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58400" cy="7772400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3300"/>
    <a:srgbClr val="2F8D57"/>
    <a:srgbClr val="0BB59D"/>
    <a:srgbClr val="00CC00"/>
    <a:srgbClr val="FF0066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2" autoAdjust="0"/>
    <p:restoredTop sz="90929"/>
  </p:normalViewPr>
  <p:slideViewPr>
    <p:cSldViewPr>
      <p:cViewPr>
        <p:scale>
          <a:sx n="100" d="100"/>
          <a:sy n="100" d="100"/>
        </p:scale>
        <p:origin x="-72" y="138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02" tIns="45600" rIns="91202" bIns="45600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538" y="0"/>
            <a:ext cx="2938462" cy="4587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02" tIns="45600" rIns="91202" bIns="4560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43938"/>
            <a:ext cx="2938463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02" tIns="45600" rIns="91202" bIns="45600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538" y="8643938"/>
            <a:ext cx="2938462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202" tIns="45600" rIns="91202" bIns="4560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482ACDEC-1F5F-42E3-BF9C-16548EBBE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37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98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1738" y="688975"/>
            <a:ext cx="4454525" cy="34432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3288" y="4360863"/>
            <a:ext cx="5051425" cy="4054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1202" tIns="45600" rIns="91202" bIns="4560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5662C-91CA-4D83-9B32-0854D0F922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91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BAC4-A90E-4B3C-A39B-D5F77A91D9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30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B3C56-0E63-4275-B44F-AD6D670FD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71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36BD8-4CFF-477D-8248-F7981650F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26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8B79D-5991-45FE-806C-582BFBDBE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12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4725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4725"/>
            <a:ext cx="419893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FA6FA-02D8-435E-9D60-C12FF2547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23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93BDB-A65B-4DBF-A1E1-536407A0DA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70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26262-3640-4C19-AE09-B0115CE5D2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28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4BA09-93E4-4BB0-8DD7-334E680209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28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2DFFF-3250-4F77-8D24-2E281DDA3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58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60E5A-4396-418E-852A-41B213799A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26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590" tIns="51296" rIns="102590" bIns="512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4725"/>
            <a:ext cx="85502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590" tIns="51296" rIns="102590" bIns="51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>
              <a:defRPr sz="16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ctr">
              <a:defRPr sz="1600" b="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r">
              <a:defRPr sz="1600" b="0" smtClean="0"/>
            </a:lvl1pPr>
          </a:lstStyle>
          <a:p>
            <a:pPr>
              <a:defRPr/>
            </a:pPr>
            <a:fld id="{EA36D5FE-454D-493C-94EF-828E396F95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5pPr>
      <a:lvl6pPr marL="4572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6pPr>
      <a:lvl7pPr marL="9144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7pPr>
      <a:lvl8pPr marL="13716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8pPr>
      <a:lvl9pPr marL="18288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579438" y="838200"/>
            <a:ext cx="1181100" cy="912813"/>
          </a:xfrm>
          <a:custGeom>
            <a:avLst/>
            <a:gdLst>
              <a:gd name="T0" fmla="*/ 52671 w 740"/>
              <a:gd name="T1" fmla="*/ 61857 h 546"/>
              <a:gd name="T2" fmla="*/ 111726 w 740"/>
              <a:gd name="T3" fmla="*/ 120371 h 546"/>
              <a:gd name="T4" fmla="*/ 172377 w 740"/>
              <a:gd name="T5" fmla="*/ 143776 h 546"/>
              <a:gd name="T6" fmla="*/ 205894 w 740"/>
              <a:gd name="T7" fmla="*/ 160495 h 546"/>
              <a:gd name="T8" fmla="*/ 284102 w 740"/>
              <a:gd name="T9" fmla="*/ 195603 h 546"/>
              <a:gd name="T10" fmla="*/ 309640 w 740"/>
              <a:gd name="T11" fmla="*/ 229039 h 546"/>
              <a:gd name="T12" fmla="*/ 293679 w 740"/>
              <a:gd name="T13" fmla="*/ 264147 h 546"/>
              <a:gd name="T14" fmla="*/ 284102 w 740"/>
              <a:gd name="T15" fmla="*/ 264147 h 546"/>
              <a:gd name="T16" fmla="*/ 225047 w 740"/>
              <a:gd name="T17" fmla="*/ 352754 h 546"/>
              <a:gd name="T18" fmla="*/ 263353 w 740"/>
              <a:gd name="T19" fmla="*/ 304271 h 546"/>
              <a:gd name="T20" fmla="*/ 296871 w 740"/>
              <a:gd name="T21" fmla="*/ 314302 h 546"/>
              <a:gd name="T22" fmla="*/ 269738 w 740"/>
              <a:gd name="T23" fmla="*/ 406252 h 546"/>
              <a:gd name="T24" fmla="*/ 269738 w 740"/>
              <a:gd name="T25" fmla="*/ 386190 h 546"/>
              <a:gd name="T26" fmla="*/ 250585 w 740"/>
              <a:gd name="T27" fmla="*/ 389534 h 546"/>
              <a:gd name="T28" fmla="*/ 244200 w 740"/>
              <a:gd name="T29" fmla="*/ 362785 h 546"/>
              <a:gd name="T30" fmla="*/ 202702 w 740"/>
              <a:gd name="T31" fmla="*/ 409596 h 546"/>
              <a:gd name="T32" fmla="*/ 237816 w 740"/>
              <a:gd name="T33" fmla="*/ 414611 h 546"/>
              <a:gd name="T34" fmla="*/ 260161 w 740"/>
              <a:gd name="T35" fmla="*/ 427986 h 546"/>
              <a:gd name="T36" fmla="*/ 300063 w 740"/>
              <a:gd name="T37" fmla="*/ 402908 h 546"/>
              <a:gd name="T38" fmla="*/ 378271 w 740"/>
              <a:gd name="T39" fmla="*/ 239070 h 546"/>
              <a:gd name="T40" fmla="*/ 344754 w 740"/>
              <a:gd name="T41" fmla="*/ 188916 h 546"/>
              <a:gd name="T42" fmla="*/ 354330 w 740"/>
              <a:gd name="T43" fmla="*/ 100309 h 546"/>
              <a:gd name="T44" fmla="*/ 378271 w 740"/>
              <a:gd name="T45" fmla="*/ 71888 h 546"/>
              <a:gd name="T46" fmla="*/ 371887 w 740"/>
              <a:gd name="T47" fmla="*/ 5015 h 546"/>
              <a:gd name="T48" fmla="*/ 478824 w 740"/>
              <a:gd name="T49" fmla="*/ 41795 h 546"/>
              <a:gd name="T50" fmla="*/ 667162 w 740"/>
              <a:gd name="T51" fmla="*/ 93622 h 546"/>
              <a:gd name="T52" fmla="*/ 908170 w 740"/>
              <a:gd name="T53" fmla="*/ 157151 h 546"/>
              <a:gd name="T54" fmla="*/ 1179504 w 740"/>
              <a:gd name="T55" fmla="*/ 222352 h 546"/>
              <a:gd name="T56" fmla="*/ 1166735 w 740"/>
              <a:gd name="T57" fmla="*/ 290896 h 546"/>
              <a:gd name="T58" fmla="*/ 1128429 w 740"/>
              <a:gd name="T59" fmla="*/ 448047 h 546"/>
              <a:gd name="T60" fmla="*/ 1093316 w 740"/>
              <a:gd name="T61" fmla="*/ 631947 h 546"/>
              <a:gd name="T62" fmla="*/ 1066182 w 740"/>
              <a:gd name="T63" fmla="*/ 762349 h 546"/>
              <a:gd name="T64" fmla="*/ 1059798 w 740"/>
              <a:gd name="T65" fmla="*/ 864330 h 546"/>
              <a:gd name="T66" fmla="*/ 745370 w 740"/>
              <a:gd name="T67" fmla="*/ 830894 h 546"/>
              <a:gd name="T68" fmla="*/ 689507 w 740"/>
              <a:gd name="T69" fmla="*/ 834238 h 546"/>
              <a:gd name="T70" fmla="*/ 638432 w 740"/>
              <a:gd name="T71" fmla="*/ 822535 h 546"/>
              <a:gd name="T72" fmla="*/ 579377 w 740"/>
              <a:gd name="T73" fmla="*/ 830894 h 546"/>
              <a:gd name="T74" fmla="*/ 488401 w 740"/>
              <a:gd name="T75" fmla="*/ 830894 h 546"/>
              <a:gd name="T76" fmla="*/ 442114 w 740"/>
              <a:gd name="T77" fmla="*/ 827550 h 546"/>
              <a:gd name="T78" fmla="*/ 375079 w 740"/>
              <a:gd name="T79" fmla="*/ 812504 h 546"/>
              <a:gd name="T80" fmla="*/ 300063 w 740"/>
              <a:gd name="T81" fmla="*/ 782411 h 546"/>
              <a:gd name="T82" fmla="*/ 244200 w 740"/>
              <a:gd name="T83" fmla="*/ 792442 h 546"/>
              <a:gd name="T84" fmla="*/ 183549 w 740"/>
              <a:gd name="T85" fmla="*/ 775724 h 546"/>
              <a:gd name="T86" fmla="*/ 162800 w 740"/>
              <a:gd name="T87" fmla="*/ 755662 h 546"/>
              <a:gd name="T88" fmla="*/ 159608 w 740"/>
              <a:gd name="T89" fmla="*/ 710523 h 546"/>
              <a:gd name="T90" fmla="*/ 150032 w 740"/>
              <a:gd name="T91" fmla="*/ 638635 h 546"/>
              <a:gd name="T92" fmla="*/ 108534 w 740"/>
              <a:gd name="T93" fmla="*/ 615229 h 546"/>
              <a:gd name="T94" fmla="*/ 95765 w 740"/>
              <a:gd name="T95" fmla="*/ 605198 h 546"/>
              <a:gd name="T96" fmla="*/ 71824 w 740"/>
              <a:gd name="T97" fmla="*/ 573434 h 546"/>
              <a:gd name="T98" fmla="*/ 20749 w 740"/>
              <a:gd name="T99" fmla="*/ 560059 h 546"/>
              <a:gd name="T100" fmla="*/ 0 w 740"/>
              <a:gd name="T101" fmla="*/ 546685 h 546"/>
              <a:gd name="T102" fmla="*/ 7980 w 740"/>
              <a:gd name="T103" fmla="*/ 506561 h 546"/>
              <a:gd name="T104" fmla="*/ 27133 w 740"/>
              <a:gd name="T105" fmla="*/ 478140 h 546"/>
              <a:gd name="T106" fmla="*/ 20749 w 740"/>
              <a:gd name="T107" fmla="*/ 516592 h 546"/>
              <a:gd name="T108" fmla="*/ 27133 w 740"/>
              <a:gd name="T109" fmla="*/ 526623 h 546"/>
              <a:gd name="T110" fmla="*/ 49479 w 740"/>
              <a:gd name="T111" fmla="*/ 468109 h 546"/>
              <a:gd name="T112" fmla="*/ 36710 w 740"/>
              <a:gd name="T113" fmla="*/ 417955 h 546"/>
              <a:gd name="T114" fmla="*/ 33518 w 740"/>
              <a:gd name="T115" fmla="*/ 399565 h 546"/>
              <a:gd name="T116" fmla="*/ 39902 w 740"/>
              <a:gd name="T117" fmla="*/ 332692 h 546"/>
              <a:gd name="T118" fmla="*/ 36710 w 740"/>
              <a:gd name="T119" fmla="*/ 250773 h 546"/>
              <a:gd name="T120" fmla="*/ 30326 w 740"/>
              <a:gd name="T121" fmla="*/ 178885 h 546"/>
              <a:gd name="T122" fmla="*/ 27133 w 740"/>
              <a:gd name="T123" fmla="*/ 96965 h 54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740"/>
              <a:gd name="T187" fmla="*/ 0 h 546"/>
              <a:gd name="T188" fmla="*/ 740 w 740"/>
              <a:gd name="T189" fmla="*/ 546 h 54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740" h="546">
                <a:moveTo>
                  <a:pt x="25" y="45"/>
                </a:moveTo>
                <a:lnTo>
                  <a:pt x="27" y="39"/>
                </a:lnTo>
                <a:lnTo>
                  <a:pt x="25" y="29"/>
                </a:lnTo>
                <a:lnTo>
                  <a:pt x="25" y="31"/>
                </a:lnTo>
                <a:lnTo>
                  <a:pt x="27" y="31"/>
                </a:lnTo>
                <a:lnTo>
                  <a:pt x="29" y="35"/>
                </a:lnTo>
                <a:lnTo>
                  <a:pt x="33" y="37"/>
                </a:lnTo>
                <a:lnTo>
                  <a:pt x="37" y="43"/>
                </a:lnTo>
                <a:lnTo>
                  <a:pt x="43" y="47"/>
                </a:lnTo>
                <a:lnTo>
                  <a:pt x="47" y="50"/>
                </a:lnTo>
                <a:lnTo>
                  <a:pt x="53" y="56"/>
                </a:lnTo>
                <a:lnTo>
                  <a:pt x="56" y="62"/>
                </a:lnTo>
                <a:lnTo>
                  <a:pt x="64" y="66"/>
                </a:lnTo>
                <a:lnTo>
                  <a:pt x="70" y="72"/>
                </a:lnTo>
                <a:lnTo>
                  <a:pt x="76" y="76"/>
                </a:lnTo>
                <a:lnTo>
                  <a:pt x="84" y="80"/>
                </a:lnTo>
                <a:lnTo>
                  <a:pt x="90" y="84"/>
                </a:lnTo>
                <a:lnTo>
                  <a:pt x="98" y="86"/>
                </a:lnTo>
                <a:lnTo>
                  <a:pt x="104" y="86"/>
                </a:lnTo>
                <a:lnTo>
                  <a:pt x="108" y="86"/>
                </a:lnTo>
                <a:lnTo>
                  <a:pt x="110" y="88"/>
                </a:lnTo>
                <a:lnTo>
                  <a:pt x="112" y="88"/>
                </a:lnTo>
                <a:lnTo>
                  <a:pt x="115" y="88"/>
                </a:lnTo>
                <a:lnTo>
                  <a:pt x="115" y="90"/>
                </a:lnTo>
                <a:lnTo>
                  <a:pt x="117" y="90"/>
                </a:lnTo>
                <a:lnTo>
                  <a:pt x="129" y="96"/>
                </a:lnTo>
                <a:lnTo>
                  <a:pt x="139" y="105"/>
                </a:lnTo>
                <a:lnTo>
                  <a:pt x="161" y="105"/>
                </a:lnTo>
                <a:lnTo>
                  <a:pt x="163" y="117"/>
                </a:lnTo>
                <a:lnTo>
                  <a:pt x="174" y="117"/>
                </a:lnTo>
                <a:lnTo>
                  <a:pt x="174" y="131"/>
                </a:lnTo>
                <a:lnTo>
                  <a:pt x="180" y="131"/>
                </a:lnTo>
                <a:lnTo>
                  <a:pt x="178" y="117"/>
                </a:lnTo>
                <a:lnTo>
                  <a:pt x="182" y="115"/>
                </a:lnTo>
                <a:lnTo>
                  <a:pt x="194" y="115"/>
                </a:lnTo>
                <a:lnTo>
                  <a:pt x="188" y="127"/>
                </a:lnTo>
                <a:lnTo>
                  <a:pt x="190" y="129"/>
                </a:lnTo>
                <a:lnTo>
                  <a:pt x="190" y="131"/>
                </a:lnTo>
                <a:lnTo>
                  <a:pt x="192" y="133"/>
                </a:lnTo>
                <a:lnTo>
                  <a:pt x="194" y="137"/>
                </a:lnTo>
                <a:lnTo>
                  <a:pt x="196" y="141"/>
                </a:lnTo>
                <a:lnTo>
                  <a:pt x="196" y="145"/>
                </a:lnTo>
                <a:lnTo>
                  <a:pt x="194" y="148"/>
                </a:lnTo>
                <a:lnTo>
                  <a:pt x="192" y="150"/>
                </a:lnTo>
                <a:lnTo>
                  <a:pt x="190" y="152"/>
                </a:lnTo>
                <a:lnTo>
                  <a:pt x="188" y="154"/>
                </a:lnTo>
                <a:lnTo>
                  <a:pt x="184" y="158"/>
                </a:lnTo>
                <a:lnTo>
                  <a:pt x="180" y="162"/>
                </a:lnTo>
                <a:lnTo>
                  <a:pt x="178" y="166"/>
                </a:lnTo>
                <a:lnTo>
                  <a:pt x="174" y="170"/>
                </a:lnTo>
                <a:lnTo>
                  <a:pt x="174" y="172"/>
                </a:lnTo>
                <a:lnTo>
                  <a:pt x="174" y="174"/>
                </a:lnTo>
                <a:lnTo>
                  <a:pt x="169" y="168"/>
                </a:lnTo>
                <a:lnTo>
                  <a:pt x="178" y="158"/>
                </a:lnTo>
                <a:lnTo>
                  <a:pt x="176" y="152"/>
                </a:lnTo>
                <a:lnTo>
                  <a:pt x="147" y="190"/>
                </a:lnTo>
                <a:lnTo>
                  <a:pt x="127" y="199"/>
                </a:lnTo>
                <a:lnTo>
                  <a:pt x="127" y="213"/>
                </a:lnTo>
                <a:lnTo>
                  <a:pt x="137" y="215"/>
                </a:lnTo>
                <a:lnTo>
                  <a:pt x="139" y="213"/>
                </a:lnTo>
                <a:lnTo>
                  <a:pt x="141" y="211"/>
                </a:lnTo>
                <a:lnTo>
                  <a:pt x="143" y="207"/>
                </a:lnTo>
                <a:lnTo>
                  <a:pt x="143" y="209"/>
                </a:lnTo>
                <a:lnTo>
                  <a:pt x="139" y="207"/>
                </a:lnTo>
                <a:lnTo>
                  <a:pt x="137" y="203"/>
                </a:lnTo>
                <a:lnTo>
                  <a:pt x="135" y="203"/>
                </a:lnTo>
                <a:lnTo>
                  <a:pt x="165" y="182"/>
                </a:lnTo>
                <a:lnTo>
                  <a:pt x="172" y="182"/>
                </a:lnTo>
                <a:lnTo>
                  <a:pt x="202" y="150"/>
                </a:lnTo>
                <a:lnTo>
                  <a:pt x="206" y="160"/>
                </a:lnTo>
                <a:lnTo>
                  <a:pt x="204" y="172"/>
                </a:lnTo>
                <a:lnTo>
                  <a:pt x="194" y="180"/>
                </a:lnTo>
                <a:lnTo>
                  <a:pt x="190" y="178"/>
                </a:lnTo>
                <a:lnTo>
                  <a:pt x="186" y="188"/>
                </a:lnTo>
                <a:lnTo>
                  <a:pt x="182" y="199"/>
                </a:lnTo>
                <a:lnTo>
                  <a:pt x="186" y="199"/>
                </a:lnTo>
                <a:lnTo>
                  <a:pt x="176" y="235"/>
                </a:lnTo>
                <a:lnTo>
                  <a:pt x="174" y="235"/>
                </a:lnTo>
                <a:lnTo>
                  <a:pt x="174" y="237"/>
                </a:lnTo>
                <a:lnTo>
                  <a:pt x="170" y="241"/>
                </a:lnTo>
                <a:lnTo>
                  <a:pt x="169" y="243"/>
                </a:lnTo>
                <a:lnTo>
                  <a:pt x="167" y="243"/>
                </a:lnTo>
                <a:lnTo>
                  <a:pt x="167" y="241"/>
                </a:lnTo>
                <a:lnTo>
                  <a:pt x="169" y="237"/>
                </a:lnTo>
                <a:lnTo>
                  <a:pt x="169" y="235"/>
                </a:lnTo>
                <a:lnTo>
                  <a:pt x="169" y="233"/>
                </a:lnTo>
                <a:lnTo>
                  <a:pt x="169" y="231"/>
                </a:lnTo>
                <a:lnTo>
                  <a:pt x="169" y="229"/>
                </a:lnTo>
                <a:lnTo>
                  <a:pt x="176" y="217"/>
                </a:lnTo>
                <a:lnTo>
                  <a:pt x="163" y="231"/>
                </a:lnTo>
                <a:lnTo>
                  <a:pt x="157" y="241"/>
                </a:lnTo>
                <a:lnTo>
                  <a:pt x="155" y="237"/>
                </a:lnTo>
                <a:lnTo>
                  <a:pt x="155" y="235"/>
                </a:lnTo>
                <a:lnTo>
                  <a:pt x="157" y="233"/>
                </a:lnTo>
                <a:lnTo>
                  <a:pt x="157" y="229"/>
                </a:lnTo>
                <a:lnTo>
                  <a:pt x="159" y="225"/>
                </a:lnTo>
                <a:lnTo>
                  <a:pt x="161" y="223"/>
                </a:lnTo>
                <a:lnTo>
                  <a:pt x="161" y="219"/>
                </a:lnTo>
                <a:lnTo>
                  <a:pt x="159" y="217"/>
                </a:lnTo>
                <a:lnTo>
                  <a:pt x="157" y="215"/>
                </a:lnTo>
                <a:lnTo>
                  <a:pt x="153" y="217"/>
                </a:lnTo>
                <a:lnTo>
                  <a:pt x="147" y="219"/>
                </a:lnTo>
                <a:lnTo>
                  <a:pt x="141" y="225"/>
                </a:lnTo>
                <a:lnTo>
                  <a:pt x="135" y="229"/>
                </a:lnTo>
                <a:lnTo>
                  <a:pt x="129" y="235"/>
                </a:lnTo>
                <a:lnTo>
                  <a:pt x="125" y="241"/>
                </a:lnTo>
                <a:lnTo>
                  <a:pt x="125" y="243"/>
                </a:lnTo>
                <a:lnTo>
                  <a:pt x="127" y="245"/>
                </a:lnTo>
                <a:lnTo>
                  <a:pt x="135" y="247"/>
                </a:lnTo>
                <a:lnTo>
                  <a:pt x="139" y="247"/>
                </a:lnTo>
                <a:lnTo>
                  <a:pt x="143" y="248"/>
                </a:lnTo>
                <a:lnTo>
                  <a:pt x="147" y="248"/>
                </a:lnTo>
                <a:lnTo>
                  <a:pt x="149" y="248"/>
                </a:lnTo>
                <a:lnTo>
                  <a:pt x="149" y="252"/>
                </a:lnTo>
                <a:lnTo>
                  <a:pt x="151" y="254"/>
                </a:lnTo>
                <a:lnTo>
                  <a:pt x="157" y="256"/>
                </a:lnTo>
                <a:lnTo>
                  <a:pt x="159" y="256"/>
                </a:lnTo>
                <a:lnTo>
                  <a:pt x="163" y="256"/>
                </a:lnTo>
                <a:lnTo>
                  <a:pt x="169" y="252"/>
                </a:lnTo>
                <a:lnTo>
                  <a:pt x="172" y="250"/>
                </a:lnTo>
                <a:lnTo>
                  <a:pt x="174" y="247"/>
                </a:lnTo>
                <a:lnTo>
                  <a:pt x="178" y="243"/>
                </a:lnTo>
                <a:lnTo>
                  <a:pt x="182" y="241"/>
                </a:lnTo>
                <a:lnTo>
                  <a:pt x="182" y="239"/>
                </a:lnTo>
                <a:lnTo>
                  <a:pt x="188" y="241"/>
                </a:lnTo>
                <a:lnTo>
                  <a:pt x="198" y="233"/>
                </a:lnTo>
                <a:lnTo>
                  <a:pt x="204" y="231"/>
                </a:lnTo>
                <a:lnTo>
                  <a:pt x="202" y="203"/>
                </a:lnTo>
                <a:lnTo>
                  <a:pt x="210" y="199"/>
                </a:lnTo>
                <a:lnTo>
                  <a:pt x="204" y="192"/>
                </a:lnTo>
                <a:lnTo>
                  <a:pt x="216" y="168"/>
                </a:lnTo>
                <a:lnTo>
                  <a:pt x="237" y="143"/>
                </a:lnTo>
                <a:lnTo>
                  <a:pt x="229" y="115"/>
                </a:lnTo>
                <a:lnTo>
                  <a:pt x="224" y="115"/>
                </a:lnTo>
                <a:lnTo>
                  <a:pt x="222" y="125"/>
                </a:lnTo>
                <a:lnTo>
                  <a:pt x="227" y="131"/>
                </a:lnTo>
                <a:lnTo>
                  <a:pt x="226" y="137"/>
                </a:lnTo>
                <a:lnTo>
                  <a:pt x="214" y="123"/>
                </a:lnTo>
                <a:lnTo>
                  <a:pt x="216" y="113"/>
                </a:lnTo>
                <a:lnTo>
                  <a:pt x="222" y="107"/>
                </a:lnTo>
                <a:lnTo>
                  <a:pt x="233" y="107"/>
                </a:lnTo>
                <a:lnTo>
                  <a:pt x="226" y="92"/>
                </a:lnTo>
                <a:lnTo>
                  <a:pt x="220" y="82"/>
                </a:lnTo>
                <a:lnTo>
                  <a:pt x="214" y="76"/>
                </a:lnTo>
                <a:lnTo>
                  <a:pt x="218" y="70"/>
                </a:lnTo>
                <a:lnTo>
                  <a:pt x="222" y="60"/>
                </a:lnTo>
                <a:lnTo>
                  <a:pt x="226" y="66"/>
                </a:lnTo>
                <a:lnTo>
                  <a:pt x="226" y="80"/>
                </a:lnTo>
                <a:lnTo>
                  <a:pt x="233" y="74"/>
                </a:lnTo>
                <a:lnTo>
                  <a:pt x="231" y="72"/>
                </a:lnTo>
                <a:lnTo>
                  <a:pt x="241" y="62"/>
                </a:lnTo>
                <a:lnTo>
                  <a:pt x="233" y="52"/>
                </a:lnTo>
                <a:lnTo>
                  <a:pt x="237" y="43"/>
                </a:lnTo>
                <a:lnTo>
                  <a:pt x="233" y="35"/>
                </a:lnTo>
                <a:lnTo>
                  <a:pt x="224" y="35"/>
                </a:lnTo>
                <a:lnTo>
                  <a:pt x="224" y="0"/>
                </a:lnTo>
                <a:lnTo>
                  <a:pt x="226" y="0"/>
                </a:lnTo>
                <a:lnTo>
                  <a:pt x="229" y="1"/>
                </a:lnTo>
                <a:lnTo>
                  <a:pt x="233" y="3"/>
                </a:lnTo>
                <a:lnTo>
                  <a:pt x="239" y="5"/>
                </a:lnTo>
                <a:lnTo>
                  <a:pt x="247" y="7"/>
                </a:lnTo>
                <a:lnTo>
                  <a:pt x="255" y="9"/>
                </a:lnTo>
                <a:lnTo>
                  <a:pt x="265" y="13"/>
                </a:lnTo>
                <a:lnTo>
                  <a:pt x="277" y="17"/>
                </a:lnTo>
                <a:lnTo>
                  <a:pt x="288" y="19"/>
                </a:lnTo>
                <a:lnTo>
                  <a:pt x="300" y="25"/>
                </a:lnTo>
                <a:lnTo>
                  <a:pt x="316" y="29"/>
                </a:lnTo>
                <a:lnTo>
                  <a:pt x="332" y="31"/>
                </a:lnTo>
                <a:lnTo>
                  <a:pt x="347" y="35"/>
                </a:lnTo>
                <a:lnTo>
                  <a:pt x="363" y="41"/>
                </a:lnTo>
                <a:lnTo>
                  <a:pt x="381" y="45"/>
                </a:lnTo>
                <a:lnTo>
                  <a:pt x="400" y="50"/>
                </a:lnTo>
                <a:lnTo>
                  <a:pt x="418" y="56"/>
                </a:lnTo>
                <a:lnTo>
                  <a:pt x="438" y="60"/>
                </a:lnTo>
                <a:lnTo>
                  <a:pt x="459" y="66"/>
                </a:lnTo>
                <a:lnTo>
                  <a:pt x="479" y="72"/>
                </a:lnTo>
                <a:lnTo>
                  <a:pt x="501" y="78"/>
                </a:lnTo>
                <a:lnTo>
                  <a:pt x="524" y="84"/>
                </a:lnTo>
                <a:lnTo>
                  <a:pt x="546" y="88"/>
                </a:lnTo>
                <a:lnTo>
                  <a:pt x="569" y="94"/>
                </a:lnTo>
                <a:lnTo>
                  <a:pt x="591" y="99"/>
                </a:lnTo>
                <a:lnTo>
                  <a:pt x="617" y="105"/>
                </a:lnTo>
                <a:lnTo>
                  <a:pt x="640" y="111"/>
                </a:lnTo>
                <a:lnTo>
                  <a:pt x="664" y="117"/>
                </a:lnTo>
                <a:lnTo>
                  <a:pt x="689" y="121"/>
                </a:lnTo>
                <a:lnTo>
                  <a:pt x="713" y="127"/>
                </a:lnTo>
                <a:lnTo>
                  <a:pt x="739" y="133"/>
                </a:lnTo>
                <a:lnTo>
                  <a:pt x="739" y="137"/>
                </a:lnTo>
                <a:lnTo>
                  <a:pt x="739" y="141"/>
                </a:lnTo>
                <a:lnTo>
                  <a:pt x="737" y="145"/>
                </a:lnTo>
                <a:lnTo>
                  <a:pt x="735" y="152"/>
                </a:lnTo>
                <a:lnTo>
                  <a:pt x="733" y="162"/>
                </a:lnTo>
                <a:lnTo>
                  <a:pt x="731" y="174"/>
                </a:lnTo>
                <a:lnTo>
                  <a:pt x="727" y="186"/>
                </a:lnTo>
                <a:lnTo>
                  <a:pt x="725" y="198"/>
                </a:lnTo>
                <a:lnTo>
                  <a:pt x="721" y="209"/>
                </a:lnTo>
                <a:lnTo>
                  <a:pt x="719" y="223"/>
                </a:lnTo>
                <a:lnTo>
                  <a:pt x="715" y="239"/>
                </a:lnTo>
                <a:lnTo>
                  <a:pt x="711" y="254"/>
                </a:lnTo>
                <a:lnTo>
                  <a:pt x="707" y="268"/>
                </a:lnTo>
                <a:lnTo>
                  <a:pt x="705" y="286"/>
                </a:lnTo>
                <a:lnTo>
                  <a:pt x="703" y="301"/>
                </a:lnTo>
                <a:lnTo>
                  <a:pt x="699" y="317"/>
                </a:lnTo>
                <a:lnTo>
                  <a:pt x="695" y="333"/>
                </a:lnTo>
                <a:lnTo>
                  <a:pt x="691" y="348"/>
                </a:lnTo>
                <a:lnTo>
                  <a:pt x="689" y="364"/>
                </a:lnTo>
                <a:lnTo>
                  <a:pt x="685" y="378"/>
                </a:lnTo>
                <a:lnTo>
                  <a:pt x="682" y="392"/>
                </a:lnTo>
                <a:lnTo>
                  <a:pt x="680" y="405"/>
                </a:lnTo>
                <a:lnTo>
                  <a:pt x="676" y="419"/>
                </a:lnTo>
                <a:lnTo>
                  <a:pt x="674" y="429"/>
                </a:lnTo>
                <a:lnTo>
                  <a:pt x="672" y="439"/>
                </a:lnTo>
                <a:lnTo>
                  <a:pt x="670" y="448"/>
                </a:lnTo>
                <a:lnTo>
                  <a:pt x="668" y="456"/>
                </a:lnTo>
                <a:lnTo>
                  <a:pt x="666" y="464"/>
                </a:lnTo>
                <a:lnTo>
                  <a:pt x="664" y="468"/>
                </a:lnTo>
                <a:lnTo>
                  <a:pt x="664" y="470"/>
                </a:lnTo>
                <a:lnTo>
                  <a:pt x="664" y="472"/>
                </a:lnTo>
                <a:lnTo>
                  <a:pt x="658" y="490"/>
                </a:lnTo>
                <a:lnTo>
                  <a:pt x="664" y="503"/>
                </a:lnTo>
                <a:lnTo>
                  <a:pt x="664" y="517"/>
                </a:lnTo>
                <a:lnTo>
                  <a:pt x="660" y="533"/>
                </a:lnTo>
                <a:lnTo>
                  <a:pt x="662" y="545"/>
                </a:lnTo>
                <a:lnTo>
                  <a:pt x="473" y="497"/>
                </a:lnTo>
                <a:lnTo>
                  <a:pt x="471" y="497"/>
                </a:lnTo>
                <a:lnTo>
                  <a:pt x="469" y="497"/>
                </a:lnTo>
                <a:lnTo>
                  <a:pt x="467" y="497"/>
                </a:lnTo>
                <a:lnTo>
                  <a:pt x="463" y="497"/>
                </a:lnTo>
                <a:lnTo>
                  <a:pt x="459" y="499"/>
                </a:lnTo>
                <a:lnTo>
                  <a:pt x="454" y="499"/>
                </a:lnTo>
                <a:lnTo>
                  <a:pt x="450" y="499"/>
                </a:lnTo>
                <a:lnTo>
                  <a:pt x="444" y="499"/>
                </a:lnTo>
                <a:lnTo>
                  <a:pt x="438" y="499"/>
                </a:lnTo>
                <a:lnTo>
                  <a:pt x="432" y="499"/>
                </a:lnTo>
                <a:lnTo>
                  <a:pt x="426" y="497"/>
                </a:lnTo>
                <a:lnTo>
                  <a:pt x="420" y="497"/>
                </a:lnTo>
                <a:lnTo>
                  <a:pt x="414" y="495"/>
                </a:lnTo>
                <a:lnTo>
                  <a:pt x="410" y="494"/>
                </a:lnTo>
                <a:lnTo>
                  <a:pt x="404" y="492"/>
                </a:lnTo>
                <a:lnTo>
                  <a:pt x="402" y="492"/>
                </a:lnTo>
                <a:lnTo>
                  <a:pt x="400" y="492"/>
                </a:lnTo>
                <a:lnTo>
                  <a:pt x="398" y="492"/>
                </a:lnTo>
                <a:lnTo>
                  <a:pt x="397" y="494"/>
                </a:lnTo>
                <a:lnTo>
                  <a:pt x="393" y="495"/>
                </a:lnTo>
                <a:lnTo>
                  <a:pt x="391" y="497"/>
                </a:lnTo>
                <a:lnTo>
                  <a:pt x="389" y="497"/>
                </a:lnTo>
                <a:lnTo>
                  <a:pt x="363" y="497"/>
                </a:lnTo>
                <a:lnTo>
                  <a:pt x="361" y="497"/>
                </a:lnTo>
                <a:lnTo>
                  <a:pt x="355" y="497"/>
                </a:lnTo>
                <a:lnTo>
                  <a:pt x="347" y="499"/>
                </a:lnTo>
                <a:lnTo>
                  <a:pt x="336" y="501"/>
                </a:lnTo>
                <a:lnTo>
                  <a:pt x="326" y="501"/>
                </a:lnTo>
                <a:lnTo>
                  <a:pt x="314" y="501"/>
                </a:lnTo>
                <a:lnTo>
                  <a:pt x="306" y="497"/>
                </a:lnTo>
                <a:lnTo>
                  <a:pt x="298" y="494"/>
                </a:lnTo>
                <a:lnTo>
                  <a:pt x="294" y="494"/>
                </a:lnTo>
                <a:lnTo>
                  <a:pt x="292" y="494"/>
                </a:lnTo>
                <a:lnTo>
                  <a:pt x="286" y="494"/>
                </a:lnTo>
                <a:lnTo>
                  <a:pt x="281" y="494"/>
                </a:lnTo>
                <a:lnTo>
                  <a:pt x="277" y="495"/>
                </a:lnTo>
                <a:lnTo>
                  <a:pt x="273" y="495"/>
                </a:lnTo>
                <a:lnTo>
                  <a:pt x="263" y="494"/>
                </a:lnTo>
                <a:lnTo>
                  <a:pt x="247" y="497"/>
                </a:lnTo>
                <a:lnTo>
                  <a:pt x="247" y="495"/>
                </a:lnTo>
                <a:lnTo>
                  <a:pt x="241" y="492"/>
                </a:lnTo>
                <a:lnTo>
                  <a:pt x="235" y="486"/>
                </a:lnTo>
                <a:lnTo>
                  <a:pt x="227" y="482"/>
                </a:lnTo>
                <a:lnTo>
                  <a:pt x="220" y="476"/>
                </a:lnTo>
                <a:lnTo>
                  <a:pt x="210" y="472"/>
                </a:lnTo>
                <a:lnTo>
                  <a:pt x="200" y="468"/>
                </a:lnTo>
                <a:lnTo>
                  <a:pt x="192" y="468"/>
                </a:lnTo>
                <a:lnTo>
                  <a:pt x="190" y="468"/>
                </a:lnTo>
                <a:lnTo>
                  <a:pt x="188" y="468"/>
                </a:lnTo>
                <a:lnTo>
                  <a:pt x="184" y="470"/>
                </a:lnTo>
                <a:lnTo>
                  <a:pt x="180" y="470"/>
                </a:lnTo>
                <a:lnTo>
                  <a:pt x="176" y="472"/>
                </a:lnTo>
                <a:lnTo>
                  <a:pt x="172" y="472"/>
                </a:lnTo>
                <a:lnTo>
                  <a:pt x="165" y="474"/>
                </a:lnTo>
                <a:lnTo>
                  <a:pt x="159" y="474"/>
                </a:lnTo>
                <a:lnTo>
                  <a:pt x="153" y="474"/>
                </a:lnTo>
                <a:lnTo>
                  <a:pt x="145" y="474"/>
                </a:lnTo>
                <a:lnTo>
                  <a:pt x="139" y="474"/>
                </a:lnTo>
                <a:lnTo>
                  <a:pt x="133" y="474"/>
                </a:lnTo>
                <a:lnTo>
                  <a:pt x="127" y="472"/>
                </a:lnTo>
                <a:lnTo>
                  <a:pt x="121" y="470"/>
                </a:lnTo>
                <a:lnTo>
                  <a:pt x="117" y="468"/>
                </a:lnTo>
                <a:lnTo>
                  <a:pt x="115" y="464"/>
                </a:lnTo>
                <a:lnTo>
                  <a:pt x="115" y="462"/>
                </a:lnTo>
                <a:lnTo>
                  <a:pt x="113" y="462"/>
                </a:lnTo>
                <a:lnTo>
                  <a:pt x="112" y="460"/>
                </a:lnTo>
                <a:lnTo>
                  <a:pt x="108" y="456"/>
                </a:lnTo>
                <a:lnTo>
                  <a:pt x="106" y="454"/>
                </a:lnTo>
                <a:lnTo>
                  <a:pt x="104" y="452"/>
                </a:lnTo>
                <a:lnTo>
                  <a:pt x="102" y="452"/>
                </a:lnTo>
                <a:lnTo>
                  <a:pt x="96" y="439"/>
                </a:lnTo>
                <a:lnTo>
                  <a:pt x="96" y="437"/>
                </a:lnTo>
                <a:lnTo>
                  <a:pt x="98" y="433"/>
                </a:lnTo>
                <a:lnTo>
                  <a:pt x="98" y="429"/>
                </a:lnTo>
                <a:lnTo>
                  <a:pt x="100" y="425"/>
                </a:lnTo>
                <a:lnTo>
                  <a:pt x="100" y="419"/>
                </a:lnTo>
                <a:lnTo>
                  <a:pt x="100" y="413"/>
                </a:lnTo>
                <a:lnTo>
                  <a:pt x="100" y="407"/>
                </a:lnTo>
                <a:lnTo>
                  <a:pt x="100" y="399"/>
                </a:lnTo>
                <a:lnTo>
                  <a:pt x="98" y="394"/>
                </a:lnTo>
                <a:lnTo>
                  <a:pt x="98" y="388"/>
                </a:lnTo>
                <a:lnTo>
                  <a:pt x="94" y="382"/>
                </a:lnTo>
                <a:lnTo>
                  <a:pt x="90" y="376"/>
                </a:lnTo>
                <a:lnTo>
                  <a:pt x="86" y="372"/>
                </a:lnTo>
                <a:lnTo>
                  <a:pt x="80" y="370"/>
                </a:lnTo>
                <a:lnTo>
                  <a:pt x="72" y="368"/>
                </a:lnTo>
                <a:lnTo>
                  <a:pt x="70" y="368"/>
                </a:lnTo>
                <a:lnTo>
                  <a:pt x="68" y="368"/>
                </a:lnTo>
                <a:lnTo>
                  <a:pt x="64" y="366"/>
                </a:lnTo>
                <a:lnTo>
                  <a:pt x="62" y="366"/>
                </a:lnTo>
                <a:lnTo>
                  <a:pt x="60" y="366"/>
                </a:lnTo>
                <a:lnTo>
                  <a:pt x="58" y="366"/>
                </a:lnTo>
                <a:lnTo>
                  <a:pt x="58" y="364"/>
                </a:lnTo>
                <a:lnTo>
                  <a:pt x="60" y="362"/>
                </a:lnTo>
                <a:lnTo>
                  <a:pt x="60" y="360"/>
                </a:lnTo>
                <a:lnTo>
                  <a:pt x="58" y="356"/>
                </a:lnTo>
                <a:lnTo>
                  <a:pt x="58" y="352"/>
                </a:lnTo>
                <a:lnTo>
                  <a:pt x="56" y="348"/>
                </a:lnTo>
                <a:lnTo>
                  <a:pt x="53" y="346"/>
                </a:lnTo>
                <a:lnTo>
                  <a:pt x="47" y="345"/>
                </a:lnTo>
                <a:lnTo>
                  <a:pt x="45" y="343"/>
                </a:lnTo>
                <a:lnTo>
                  <a:pt x="43" y="341"/>
                </a:lnTo>
                <a:lnTo>
                  <a:pt x="39" y="339"/>
                </a:lnTo>
                <a:lnTo>
                  <a:pt x="37" y="337"/>
                </a:lnTo>
                <a:lnTo>
                  <a:pt x="27" y="339"/>
                </a:lnTo>
                <a:lnTo>
                  <a:pt x="25" y="335"/>
                </a:lnTo>
                <a:lnTo>
                  <a:pt x="21" y="339"/>
                </a:lnTo>
                <a:lnTo>
                  <a:pt x="13" y="335"/>
                </a:lnTo>
                <a:lnTo>
                  <a:pt x="7" y="325"/>
                </a:lnTo>
                <a:lnTo>
                  <a:pt x="7" y="327"/>
                </a:lnTo>
                <a:lnTo>
                  <a:pt x="3" y="327"/>
                </a:lnTo>
                <a:lnTo>
                  <a:pt x="0" y="329"/>
                </a:lnTo>
                <a:lnTo>
                  <a:pt x="0" y="327"/>
                </a:lnTo>
                <a:lnTo>
                  <a:pt x="0" y="325"/>
                </a:lnTo>
                <a:lnTo>
                  <a:pt x="0" y="323"/>
                </a:lnTo>
                <a:lnTo>
                  <a:pt x="1" y="321"/>
                </a:lnTo>
                <a:lnTo>
                  <a:pt x="1" y="317"/>
                </a:lnTo>
                <a:lnTo>
                  <a:pt x="3" y="313"/>
                </a:lnTo>
                <a:lnTo>
                  <a:pt x="3" y="311"/>
                </a:lnTo>
                <a:lnTo>
                  <a:pt x="5" y="303"/>
                </a:lnTo>
                <a:lnTo>
                  <a:pt x="7" y="297"/>
                </a:lnTo>
                <a:lnTo>
                  <a:pt x="9" y="292"/>
                </a:lnTo>
                <a:lnTo>
                  <a:pt x="11" y="286"/>
                </a:lnTo>
                <a:lnTo>
                  <a:pt x="13" y="282"/>
                </a:lnTo>
                <a:lnTo>
                  <a:pt x="17" y="282"/>
                </a:lnTo>
                <a:lnTo>
                  <a:pt x="17" y="286"/>
                </a:lnTo>
                <a:lnTo>
                  <a:pt x="17" y="288"/>
                </a:lnTo>
                <a:lnTo>
                  <a:pt x="15" y="292"/>
                </a:lnTo>
                <a:lnTo>
                  <a:pt x="15" y="296"/>
                </a:lnTo>
                <a:lnTo>
                  <a:pt x="13" y="299"/>
                </a:lnTo>
                <a:lnTo>
                  <a:pt x="13" y="303"/>
                </a:lnTo>
                <a:lnTo>
                  <a:pt x="13" y="309"/>
                </a:lnTo>
                <a:lnTo>
                  <a:pt x="11" y="313"/>
                </a:lnTo>
                <a:lnTo>
                  <a:pt x="9" y="313"/>
                </a:lnTo>
                <a:lnTo>
                  <a:pt x="9" y="317"/>
                </a:lnTo>
                <a:lnTo>
                  <a:pt x="11" y="317"/>
                </a:lnTo>
                <a:lnTo>
                  <a:pt x="15" y="317"/>
                </a:lnTo>
                <a:lnTo>
                  <a:pt x="17" y="315"/>
                </a:lnTo>
                <a:lnTo>
                  <a:pt x="19" y="315"/>
                </a:lnTo>
                <a:lnTo>
                  <a:pt x="19" y="311"/>
                </a:lnTo>
                <a:lnTo>
                  <a:pt x="25" y="303"/>
                </a:lnTo>
                <a:lnTo>
                  <a:pt x="29" y="297"/>
                </a:lnTo>
                <a:lnTo>
                  <a:pt x="29" y="284"/>
                </a:lnTo>
                <a:lnTo>
                  <a:pt x="31" y="280"/>
                </a:lnTo>
                <a:lnTo>
                  <a:pt x="39" y="278"/>
                </a:lnTo>
                <a:lnTo>
                  <a:pt x="35" y="268"/>
                </a:lnTo>
                <a:lnTo>
                  <a:pt x="29" y="272"/>
                </a:lnTo>
                <a:lnTo>
                  <a:pt x="17" y="272"/>
                </a:lnTo>
                <a:lnTo>
                  <a:pt x="19" y="245"/>
                </a:lnTo>
                <a:lnTo>
                  <a:pt x="21" y="245"/>
                </a:lnTo>
                <a:lnTo>
                  <a:pt x="23" y="250"/>
                </a:lnTo>
                <a:lnTo>
                  <a:pt x="31" y="247"/>
                </a:lnTo>
                <a:lnTo>
                  <a:pt x="49" y="248"/>
                </a:lnTo>
                <a:lnTo>
                  <a:pt x="49" y="243"/>
                </a:lnTo>
                <a:lnTo>
                  <a:pt x="35" y="237"/>
                </a:lnTo>
                <a:lnTo>
                  <a:pt x="35" y="229"/>
                </a:lnTo>
                <a:lnTo>
                  <a:pt x="25" y="227"/>
                </a:lnTo>
                <a:lnTo>
                  <a:pt x="21" y="239"/>
                </a:lnTo>
                <a:lnTo>
                  <a:pt x="19" y="237"/>
                </a:lnTo>
                <a:lnTo>
                  <a:pt x="19" y="223"/>
                </a:lnTo>
                <a:lnTo>
                  <a:pt x="21" y="221"/>
                </a:lnTo>
                <a:lnTo>
                  <a:pt x="21" y="217"/>
                </a:lnTo>
                <a:lnTo>
                  <a:pt x="23" y="211"/>
                </a:lnTo>
                <a:lnTo>
                  <a:pt x="23" y="205"/>
                </a:lnTo>
                <a:lnTo>
                  <a:pt x="25" y="199"/>
                </a:lnTo>
                <a:lnTo>
                  <a:pt x="25" y="194"/>
                </a:lnTo>
                <a:lnTo>
                  <a:pt x="25" y="188"/>
                </a:lnTo>
                <a:lnTo>
                  <a:pt x="23" y="184"/>
                </a:lnTo>
                <a:lnTo>
                  <a:pt x="23" y="180"/>
                </a:lnTo>
                <a:lnTo>
                  <a:pt x="23" y="172"/>
                </a:lnTo>
                <a:lnTo>
                  <a:pt x="23" y="162"/>
                </a:lnTo>
                <a:lnTo>
                  <a:pt x="23" y="150"/>
                </a:lnTo>
                <a:lnTo>
                  <a:pt x="25" y="141"/>
                </a:lnTo>
                <a:lnTo>
                  <a:pt x="25" y="129"/>
                </a:lnTo>
                <a:lnTo>
                  <a:pt x="25" y="121"/>
                </a:lnTo>
                <a:lnTo>
                  <a:pt x="25" y="119"/>
                </a:lnTo>
                <a:lnTo>
                  <a:pt x="25" y="117"/>
                </a:lnTo>
                <a:lnTo>
                  <a:pt x="23" y="113"/>
                </a:lnTo>
                <a:lnTo>
                  <a:pt x="19" y="107"/>
                </a:lnTo>
                <a:lnTo>
                  <a:pt x="15" y="101"/>
                </a:lnTo>
                <a:lnTo>
                  <a:pt x="13" y="92"/>
                </a:lnTo>
                <a:lnTo>
                  <a:pt x="11" y="84"/>
                </a:lnTo>
                <a:lnTo>
                  <a:pt x="13" y="72"/>
                </a:lnTo>
                <a:lnTo>
                  <a:pt x="17" y="60"/>
                </a:lnTo>
                <a:lnTo>
                  <a:pt x="17" y="58"/>
                </a:lnTo>
                <a:lnTo>
                  <a:pt x="19" y="56"/>
                </a:lnTo>
                <a:lnTo>
                  <a:pt x="21" y="52"/>
                </a:lnTo>
                <a:lnTo>
                  <a:pt x="23" y="50"/>
                </a:lnTo>
                <a:lnTo>
                  <a:pt x="23" y="47"/>
                </a:lnTo>
                <a:lnTo>
                  <a:pt x="25" y="47"/>
                </a:lnTo>
                <a:lnTo>
                  <a:pt x="25" y="45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Freeform 3"/>
          <p:cNvSpPr>
            <a:spLocks/>
          </p:cNvSpPr>
          <p:nvPr/>
        </p:nvSpPr>
        <p:spPr bwMode="auto">
          <a:xfrm>
            <a:off x="579438" y="838200"/>
            <a:ext cx="1181100" cy="912813"/>
          </a:xfrm>
          <a:custGeom>
            <a:avLst/>
            <a:gdLst>
              <a:gd name="T0" fmla="*/ 52671 w 740"/>
              <a:gd name="T1" fmla="*/ 61857 h 546"/>
              <a:gd name="T2" fmla="*/ 121302 w 740"/>
              <a:gd name="T3" fmla="*/ 127058 h 546"/>
              <a:gd name="T4" fmla="*/ 175569 w 740"/>
              <a:gd name="T5" fmla="*/ 147120 h 546"/>
              <a:gd name="T6" fmla="*/ 256969 w 740"/>
              <a:gd name="T7" fmla="*/ 175541 h 546"/>
              <a:gd name="T8" fmla="*/ 300063 w 740"/>
              <a:gd name="T9" fmla="*/ 212321 h 546"/>
              <a:gd name="T10" fmla="*/ 309640 w 740"/>
              <a:gd name="T11" fmla="*/ 247429 h 546"/>
              <a:gd name="T12" fmla="*/ 277718 w 740"/>
              <a:gd name="T13" fmla="*/ 284209 h 546"/>
              <a:gd name="T14" fmla="*/ 202702 w 740"/>
              <a:gd name="T15" fmla="*/ 356097 h 546"/>
              <a:gd name="T16" fmla="*/ 228240 w 740"/>
              <a:gd name="T17" fmla="*/ 349410 h 546"/>
              <a:gd name="T18" fmla="*/ 325601 w 740"/>
              <a:gd name="T19" fmla="*/ 287553 h 546"/>
              <a:gd name="T20" fmla="*/ 277718 w 740"/>
              <a:gd name="T21" fmla="*/ 392877 h 546"/>
              <a:gd name="T22" fmla="*/ 269738 w 740"/>
              <a:gd name="T23" fmla="*/ 396221 h 546"/>
              <a:gd name="T24" fmla="*/ 247393 w 740"/>
              <a:gd name="T25" fmla="*/ 396221 h 546"/>
              <a:gd name="T26" fmla="*/ 253777 w 740"/>
              <a:gd name="T27" fmla="*/ 362785 h 546"/>
              <a:gd name="T28" fmla="*/ 199510 w 740"/>
              <a:gd name="T29" fmla="*/ 402908 h 546"/>
              <a:gd name="T30" fmla="*/ 234624 w 740"/>
              <a:gd name="T31" fmla="*/ 414611 h 546"/>
              <a:gd name="T32" fmla="*/ 250585 w 740"/>
              <a:gd name="T33" fmla="*/ 427986 h 546"/>
              <a:gd name="T34" fmla="*/ 290487 w 740"/>
              <a:gd name="T35" fmla="*/ 402908 h 546"/>
              <a:gd name="T36" fmla="*/ 344754 w 740"/>
              <a:gd name="T37" fmla="*/ 280866 h 546"/>
              <a:gd name="T38" fmla="*/ 344754 w 740"/>
              <a:gd name="T39" fmla="*/ 188916 h 546"/>
              <a:gd name="T40" fmla="*/ 360714 w 740"/>
              <a:gd name="T41" fmla="*/ 110340 h 546"/>
              <a:gd name="T42" fmla="*/ 357522 w 740"/>
              <a:gd name="T43" fmla="*/ 58514 h 546"/>
              <a:gd name="T44" fmla="*/ 394232 w 740"/>
              <a:gd name="T45" fmla="*/ 11703 h 546"/>
              <a:gd name="T46" fmla="*/ 553840 w 740"/>
              <a:gd name="T47" fmla="*/ 58514 h 546"/>
              <a:gd name="T48" fmla="*/ 799637 w 740"/>
              <a:gd name="T49" fmla="*/ 130402 h 546"/>
              <a:gd name="T50" fmla="*/ 1099700 w 740"/>
              <a:gd name="T51" fmla="*/ 202290 h 546"/>
              <a:gd name="T52" fmla="*/ 1173120 w 740"/>
              <a:gd name="T53" fmla="*/ 254116 h 546"/>
              <a:gd name="T54" fmla="*/ 1134814 w 740"/>
              <a:gd name="T55" fmla="*/ 424642 h 546"/>
              <a:gd name="T56" fmla="*/ 1093316 w 740"/>
              <a:gd name="T57" fmla="*/ 631947 h 546"/>
              <a:gd name="T58" fmla="*/ 1062990 w 740"/>
              <a:gd name="T59" fmla="*/ 775724 h 546"/>
              <a:gd name="T60" fmla="*/ 1056606 w 740"/>
              <a:gd name="T61" fmla="*/ 911141 h 546"/>
              <a:gd name="T62" fmla="*/ 732601 w 740"/>
              <a:gd name="T63" fmla="*/ 834238 h 546"/>
              <a:gd name="T64" fmla="*/ 660778 w 740"/>
              <a:gd name="T65" fmla="*/ 827550 h 546"/>
              <a:gd name="T66" fmla="*/ 627260 w 740"/>
              <a:gd name="T67" fmla="*/ 827550 h 546"/>
              <a:gd name="T68" fmla="*/ 553840 w 740"/>
              <a:gd name="T69" fmla="*/ 834238 h 546"/>
              <a:gd name="T70" fmla="*/ 469248 w 740"/>
              <a:gd name="T71" fmla="*/ 825878 h 546"/>
              <a:gd name="T72" fmla="*/ 394232 w 740"/>
              <a:gd name="T73" fmla="*/ 830894 h 546"/>
              <a:gd name="T74" fmla="*/ 319216 w 740"/>
              <a:gd name="T75" fmla="*/ 782411 h 546"/>
              <a:gd name="T76" fmla="*/ 274526 w 740"/>
              <a:gd name="T77" fmla="*/ 789098 h 546"/>
              <a:gd name="T78" fmla="*/ 193126 w 740"/>
              <a:gd name="T79" fmla="*/ 785755 h 546"/>
              <a:gd name="T80" fmla="*/ 169185 w 740"/>
              <a:gd name="T81" fmla="*/ 759006 h 546"/>
              <a:gd name="T82" fmla="*/ 156416 w 740"/>
              <a:gd name="T83" fmla="*/ 723897 h 546"/>
              <a:gd name="T84" fmla="*/ 156416 w 740"/>
              <a:gd name="T85" fmla="*/ 648666 h 546"/>
              <a:gd name="T86" fmla="*/ 111726 w 740"/>
              <a:gd name="T87" fmla="*/ 615229 h 546"/>
              <a:gd name="T88" fmla="*/ 92573 w 740"/>
              <a:gd name="T89" fmla="*/ 608542 h 546"/>
              <a:gd name="T90" fmla="*/ 75016 w 740"/>
              <a:gd name="T91" fmla="*/ 576777 h 546"/>
              <a:gd name="T92" fmla="*/ 20749 w 740"/>
              <a:gd name="T93" fmla="*/ 560059 h 546"/>
              <a:gd name="T94" fmla="*/ 0 w 740"/>
              <a:gd name="T95" fmla="*/ 546685 h 546"/>
              <a:gd name="T96" fmla="*/ 7980 w 740"/>
              <a:gd name="T97" fmla="*/ 506561 h 546"/>
              <a:gd name="T98" fmla="*/ 27133 w 740"/>
              <a:gd name="T99" fmla="*/ 478140 h 546"/>
              <a:gd name="T100" fmla="*/ 20749 w 740"/>
              <a:gd name="T101" fmla="*/ 516592 h 546"/>
              <a:gd name="T102" fmla="*/ 27133 w 740"/>
              <a:gd name="T103" fmla="*/ 526623 h 546"/>
              <a:gd name="T104" fmla="*/ 49479 w 740"/>
              <a:gd name="T105" fmla="*/ 468109 h 546"/>
              <a:gd name="T106" fmla="*/ 49479 w 740"/>
              <a:gd name="T107" fmla="*/ 412939 h 546"/>
              <a:gd name="T108" fmla="*/ 30326 w 740"/>
              <a:gd name="T109" fmla="*/ 372816 h 546"/>
              <a:gd name="T110" fmla="*/ 39902 w 740"/>
              <a:gd name="T111" fmla="*/ 314302 h 546"/>
              <a:gd name="T112" fmla="*/ 39902 w 740"/>
              <a:gd name="T113" fmla="*/ 215665 h 546"/>
              <a:gd name="T114" fmla="*/ 20749 w 740"/>
              <a:gd name="T115" fmla="*/ 153807 h 546"/>
              <a:gd name="T116" fmla="*/ 33518 w 740"/>
              <a:gd name="T117" fmla="*/ 86935 h 54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40"/>
              <a:gd name="T178" fmla="*/ 0 h 546"/>
              <a:gd name="T179" fmla="*/ 740 w 740"/>
              <a:gd name="T180" fmla="*/ 546 h 54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40" h="546">
                <a:moveTo>
                  <a:pt x="25" y="45"/>
                </a:moveTo>
                <a:lnTo>
                  <a:pt x="27" y="39"/>
                </a:lnTo>
                <a:lnTo>
                  <a:pt x="25" y="29"/>
                </a:lnTo>
                <a:lnTo>
                  <a:pt x="25" y="31"/>
                </a:lnTo>
                <a:lnTo>
                  <a:pt x="27" y="31"/>
                </a:lnTo>
                <a:lnTo>
                  <a:pt x="29" y="35"/>
                </a:lnTo>
                <a:lnTo>
                  <a:pt x="33" y="37"/>
                </a:lnTo>
                <a:lnTo>
                  <a:pt x="37" y="43"/>
                </a:lnTo>
                <a:lnTo>
                  <a:pt x="43" y="47"/>
                </a:lnTo>
                <a:lnTo>
                  <a:pt x="47" y="50"/>
                </a:lnTo>
                <a:lnTo>
                  <a:pt x="53" y="56"/>
                </a:lnTo>
                <a:lnTo>
                  <a:pt x="56" y="62"/>
                </a:lnTo>
                <a:lnTo>
                  <a:pt x="64" y="66"/>
                </a:lnTo>
                <a:lnTo>
                  <a:pt x="70" y="72"/>
                </a:lnTo>
                <a:lnTo>
                  <a:pt x="76" y="76"/>
                </a:lnTo>
                <a:lnTo>
                  <a:pt x="84" y="80"/>
                </a:lnTo>
                <a:lnTo>
                  <a:pt x="90" y="84"/>
                </a:lnTo>
                <a:lnTo>
                  <a:pt x="98" y="86"/>
                </a:lnTo>
                <a:lnTo>
                  <a:pt x="104" y="86"/>
                </a:lnTo>
                <a:lnTo>
                  <a:pt x="108" y="86"/>
                </a:lnTo>
                <a:lnTo>
                  <a:pt x="110" y="88"/>
                </a:lnTo>
                <a:lnTo>
                  <a:pt x="112" y="88"/>
                </a:lnTo>
                <a:lnTo>
                  <a:pt x="115" y="88"/>
                </a:lnTo>
                <a:lnTo>
                  <a:pt x="115" y="90"/>
                </a:lnTo>
                <a:lnTo>
                  <a:pt x="117" y="90"/>
                </a:lnTo>
                <a:lnTo>
                  <a:pt x="129" y="96"/>
                </a:lnTo>
                <a:lnTo>
                  <a:pt x="139" y="105"/>
                </a:lnTo>
                <a:lnTo>
                  <a:pt x="161" y="105"/>
                </a:lnTo>
                <a:lnTo>
                  <a:pt x="163" y="117"/>
                </a:lnTo>
                <a:lnTo>
                  <a:pt x="174" y="117"/>
                </a:lnTo>
                <a:lnTo>
                  <a:pt x="174" y="131"/>
                </a:lnTo>
                <a:lnTo>
                  <a:pt x="180" y="131"/>
                </a:lnTo>
                <a:lnTo>
                  <a:pt x="178" y="117"/>
                </a:lnTo>
                <a:lnTo>
                  <a:pt x="182" y="115"/>
                </a:lnTo>
                <a:lnTo>
                  <a:pt x="194" y="115"/>
                </a:lnTo>
                <a:lnTo>
                  <a:pt x="188" y="127"/>
                </a:lnTo>
                <a:lnTo>
                  <a:pt x="190" y="129"/>
                </a:lnTo>
                <a:lnTo>
                  <a:pt x="190" y="131"/>
                </a:lnTo>
                <a:lnTo>
                  <a:pt x="192" y="133"/>
                </a:lnTo>
                <a:lnTo>
                  <a:pt x="194" y="137"/>
                </a:lnTo>
                <a:lnTo>
                  <a:pt x="196" y="141"/>
                </a:lnTo>
                <a:lnTo>
                  <a:pt x="196" y="145"/>
                </a:lnTo>
                <a:lnTo>
                  <a:pt x="194" y="148"/>
                </a:lnTo>
                <a:lnTo>
                  <a:pt x="192" y="150"/>
                </a:lnTo>
                <a:lnTo>
                  <a:pt x="190" y="152"/>
                </a:lnTo>
                <a:lnTo>
                  <a:pt x="188" y="154"/>
                </a:lnTo>
                <a:lnTo>
                  <a:pt x="184" y="158"/>
                </a:lnTo>
                <a:lnTo>
                  <a:pt x="180" y="162"/>
                </a:lnTo>
                <a:lnTo>
                  <a:pt x="178" y="166"/>
                </a:lnTo>
                <a:lnTo>
                  <a:pt x="174" y="170"/>
                </a:lnTo>
                <a:lnTo>
                  <a:pt x="174" y="172"/>
                </a:lnTo>
                <a:lnTo>
                  <a:pt x="174" y="174"/>
                </a:lnTo>
                <a:lnTo>
                  <a:pt x="169" y="168"/>
                </a:lnTo>
                <a:lnTo>
                  <a:pt x="178" y="158"/>
                </a:lnTo>
                <a:lnTo>
                  <a:pt x="176" y="152"/>
                </a:lnTo>
                <a:lnTo>
                  <a:pt x="147" y="190"/>
                </a:lnTo>
                <a:lnTo>
                  <a:pt x="127" y="199"/>
                </a:lnTo>
                <a:lnTo>
                  <a:pt x="127" y="213"/>
                </a:lnTo>
                <a:lnTo>
                  <a:pt x="137" y="215"/>
                </a:lnTo>
                <a:lnTo>
                  <a:pt x="139" y="213"/>
                </a:lnTo>
                <a:lnTo>
                  <a:pt x="141" y="211"/>
                </a:lnTo>
                <a:lnTo>
                  <a:pt x="143" y="207"/>
                </a:lnTo>
                <a:lnTo>
                  <a:pt x="143" y="209"/>
                </a:lnTo>
                <a:lnTo>
                  <a:pt x="139" y="207"/>
                </a:lnTo>
                <a:lnTo>
                  <a:pt x="137" y="203"/>
                </a:lnTo>
                <a:lnTo>
                  <a:pt x="135" y="203"/>
                </a:lnTo>
                <a:lnTo>
                  <a:pt x="165" y="182"/>
                </a:lnTo>
                <a:lnTo>
                  <a:pt x="172" y="182"/>
                </a:lnTo>
                <a:lnTo>
                  <a:pt x="202" y="150"/>
                </a:lnTo>
                <a:lnTo>
                  <a:pt x="206" y="160"/>
                </a:lnTo>
                <a:lnTo>
                  <a:pt x="204" y="172"/>
                </a:lnTo>
                <a:lnTo>
                  <a:pt x="194" y="180"/>
                </a:lnTo>
                <a:lnTo>
                  <a:pt x="190" y="178"/>
                </a:lnTo>
                <a:lnTo>
                  <a:pt x="186" y="188"/>
                </a:lnTo>
                <a:lnTo>
                  <a:pt x="182" y="199"/>
                </a:lnTo>
                <a:lnTo>
                  <a:pt x="186" y="199"/>
                </a:lnTo>
                <a:lnTo>
                  <a:pt x="176" y="235"/>
                </a:lnTo>
                <a:lnTo>
                  <a:pt x="174" y="235"/>
                </a:lnTo>
                <a:lnTo>
                  <a:pt x="174" y="237"/>
                </a:lnTo>
                <a:lnTo>
                  <a:pt x="170" y="241"/>
                </a:lnTo>
                <a:lnTo>
                  <a:pt x="169" y="243"/>
                </a:lnTo>
                <a:lnTo>
                  <a:pt x="167" y="243"/>
                </a:lnTo>
                <a:lnTo>
                  <a:pt x="167" y="241"/>
                </a:lnTo>
                <a:lnTo>
                  <a:pt x="169" y="237"/>
                </a:lnTo>
                <a:lnTo>
                  <a:pt x="169" y="235"/>
                </a:lnTo>
                <a:lnTo>
                  <a:pt x="169" y="233"/>
                </a:lnTo>
                <a:lnTo>
                  <a:pt x="169" y="231"/>
                </a:lnTo>
                <a:lnTo>
                  <a:pt x="169" y="229"/>
                </a:lnTo>
                <a:lnTo>
                  <a:pt x="176" y="217"/>
                </a:lnTo>
                <a:lnTo>
                  <a:pt x="163" y="231"/>
                </a:lnTo>
                <a:lnTo>
                  <a:pt x="157" y="241"/>
                </a:lnTo>
                <a:lnTo>
                  <a:pt x="155" y="237"/>
                </a:lnTo>
                <a:lnTo>
                  <a:pt x="155" y="235"/>
                </a:lnTo>
                <a:lnTo>
                  <a:pt x="157" y="233"/>
                </a:lnTo>
                <a:lnTo>
                  <a:pt x="157" y="229"/>
                </a:lnTo>
                <a:lnTo>
                  <a:pt x="159" y="225"/>
                </a:lnTo>
                <a:lnTo>
                  <a:pt x="161" y="223"/>
                </a:lnTo>
                <a:lnTo>
                  <a:pt x="161" y="219"/>
                </a:lnTo>
                <a:lnTo>
                  <a:pt x="159" y="217"/>
                </a:lnTo>
                <a:lnTo>
                  <a:pt x="157" y="215"/>
                </a:lnTo>
                <a:lnTo>
                  <a:pt x="153" y="217"/>
                </a:lnTo>
                <a:lnTo>
                  <a:pt x="147" y="219"/>
                </a:lnTo>
                <a:lnTo>
                  <a:pt x="141" y="225"/>
                </a:lnTo>
                <a:lnTo>
                  <a:pt x="135" y="229"/>
                </a:lnTo>
                <a:lnTo>
                  <a:pt x="129" y="235"/>
                </a:lnTo>
                <a:lnTo>
                  <a:pt x="125" y="241"/>
                </a:lnTo>
                <a:lnTo>
                  <a:pt x="125" y="243"/>
                </a:lnTo>
                <a:lnTo>
                  <a:pt x="127" y="245"/>
                </a:lnTo>
                <a:lnTo>
                  <a:pt x="135" y="247"/>
                </a:lnTo>
                <a:lnTo>
                  <a:pt x="139" y="247"/>
                </a:lnTo>
                <a:lnTo>
                  <a:pt x="143" y="248"/>
                </a:lnTo>
                <a:lnTo>
                  <a:pt x="147" y="248"/>
                </a:lnTo>
                <a:lnTo>
                  <a:pt x="149" y="248"/>
                </a:lnTo>
                <a:lnTo>
                  <a:pt x="149" y="252"/>
                </a:lnTo>
                <a:lnTo>
                  <a:pt x="151" y="254"/>
                </a:lnTo>
                <a:lnTo>
                  <a:pt x="157" y="256"/>
                </a:lnTo>
                <a:lnTo>
                  <a:pt x="159" y="256"/>
                </a:lnTo>
                <a:lnTo>
                  <a:pt x="163" y="256"/>
                </a:lnTo>
                <a:lnTo>
                  <a:pt x="169" y="252"/>
                </a:lnTo>
                <a:lnTo>
                  <a:pt x="172" y="250"/>
                </a:lnTo>
                <a:lnTo>
                  <a:pt x="174" y="247"/>
                </a:lnTo>
                <a:lnTo>
                  <a:pt x="178" y="243"/>
                </a:lnTo>
                <a:lnTo>
                  <a:pt x="182" y="241"/>
                </a:lnTo>
                <a:lnTo>
                  <a:pt x="182" y="239"/>
                </a:lnTo>
                <a:lnTo>
                  <a:pt x="188" y="241"/>
                </a:lnTo>
                <a:lnTo>
                  <a:pt x="198" y="233"/>
                </a:lnTo>
                <a:lnTo>
                  <a:pt x="204" y="231"/>
                </a:lnTo>
                <a:lnTo>
                  <a:pt x="202" y="203"/>
                </a:lnTo>
                <a:lnTo>
                  <a:pt x="210" y="199"/>
                </a:lnTo>
                <a:lnTo>
                  <a:pt x="204" y="192"/>
                </a:lnTo>
                <a:lnTo>
                  <a:pt x="216" y="168"/>
                </a:lnTo>
                <a:lnTo>
                  <a:pt x="237" y="143"/>
                </a:lnTo>
                <a:lnTo>
                  <a:pt x="229" y="115"/>
                </a:lnTo>
                <a:lnTo>
                  <a:pt x="224" y="115"/>
                </a:lnTo>
                <a:lnTo>
                  <a:pt x="222" y="125"/>
                </a:lnTo>
                <a:lnTo>
                  <a:pt x="227" y="131"/>
                </a:lnTo>
                <a:lnTo>
                  <a:pt x="226" y="137"/>
                </a:lnTo>
                <a:lnTo>
                  <a:pt x="214" y="123"/>
                </a:lnTo>
                <a:lnTo>
                  <a:pt x="216" y="113"/>
                </a:lnTo>
                <a:lnTo>
                  <a:pt x="222" y="107"/>
                </a:lnTo>
                <a:lnTo>
                  <a:pt x="233" y="107"/>
                </a:lnTo>
                <a:lnTo>
                  <a:pt x="226" y="92"/>
                </a:lnTo>
                <a:lnTo>
                  <a:pt x="220" y="82"/>
                </a:lnTo>
                <a:lnTo>
                  <a:pt x="214" y="76"/>
                </a:lnTo>
                <a:lnTo>
                  <a:pt x="218" y="70"/>
                </a:lnTo>
                <a:lnTo>
                  <a:pt x="222" y="60"/>
                </a:lnTo>
                <a:lnTo>
                  <a:pt x="226" y="66"/>
                </a:lnTo>
                <a:lnTo>
                  <a:pt x="226" y="80"/>
                </a:lnTo>
                <a:lnTo>
                  <a:pt x="233" y="74"/>
                </a:lnTo>
                <a:lnTo>
                  <a:pt x="231" y="72"/>
                </a:lnTo>
                <a:lnTo>
                  <a:pt x="241" y="62"/>
                </a:lnTo>
                <a:lnTo>
                  <a:pt x="233" y="52"/>
                </a:lnTo>
                <a:lnTo>
                  <a:pt x="237" y="43"/>
                </a:lnTo>
                <a:lnTo>
                  <a:pt x="233" y="35"/>
                </a:lnTo>
                <a:lnTo>
                  <a:pt x="224" y="35"/>
                </a:lnTo>
                <a:lnTo>
                  <a:pt x="224" y="0"/>
                </a:lnTo>
                <a:lnTo>
                  <a:pt x="226" y="0"/>
                </a:lnTo>
                <a:lnTo>
                  <a:pt x="229" y="1"/>
                </a:lnTo>
                <a:lnTo>
                  <a:pt x="233" y="3"/>
                </a:lnTo>
                <a:lnTo>
                  <a:pt x="239" y="5"/>
                </a:lnTo>
                <a:lnTo>
                  <a:pt x="247" y="7"/>
                </a:lnTo>
                <a:lnTo>
                  <a:pt x="255" y="9"/>
                </a:lnTo>
                <a:lnTo>
                  <a:pt x="265" y="13"/>
                </a:lnTo>
                <a:lnTo>
                  <a:pt x="277" y="17"/>
                </a:lnTo>
                <a:lnTo>
                  <a:pt x="288" y="19"/>
                </a:lnTo>
                <a:lnTo>
                  <a:pt x="300" y="25"/>
                </a:lnTo>
                <a:lnTo>
                  <a:pt x="316" y="29"/>
                </a:lnTo>
                <a:lnTo>
                  <a:pt x="332" y="31"/>
                </a:lnTo>
                <a:lnTo>
                  <a:pt x="347" y="35"/>
                </a:lnTo>
                <a:lnTo>
                  <a:pt x="363" y="41"/>
                </a:lnTo>
                <a:lnTo>
                  <a:pt x="381" y="45"/>
                </a:lnTo>
                <a:lnTo>
                  <a:pt x="400" y="50"/>
                </a:lnTo>
                <a:lnTo>
                  <a:pt x="418" y="56"/>
                </a:lnTo>
                <a:lnTo>
                  <a:pt x="438" y="60"/>
                </a:lnTo>
                <a:lnTo>
                  <a:pt x="459" y="66"/>
                </a:lnTo>
                <a:lnTo>
                  <a:pt x="479" y="72"/>
                </a:lnTo>
                <a:lnTo>
                  <a:pt x="501" y="78"/>
                </a:lnTo>
                <a:lnTo>
                  <a:pt x="524" y="84"/>
                </a:lnTo>
                <a:lnTo>
                  <a:pt x="546" y="88"/>
                </a:lnTo>
                <a:lnTo>
                  <a:pt x="569" y="94"/>
                </a:lnTo>
                <a:lnTo>
                  <a:pt x="591" y="99"/>
                </a:lnTo>
                <a:lnTo>
                  <a:pt x="617" y="105"/>
                </a:lnTo>
                <a:lnTo>
                  <a:pt x="640" y="111"/>
                </a:lnTo>
                <a:lnTo>
                  <a:pt x="664" y="117"/>
                </a:lnTo>
                <a:lnTo>
                  <a:pt x="689" y="121"/>
                </a:lnTo>
                <a:lnTo>
                  <a:pt x="713" y="127"/>
                </a:lnTo>
                <a:lnTo>
                  <a:pt x="739" y="133"/>
                </a:lnTo>
                <a:lnTo>
                  <a:pt x="739" y="137"/>
                </a:lnTo>
                <a:lnTo>
                  <a:pt x="739" y="141"/>
                </a:lnTo>
                <a:lnTo>
                  <a:pt x="737" y="145"/>
                </a:lnTo>
                <a:lnTo>
                  <a:pt x="735" y="152"/>
                </a:lnTo>
                <a:lnTo>
                  <a:pt x="733" y="162"/>
                </a:lnTo>
                <a:lnTo>
                  <a:pt x="731" y="174"/>
                </a:lnTo>
                <a:lnTo>
                  <a:pt x="727" y="186"/>
                </a:lnTo>
                <a:lnTo>
                  <a:pt x="725" y="198"/>
                </a:lnTo>
                <a:lnTo>
                  <a:pt x="721" y="209"/>
                </a:lnTo>
                <a:lnTo>
                  <a:pt x="719" y="223"/>
                </a:lnTo>
                <a:lnTo>
                  <a:pt x="715" y="239"/>
                </a:lnTo>
                <a:lnTo>
                  <a:pt x="711" y="254"/>
                </a:lnTo>
                <a:lnTo>
                  <a:pt x="707" y="268"/>
                </a:lnTo>
                <a:lnTo>
                  <a:pt x="705" y="286"/>
                </a:lnTo>
                <a:lnTo>
                  <a:pt x="703" y="301"/>
                </a:lnTo>
                <a:lnTo>
                  <a:pt x="699" y="317"/>
                </a:lnTo>
                <a:lnTo>
                  <a:pt x="695" y="333"/>
                </a:lnTo>
                <a:lnTo>
                  <a:pt x="691" y="348"/>
                </a:lnTo>
                <a:lnTo>
                  <a:pt x="689" y="364"/>
                </a:lnTo>
                <a:lnTo>
                  <a:pt x="685" y="378"/>
                </a:lnTo>
                <a:lnTo>
                  <a:pt x="682" y="392"/>
                </a:lnTo>
                <a:lnTo>
                  <a:pt x="680" y="405"/>
                </a:lnTo>
                <a:lnTo>
                  <a:pt x="676" y="419"/>
                </a:lnTo>
                <a:lnTo>
                  <a:pt x="674" y="429"/>
                </a:lnTo>
                <a:lnTo>
                  <a:pt x="672" y="439"/>
                </a:lnTo>
                <a:lnTo>
                  <a:pt x="670" y="448"/>
                </a:lnTo>
                <a:lnTo>
                  <a:pt x="668" y="456"/>
                </a:lnTo>
                <a:lnTo>
                  <a:pt x="666" y="464"/>
                </a:lnTo>
                <a:lnTo>
                  <a:pt x="664" y="468"/>
                </a:lnTo>
                <a:lnTo>
                  <a:pt x="664" y="470"/>
                </a:lnTo>
                <a:lnTo>
                  <a:pt x="664" y="472"/>
                </a:lnTo>
                <a:lnTo>
                  <a:pt x="658" y="490"/>
                </a:lnTo>
                <a:lnTo>
                  <a:pt x="664" y="503"/>
                </a:lnTo>
                <a:lnTo>
                  <a:pt x="664" y="517"/>
                </a:lnTo>
                <a:lnTo>
                  <a:pt x="660" y="533"/>
                </a:lnTo>
                <a:lnTo>
                  <a:pt x="662" y="545"/>
                </a:lnTo>
                <a:lnTo>
                  <a:pt x="473" y="497"/>
                </a:lnTo>
                <a:lnTo>
                  <a:pt x="471" y="497"/>
                </a:lnTo>
                <a:lnTo>
                  <a:pt x="469" y="497"/>
                </a:lnTo>
                <a:lnTo>
                  <a:pt x="467" y="497"/>
                </a:lnTo>
                <a:lnTo>
                  <a:pt x="463" y="497"/>
                </a:lnTo>
                <a:lnTo>
                  <a:pt x="459" y="499"/>
                </a:lnTo>
                <a:lnTo>
                  <a:pt x="454" y="499"/>
                </a:lnTo>
                <a:lnTo>
                  <a:pt x="450" y="499"/>
                </a:lnTo>
                <a:lnTo>
                  <a:pt x="444" y="499"/>
                </a:lnTo>
                <a:lnTo>
                  <a:pt x="438" y="499"/>
                </a:lnTo>
                <a:lnTo>
                  <a:pt x="432" y="499"/>
                </a:lnTo>
                <a:lnTo>
                  <a:pt x="426" y="497"/>
                </a:lnTo>
                <a:lnTo>
                  <a:pt x="420" y="497"/>
                </a:lnTo>
                <a:lnTo>
                  <a:pt x="414" y="495"/>
                </a:lnTo>
                <a:lnTo>
                  <a:pt x="410" y="494"/>
                </a:lnTo>
                <a:lnTo>
                  <a:pt x="404" y="492"/>
                </a:lnTo>
                <a:lnTo>
                  <a:pt x="402" y="492"/>
                </a:lnTo>
                <a:lnTo>
                  <a:pt x="400" y="492"/>
                </a:lnTo>
                <a:lnTo>
                  <a:pt x="398" y="492"/>
                </a:lnTo>
                <a:lnTo>
                  <a:pt x="397" y="494"/>
                </a:lnTo>
                <a:lnTo>
                  <a:pt x="393" y="495"/>
                </a:lnTo>
                <a:lnTo>
                  <a:pt x="391" y="497"/>
                </a:lnTo>
                <a:lnTo>
                  <a:pt x="389" y="497"/>
                </a:lnTo>
                <a:lnTo>
                  <a:pt x="363" y="497"/>
                </a:lnTo>
                <a:lnTo>
                  <a:pt x="361" y="497"/>
                </a:lnTo>
                <a:lnTo>
                  <a:pt x="355" y="497"/>
                </a:lnTo>
                <a:lnTo>
                  <a:pt x="347" y="499"/>
                </a:lnTo>
                <a:lnTo>
                  <a:pt x="336" y="501"/>
                </a:lnTo>
                <a:lnTo>
                  <a:pt x="326" y="501"/>
                </a:lnTo>
                <a:lnTo>
                  <a:pt x="314" y="501"/>
                </a:lnTo>
                <a:lnTo>
                  <a:pt x="306" y="497"/>
                </a:lnTo>
                <a:lnTo>
                  <a:pt x="298" y="494"/>
                </a:lnTo>
                <a:lnTo>
                  <a:pt x="294" y="494"/>
                </a:lnTo>
                <a:lnTo>
                  <a:pt x="292" y="494"/>
                </a:lnTo>
                <a:lnTo>
                  <a:pt x="286" y="494"/>
                </a:lnTo>
                <a:lnTo>
                  <a:pt x="281" y="494"/>
                </a:lnTo>
                <a:lnTo>
                  <a:pt x="277" y="495"/>
                </a:lnTo>
                <a:lnTo>
                  <a:pt x="273" y="495"/>
                </a:lnTo>
                <a:lnTo>
                  <a:pt x="263" y="494"/>
                </a:lnTo>
                <a:lnTo>
                  <a:pt x="247" y="497"/>
                </a:lnTo>
                <a:lnTo>
                  <a:pt x="247" y="495"/>
                </a:lnTo>
                <a:lnTo>
                  <a:pt x="241" y="492"/>
                </a:lnTo>
                <a:lnTo>
                  <a:pt x="235" y="486"/>
                </a:lnTo>
                <a:lnTo>
                  <a:pt x="227" y="482"/>
                </a:lnTo>
                <a:lnTo>
                  <a:pt x="220" y="476"/>
                </a:lnTo>
                <a:lnTo>
                  <a:pt x="210" y="472"/>
                </a:lnTo>
                <a:lnTo>
                  <a:pt x="200" y="468"/>
                </a:lnTo>
                <a:lnTo>
                  <a:pt x="192" y="468"/>
                </a:lnTo>
                <a:lnTo>
                  <a:pt x="190" y="468"/>
                </a:lnTo>
                <a:lnTo>
                  <a:pt x="188" y="468"/>
                </a:lnTo>
                <a:lnTo>
                  <a:pt x="184" y="470"/>
                </a:lnTo>
                <a:lnTo>
                  <a:pt x="180" y="470"/>
                </a:lnTo>
                <a:lnTo>
                  <a:pt x="176" y="472"/>
                </a:lnTo>
                <a:lnTo>
                  <a:pt x="172" y="472"/>
                </a:lnTo>
                <a:lnTo>
                  <a:pt x="165" y="474"/>
                </a:lnTo>
                <a:lnTo>
                  <a:pt x="159" y="474"/>
                </a:lnTo>
                <a:lnTo>
                  <a:pt x="153" y="474"/>
                </a:lnTo>
                <a:lnTo>
                  <a:pt x="145" y="474"/>
                </a:lnTo>
                <a:lnTo>
                  <a:pt x="139" y="474"/>
                </a:lnTo>
                <a:lnTo>
                  <a:pt x="133" y="474"/>
                </a:lnTo>
                <a:lnTo>
                  <a:pt x="127" y="472"/>
                </a:lnTo>
                <a:lnTo>
                  <a:pt x="121" y="470"/>
                </a:lnTo>
                <a:lnTo>
                  <a:pt x="117" y="468"/>
                </a:lnTo>
                <a:lnTo>
                  <a:pt x="115" y="464"/>
                </a:lnTo>
                <a:lnTo>
                  <a:pt x="115" y="462"/>
                </a:lnTo>
                <a:lnTo>
                  <a:pt x="113" y="462"/>
                </a:lnTo>
                <a:lnTo>
                  <a:pt x="112" y="460"/>
                </a:lnTo>
                <a:lnTo>
                  <a:pt x="108" y="456"/>
                </a:lnTo>
                <a:lnTo>
                  <a:pt x="106" y="454"/>
                </a:lnTo>
                <a:lnTo>
                  <a:pt x="104" y="452"/>
                </a:lnTo>
                <a:lnTo>
                  <a:pt x="102" y="452"/>
                </a:lnTo>
                <a:lnTo>
                  <a:pt x="96" y="439"/>
                </a:lnTo>
                <a:lnTo>
                  <a:pt x="96" y="437"/>
                </a:lnTo>
                <a:lnTo>
                  <a:pt x="98" y="433"/>
                </a:lnTo>
                <a:lnTo>
                  <a:pt x="98" y="429"/>
                </a:lnTo>
                <a:lnTo>
                  <a:pt x="100" y="425"/>
                </a:lnTo>
                <a:lnTo>
                  <a:pt x="100" y="419"/>
                </a:lnTo>
                <a:lnTo>
                  <a:pt x="100" y="413"/>
                </a:lnTo>
                <a:lnTo>
                  <a:pt x="100" y="407"/>
                </a:lnTo>
                <a:lnTo>
                  <a:pt x="100" y="399"/>
                </a:lnTo>
                <a:lnTo>
                  <a:pt x="98" y="394"/>
                </a:lnTo>
                <a:lnTo>
                  <a:pt x="98" y="388"/>
                </a:lnTo>
                <a:lnTo>
                  <a:pt x="94" y="382"/>
                </a:lnTo>
                <a:lnTo>
                  <a:pt x="90" y="376"/>
                </a:lnTo>
                <a:lnTo>
                  <a:pt x="86" y="372"/>
                </a:lnTo>
                <a:lnTo>
                  <a:pt x="80" y="370"/>
                </a:lnTo>
                <a:lnTo>
                  <a:pt x="72" y="368"/>
                </a:lnTo>
                <a:lnTo>
                  <a:pt x="70" y="368"/>
                </a:lnTo>
                <a:lnTo>
                  <a:pt x="68" y="368"/>
                </a:lnTo>
                <a:lnTo>
                  <a:pt x="64" y="366"/>
                </a:lnTo>
                <a:lnTo>
                  <a:pt x="62" y="366"/>
                </a:lnTo>
                <a:lnTo>
                  <a:pt x="60" y="366"/>
                </a:lnTo>
                <a:lnTo>
                  <a:pt x="58" y="366"/>
                </a:lnTo>
                <a:lnTo>
                  <a:pt x="58" y="364"/>
                </a:lnTo>
                <a:lnTo>
                  <a:pt x="60" y="362"/>
                </a:lnTo>
                <a:lnTo>
                  <a:pt x="60" y="360"/>
                </a:lnTo>
                <a:lnTo>
                  <a:pt x="58" y="356"/>
                </a:lnTo>
                <a:lnTo>
                  <a:pt x="58" y="352"/>
                </a:lnTo>
                <a:lnTo>
                  <a:pt x="56" y="348"/>
                </a:lnTo>
                <a:lnTo>
                  <a:pt x="53" y="346"/>
                </a:lnTo>
                <a:lnTo>
                  <a:pt x="47" y="345"/>
                </a:lnTo>
                <a:lnTo>
                  <a:pt x="45" y="343"/>
                </a:lnTo>
                <a:lnTo>
                  <a:pt x="43" y="341"/>
                </a:lnTo>
                <a:lnTo>
                  <a:pt x="39" y="339"/>
                </a:lnTo>
                <a:lnTo>
                  <a:pt x="37" y="337"/>
                </a:lnTo>
                <a:lnTo>
                  <a:pt x="27" y="339"/>
                </a:lnTo>
                <a:lnTo>
                  <a:pt x="25" y="335"/>
                </a:lnTo>
                <a:lnTo>
                  <a:pt x="21" y="339"/>
                </a:lnTo>
                <a:lnTo>
                  <a:pt x="13" y="335"/>
                </a:lnTo>
                <a:lnTo>
                  <a:pt x="7" y="325"/>
                </a:lnTo>
                <a:lnTo>
                  <a:pt x="7" y="327"/>
                </a:lnTo>
                <a:lnTo>
                  <a:pt x="3" y="327"/>
                </a:lnTo>
                <a:lnTo>
                  <a:pt x="0" y="329"/>
                </a:lnTo>
                <a:lnTo>
                  <a:pt x="0" y="327"/>
                </a:lnTo>
                <a:lnTo>
                  <a:pt x="0" y="325"/>
                </a:lnTo>
                <a:lnTo>
                  <a:pt x="0" y="323"/>
                </a:lnTo>
                <a:lnTo>
                  <a:pt x="1" y="321"/>
                </a:lnTo>
                <a:lnTo>
                  <a:pt x="1" y="317"/>
                </a:lnTo>
                <a:lnTo>
                  <a:pt x="3" y="313"/>
                </a:lnTo>
                <a:lnTo>
                  <a:pt x="3" y="311"/>
                </a:lnTo>
                <a:lnTo>
                  <a:pt x="5" y="303"/>
                </a:lnTo>
                <a:lnTo>
                  <a:pt x="7" y="297"/>
                </a:lnTo>
                <a:lnTo>
                  <a:pt x="9" y="292"/>
                </a:lnTo>
                <a:lnTo>
                  <a:pt x="11" y="286"/>
                </a:lnTo>
                <a:lnTo>
                  <a:pt x="13" y="282"/>
                </a:lnTo>
                <a:lnTo>
                  <a:pt x="17" y="282"/>
                </a:lnTo>
                <a:lnTo>
                  <a:pt x="17" y="286"/>
                </a:lnTo>
                <a:lnTo>
                  <a:pt x="17" y="288"/>
                </a:lnTo>
                <a:lnTo>
                  <a:pt x="15" y="292"/>
                </a:lnTo>
                <a:lnTo>
                  <a:pt x="15" y="296"/>
                </a:lnTo>
                <a:lnTo>
                  <a:pt x="13" y="299"/>
                </a:lnTo>
                <a:lnTo>
                  <a:pt x="13" y="303"/>
                </a:lnTo>
                <a:lnTo>
                  <a:pt x="13" y="309"/>
                </a:lnTo>
                <a:lnTo>
                  <a:pt x="11" y="313"/>
                </a:lnTo>
                <a:lnTo>
                  <a:pt x="9" y="313"/>
                </a:lnTo>
                <a:lnTo>
                  <a:pt x="9" y="317"/>
                </a:lnTo>
                <a:lnTo>
                  <a:pt x="11" y="317"/>
                </a:lnTo>
                <a:lnTo>
                  <a:pt x="15" y="317"/>
                </a:lnTo>
                <a:lnTo>
                  <a:pt x="17" y="315"/>
                </a:lnTo>
                <a:lnTo>
                  <a:pt x="19" y="315"/>
                </a:lnTo>
                <a:lnTo>
                  <a:pt x="19" y="311"/>
                </a:lnTo>
                <a:lnTo>
                  <a:pt x="25" y="303"/>
                </a:lnTo>
                <a:lnTo>
                  <a:pt x="29" y="297"/>
                </a:lnTo>
                <a:lnTo>
                  <a:pt x="29" y="284"/>
                </a:lnTo>
                <a:lnTo>
                  <a:pt x="31" y="280"/>
                </a:lnTo>
                <a:lnTo>
                  <a:pt x="39" y="278"/>
                </a:lnTo>
                <a:lnTo>
                  <a:pt x="35" y="268"/>
                </a:lnTo>
                <a:lnTo>
                  <a:pt x="29" y="272"/>
                </a:lnTo>
                <a:lnTo>
                  <a:pt x="17" y="272"/>
                </a:lnTo>
                <a:lnTo>
                  <a:pt x="19" y="245"/>
                </a:lnTo>
                <a:lnTo>
                  <a:pt x="21" y="245"/>
                </a:lnTo>
                <a:lnTo>
                  <a:pt x="23" y="250"/>
                </a:lnTo>
                <a:lnTo>
                  <a:pt x="31" y="247"/>
                </a:lnTo>
                <a:lnTo>
                  <a:pt x="49" y="248"/>
                </a:lnTo>
                <a:lnTo>
                  <a:pt x="49" y="243"/>
                </a:lnTo>
                <a:lnTo>
                  <a:pt x="35" y="237"/>
                </a:lnTo>
                <a:lnTo>
                  <a:pt x="35" y="229"/>
                </a:lnTo>
                <a:lnTo>
                  <a:pt x="25" y="227"/>
                </a:lnTo>
                <a:lnTo>
                  <a:pt x="21" y="239"/>
                </a:lnTo>
                <a:lnTo>
                  <a:pt x="19" y="237"/>
                </a:lnTo>
                <a:lnTo>
                  <a:pt x="19" y="223"/>
                </a:lnTo>
                <a:lnTo>
                  <a:pt x="21" y="221"/>
                </a:lnTo>
                <a:lnTo>
                  <a:pt x="21" y="217"/>
                </a:lnTo>
                <a:lnTo>
                  <a:pt x="23" y="211"/>
                </a:lnTo>
                <a:lnTo>
                  <a:pt x="23" y="205"/>
                </a:lnTo>
                <a:lnTo>
                  <a:pt x="25" y="199"/>
                </a:lnTo>
                <a:lnTo>
                  <a:pt x="25" y="194"/>
                </a:lnTo>
                <a:lnTo>
                  <a:pt x="25" y="188"/>
                </a:lnTo>
                <a:lnTo>
                  <a:pt x="23" y="184"/>
                </a:lnTo>
                <a:lnTo>
                  <a:pt x="23" y="180"/>
                </a:lnTo>
                <a:lnTo>
                  <a:pt x="23" y="172"/>
                </a:lnTo>
                <a:lnTo>
                  <a:pt x="23" y="162"/>
                </a:lnTo>
                <a:lnTo>
                  <a:pt x="23" y="150"/>
                </a:lnTo>
                <a:lnTo>
                  <a:pt x="25" y="141"/>
                </a:lnTo>
                <a:lnTo>
                  <a:pt x="25" y="129"/>
                </a:lnTo>
                <a:lnTo>
                  <a:pt x="25" y="121"/>
                </a:lnTo>
                <a:lnTo>
                  <a:pt x="25" y="119"/>
                </a:lnTo>
                <a:lnTo>
                  <a:pt x="25" y="117"/>
                </a:lnTo>
                <a:lnTo>
                  <a:pt x="23" y="113"/>
                </a:lnTo>
                <a:lnTo>
                  <a:pt x="19" y="107"/>
                </a:lnTo>
                <a:lnTo>
                  <a:pt x="15" y="101"/>
                </a:lnTo>
                <a:lnTo>
                  <a:pt x="13" y="92"/>
                </a:lnTo>
                <a:lnTo>
                  <a:pt x="11" y="84"/>
                </a:lnTo>
                <a:lnTo>
                  <a:pt x="13" y="72"/>
                </a:lnTo>
                <a:lnTo>
                  <a:pt x="17" y="60"/>
                </a:lnTo>
                <a:lnTo>
                  <a:pt x="17" y="58"/>
                </a:lnTo>
                <a:lnTo>
                  <a:pt x="19" y="56"/>
                </a:lnTo>
                <a:lnTo>
                  <a:pt x="21" y="52"/>
                </a:lnTo>
                <a:lnTo>
                  <a:pt x="23" y="50"/>
                </a:lnTo>
                <a:lnTo>
                  <a:pt x="23" y="47"/>
                </a:lnTo>
                <a:lnTo>
                  <a:pt x="25" y="47"/>
                </a:lnTo>
                <a:lnTo>
                  <a:pt x="25" y="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271463" y="1401763"/>
            <a:ext cx="1414462" cy="1252537"/>
          </a:xfrm>
          <a:custGeom>
            <a:avLst/>
            <a:gdLst>
              <a:gd name="T0" fmla="*/ 392286 w 887"/>
              <a:gd name="T1" fmla="*/ 25051 h 750"/>
              <a:gd name="T2" fmla="*/ 358798 w 887"/>
              <a:gd name="T3" fmla="*/ 21711 h 750"/>
              <a:gd name="T4" fmla="*/ 320526 w 887"/>
              <a:gd name="T5" fmla="*/ 0 h 750"/>
              <a:gd name="T6" fmla="*/ 306174 w 887"/>
              <a:gd name="T7" fmla="*/ 78492 h 750"/>
              <a:gd name="T8" fmla="*/ 236009 w 887"/>
              <a:gd name="T9" fmla="*/ 273888 h 750"/>
              <a:gd name="T10" fmla="*/ 183386 w 887"/>
              <a:gd name="T11" fmla="*/ 412502 h 750"/>
              <a:gd name="T12" fmla="*/ 146709 w 887"/>
              <a:gd name="T13" fmla="*/ 499345 h 750"/>
              <a:gd name="T14" fmla="*/ 98869 w 887"/>
              <a:gd name="T15" fmla="*/ 587857 h 750"/>
              <a:gd name="T16" fmla="*/ 71760 w 887"/>
              <a:gd name="T17" fmla="*/ 627939 h 750"/>
              <a:gd name="T18" fmla="*/ 65381 w 887"/>
              <a:gd name="T19" fmla="*/ 644639 h 750"/>
              <a:gd name="T20" fmla="*/ 23920 w 887"/>
              <a:gd name="T21" fmla="*/ 719791 h 750"/>
              <a:gd name="T22" fmla="*/ 20731 w 887"/>
              <a:gd name="T23" fmla="*/ 768223 h 750"/>
              <a:gd name="T24" fmla="*/ 20731 w 887"/>
              <a:gd name="T25" fmla="*/ 801624 h 750"/>
              <a:gd name="T26" fmla="*/ 1595 w 887"/>
              <a:gd name="T27" fmla="*/ 843375 h 750"/>
              <a:gd name="T28" fmla="*/ 0 w 887"/>
              <a:gd name="T29" fmla="*/ 886796 h 750"/>
              <a:gd name="T30" fmla="*/ 1595 w 887"/>
              <a:gd name="T31" fmla="*/ 910177 h 750"/>
              <a:gd name="T32" fmla="*/ 4784 w 887"/>
              <a:gd name="T33" fmla="*/ 921867 h 750"/>
              <a:gd name="T34" fmla="*/ 17541 w 887"/>
              <a:gd name="T35" fmla="*/ 938568 h 750"/>
              <a:gd name="T36" fmla="*/ 68570 w 887"/>
              <a:gd name="T37" fmla="*/ 955268 h 750"/>
              <a:gd name="T38" fmla="*/ 153087 w 887"/>
              <a:gd name="T39" fmla="*/ 981989 h 750"/>
              <a:gd name="T40" fmla="*/ 258335 w 887"/>
              <a:gd name="T41" fmla="*/ 1010380 h 750"/>
              <a:gd name="T42" fmla="*/ 381123 w 887"/>
              <a:gd name="T43" fmla="*/ 1047121 h 750"/>
              <a:gd name="T44" fmla="*/ 511885 w 887"/>
              <a:gd name="T45" fmla="*/ 1083862 h 750"/>
              <a:gd name="T46" fmla="*/ 652215 w 887"/>
              <a:gd name="T47" fmla="*/ 1118933 h 750"/>
              <a:gd name="T48" fmla="*/ 771815 w 887"/>
              <a:gd name="T49" fmla="*/ 1152334 h 750"/>
              <a:gd name="T50" fmla="*/ 873873 w 887"/>
              <a:gd name="T51" fmla="*/ 1180725 h 750"/>
              <a:gd name="T52" fmla="*/ 971147 w 887"/>
              <a:gd name="T53" fmla="*/ 1204106 h 750"/>
              <a:gd name="T54" fmla="*/ 1052475 w 887"/>
              <a:gd name="T55" fmla="*/ 1224146 h 750"/>
              <a:gd name="T56" fmla="*/ 1111477 w 887"/>
              <a:gd name="T57" fmla="*/ 1240847 h 750"/>
              <a:gd name="T58" fmla="*/ 1143370 w 887"/>
              <a:gd name="T59" fmla="*/ 1250867 h 750"/>
              <a:gd name="T60" fmla="*/ 1227887 w 887"/>
              <a:gd name="T61" fmla="*/ 860075 h 750"/>
              <a:gd name="T62" fmla="*/ 1264564 w 887"/>
              <a:gd name="T63" fmla="*/ 743172 h 750"/>
              <a:gd name="T64" fmla="*/ 1237455 w 887"/>
              <a:gd name="T65" fmla="*/ 699751 h 750"/>
              <a:gd name="T66" fmla="*/ 1243834 w 887"/>
              <a:gd name="T67" fmla="*/ 683050 h 750"/>
              <a:gd name="T68" fmla="*/ 1302836 w 887"/>
              <a:gd name="T69" fmla="*/ 604558 h 750"/>
              <a:gd name="T70" fmla="*/ 1409678 w 887"/>
              <a:gd name="T71" fmla="*/ 444233 h 750"/>
              <a:gd name="T72" fmla="*/ 1361838 w 887"/>
              <a:gd name="T73" fmla="*/ 345700 h 750"/>
              <a:gd name="T74" fmla="*/ 1052475 w 887"/>
              <a:gd name="T75" fmla="*/ 267208 h 750"/>
              <a:gd name="T76" fmla="*/ 1015797 w 887"/>
              <a:gd name="T77" fmla="*/ 270548 h 750"/>
              <a:gd name="T78" fmla="*/ 967958 w 887"/>
              <a:gd name="T79" fmla="*/ 263868 h 750"/>
              <a:gd name="T80" fmla="*/ 942443 w 887"/>
              <a:gd name="T81" fmla="*/ 257188 h 750"/>
              <a:gd name="T82" fmla="*/ 928091 w 887"/>
              <a:gd name="T83" fmla="*/ 267208 h 750"/>
              <a:gd name="T84" fmla="*/ 843574 w 887"/>
              <a:gd name="T85" fmla="*/ 273888 h 750"/>
              <a:gd name="T86" fmla="*/ 784572 w 887"/>
              <a:gd name="T87" fmla="*/ 260528 h 750"/>
              <a:gd name="T88" fmla="*/ 749489 w 887"/>
              <a:gd name="T89" fmla="*/ 263868 h 750"/>
              <a:gd name="T90" fmla="*/ 703244 w 887"/>
              <a:gd name="T91" fmla="*/ 263868 h 750"/>
              <a:gd name="T92" fmla="*/ 642647 w 887"/>
              <a:gd name="T93" fmla="*/ 225457 h 750"/>
              <a:gd name="T94" fmla="*/ 602781 w 887"/>
              <a:gd name="T95" fmla="*/ 222117 h 750"/>
              <a:gd name="T96" fmla="*/ 561320 w 887"/>
              <a:gd name="T97" fmla="*/ 228797 h 750"/>
              <a:gd name="T98" fmla="*/ 511885 w 887"/>
              <a:gd name="T99" fmla="*/ 225457 h 750"/>
              <a:gd name="T100" fmla="*/ 489560 w 887"/>
              <a:gd name="T101" fmla="*/ 208756 h 750"/>
              <a:gd name="T102" fmla="*/ 470424 w 887"/>
              <a:gd name="T103" fmla="*/ 192056 h 750"/>
              <a:gd name="T104" fmla="*/ 465640 w 887"/>
              <a:gd name="T105" fmla="*/ 160325 h 750"/>
              <a:gd name="T106" fmla="*/ 468830 w 887"/>
              <a:gd name="T107" fmla="*/ 116903 h 750"/>
              <a:gd name="T108" fmla="*/ 452883 w 887"/>
              <a:gd name="T109" fmla="*/ 65132 h 750"/>
              <a:gd name="T110" fmla="*/ 420990 w 887"/>
              <a:gd name="T111" fmla="*/ 51772 h 750"/>
              <a:gd name="T112" fmla="*/ 405043 w 887"/>
              <a:gd name="T113" fmla="*/ 48431 h 75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887"/>
              <a:gd name="T172" fmla="*/ 0 h 750"/>
              <a:gd name="T173" fmla="*/ 887 w 887"/>
              <a:gd name="T174" fmla="*/ 750 h 75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887" h="750">
                <a:moveTo>
                  <a:pt x="266" y="31"/>
                </a:moveTo>
                <a:lnTo>
                  <a:pt x="258" y="31"/>
                </a:lnTo>
                <a:lnTo>
                  <a:pt x="252" y="25"/>
                </a:lnTo>
                <a:lnTo>
                  <a:pt x="248" y="21"/>
                </a:lnTo>
                <a:lnTo>
                  <a:pt x="246" y="15"/>
                </a:lnTo>
                <a:lnTo>
                  <a:pt x="239" y="13"/>
                </a:lnTo>
                <a:lnTo>
                  <a:pt x="237" y="13"/>
                </a:lnTo>
                <a:lnTo>
                  <a:pt x="231" y="15"/>
                </a:lnTo>
                <a:lnTo>
                  <a:pt x="225" y="13"/>
                </a:lnTo>
                <a:lnTo>
                  <a:pt x="219" y="9"/>
                </a:lnTo>
                <a:lnTo>
                  <a:pt x="215" y="9"/>
                </a:lnTo>
                <a:lnTo>
                  <a:pt x="211" y="13"/>
                </a:lnTo>
                <a:lnTo>
                  <a:pt x="205" y="7"/>
                </a:lnTo>
                <a:lnTo>
                  <a:pt x="201" y="0"/>
                </a:lnTo>
                <a:lnTo>
                  <a:pt x="197" y="0"/>
                </a:lnTo>
                <a:lnTo>
                  <a:pt x="199" y="19"/>
                </a:lnTo>
                <a:lnTo>
                  <a:pt x="197" y="29"/>
                </a:lnTo>
                <a:lnTo>
                  <a:pt x="188" y="37"/>
                </a:lnTo>
                <a:lnTo>
                  <a:pt x="192" y="47"/>
                </a:lnTo>
                <a:lnTo>
                  <a:pt x="188" y="52"/>
                </a:lnTo>
                <a:lnTo>
                  <a:pt x="180" y="70"/>
                </a:lnTo>
                <a:lnTo>
                  <a:pt x="184" y="82"/>
                </a:lnTo>
                <a:lnTo>
                  <a:pt x="174" y="98"/>
                </a:lnTo>
                <a:lnTo>
                  <a:pt x="148" y="164"/>
                </a:lnTo>
                <a:lnTo>
                  <a:pt x="133" y="190"/>
                </a:lnTo>
                <a:lnTo>
                  <a:pt x="133" y="198"/>
                </a:lnTo>
                <a:lnTo>
                  <a:pt x="113" y="249"/>
                </a:lnTo>
                <a:lnTo>
                  <a:pt x="115" y="249"/>
                </a:lnTo>
                <a:lnTo>
                  <a:pt x="115" y="247"/>
                </a:lnTo>
                <a:lnTo>
                  <a:pt x="113" y="249"/>
                </a:lnTo>
                <a:lnTo>
                  <a:pt x="105" y="266"/>
                </a:lnTo>
                <a:lnTo>
                  <a:pt x="99" y="284"/>
                </a:lnTo>
                <a:lnTo>
                  <a:pt x="92" y="299"/>
                </a:lnTo>
                <a:lnTo>
                  <a:pt x="84" y="313"/>
                </a:lnTo>
                <a:lnTo>
                  <a:pt x="78" y="323"/>
                </a:lnTo>
                <a:lnTo>
                  <a:pt x="74" y="335"/>
                </a:lnTo>
                <a:lnTo>
                  <a:pt x="68" y="345"/>
                </a:lnTo>
                <a:lnTo>
                  <a:pt x="62" y="352"/>
                </a:lnTo>
                <a:lnTo>
                  <a:pt x="58" y="360"/>
                </a:lnTo>
                <a:lnTo>
                  <a:pt x="54" y="366"/>
                </a:lnTo>
                <a:lnTo>
                  <a:pt x="50" y="372"/>
                </a:lnTo>
                <a:lnTo>
                  <a:pt x="47" y="374"/>
                </a:lnTo>
                <a:lnTo>
                  <a:pt x="45" y="376"/>
                </a:lnTo>
                <a:lnTo>
                  <a:pt x="43" y="378"/>
                </a:lnTo>
                <a:lnTo>
                  <a:pt x="43" y="380"/>
                </a:lnTo>
                <a:lnTo>
                  <a:pt x="43" y="384"/>
                </a:lnTo>
                <a:lnTo>
                  <a:pt x="41" y="386"/>
                </a:lnTo>
                <a:lnTo>
                  <a:pt x="37" y="392"/>
                </a:lnTo>
                <a:lnTo>
                  <a:pt x="33" y="401"/>
                </a:lnTo>
                <a:lnTo>
                  <a:pt x="25" y="411"/>
                </a:lnTo>
                <a:lnTo>
                  <a:pt x="19" y="423"/>
                </a:lnTo>
                <a:lnTo>
                  <a:pt x="15" y="431"/>
                </a:lnTo>
                <a:lnTo>
                  <a:pt x="11" y="439"/>
                </a:lnTo>
                <a:lnTo>
                  <a:pt x="9" y="443"/>
                </a:lnTo>
                <a:lnTo>
                  <a:pt x="11" y="449"/>
                </a:lnTo>
                <a:lnTo>
                  <a:pt x="13" y="454"/>
                </a:lnTo>
                <a:lnTo>
                  <a:pt x="13" y="460"/>
                </a:lnTo>
                <a:lnTo>
                  <a:pt x="13" y="466"/>
                </a:lnTo>
                <a:lnTo>
                  <a:pt x="13" y="470"/>
                </a:lnTo>
                <a:lnTo>
                  <a:pt x="13" y="474"/>
                </a:lnTo>
                <a:lnTo>
                  <a:pt x="13" y="478"/>
                </a:lnTo>
                <a:lnTo>
                  <a:pt x="13" y="480"/>
                </a:lnTo>
                <a:lnTo>
                  <a:pt x="9" y="484"/>
                </a:lnTo>
                <a:lnTo>
                  <a:pt x="7" y="488"/>
                </a:lnTo>
                <a:lnTo>
                  <a:pt x="5" y="494"/>
                </a:lnTo>
                <a:lnTo>
                  <a:pt x="3" y="499"/>
                </a:lnTo>
                <a:lnTo>
                  <a:pt x="1" y="505"/>
                </a:lnTo>
                <a:lnTo>
                  <a:pt x="1" y="511"/>
                </a:lnTo>
                <a:lnTo>
                  <a:pt x="0" y="517"/>
                </a:lnTo>
                <a:lnTo>
                  <a:pt x="0" y="521"/>
                </a:lnTo>
                <a:lnTo>
                  <a:pt x="0" y="527"/>
                </a:lnTo>
                <a:lnTo>
                  <a:pt x="0" y="531"/>
                </a:lnTo>
                <a:lnTo>
                  <a:pt x="0" y="535"/>
                </a:lnTo>
                <a:lnTo>
                  <a:pt x="1" y="539"/>
                </a:lnTo>
                <a:lnTo>
                  <a:pt x="1" y="543"/>
                </a:lnTo>
                <a:lnTo>
                  <a:pt x="1" y="545"/>
                </a:lnTo>
                <a:lnTo>
                  <a:pt x="1" y="547"/>
                </a:lnTo>
                <a:lnTo>
                  <a:pt x="3" y="549"/>
                </a:lnTo>
                <a:lnTo>
                  <a:pt x="3" y="552"/>
                </a:lnTo>
                <a:lnTo>
                  <a:pt x="5" y="554"/>
                </a:lnTo>
                <a:lnTo>
                  <a:pt x="5" y="556"/>
                </a:lnTo>
                <a:lnTo>
                  <a:pt x="7" y="558"/>
                </a:lnTo>
                <a:lnTo>
                  <a:pt x="7" y="560"/>
                </a:lnTo>
                <a:lnTo>
                  <a:pt x="11" y="562"/>
                </a:lnTo>
                <a:lnTo>
                  <a:pt x="15" y="562"/>
                </a:lnTo>
                <a:lnTo>
                  <a:pt x="21" y="566"/>
                </a:lnTo>
                <a:lnTo>
                  <a:pt x="27" y="568"/>
                </a:lnTo>
                <a:lnTo>
                  <a:pt x="35" y="570"/>
                </a:lnTo>
                <a:lnTo>
                  <a:pt x="43" y="572"/>
                </a:lnTo>
                <a:lnTo>
                  <a:pt x="52" y="576"/>
                </a:lnTo>
                <a:lnTo>
                  <a:pt x="62" y="578"/>
                </a:lnTo>
                <a:lnTo>
                  <a:pt x="74" y="582"/>
                </a:lnTo>
                <a:lnTo>
                  <a:pt x="84" y="584"/>
                </a:lnTo>
                <a:lnTo>
                  <a:pt x="96" y="588"/>
                </a:lnTo>
                <a:lnTo>
                  <a:pt x="107" y="592"/>
                </a:lnTo>
                <a:lnTo>
                  <a:pt x="121" y="596"/>
                </a:lnTo>
                <a:lnTo>
                  <a:pt x="133" y="599"/>
                </a:lnTo>
                <a:lnTo>
                  <a:pt x="147" y="601"/>
                </a:lnTo>
                <a:lnTo>
                  <a:pt x="162" y="605"/>
                </a:lnTo>
                <a:lnTo>
                  <a:pt x="178" y="609"/>
                </a:lnTo>
                <a:lnTo>
                  <a:pt x="192" y="613"/>
                </a:lnTo>
                <a:lnTo>
                  <a:pt x="207" y="617"/>
                </a:lnTo>
                <a:lnTo>
                  <a:pt x="223" y="621"/>
                </a:lnTo>
                <a:lnTo>
                  <a:pt x="239" y="627"/>
                </a:lnTo>
                <a:lnTo>
                  <a:pt x="254" y="631"/>
                </a:lnTo>
                <a:lnTo>
                  <a:pt x="272" y="635"/>
                </a:lnTo>
                <a:lnTo>
                  <a:pt x="290" y="641"/>
                </a:lnTo>
                <a:lnTo>
                  <a:pt x="307" y="645"/>
                </a:lnTo>
                <a:lnTo>
                  <a:pt x="321" y="649"/>
                </a:lnTo>
                <a:lnTo>
                  <a:pt x="341" y="654"/>
                </a:lnTo>
                <a:lnTo>
                  <a:pt x="356" y="658"/>
                </a:lnTo>
                <a:lnTo>
                  <a:pt x="374" y="660"/>
                </a:lnTo>
                <a:lnTo>
                  <a:pt x="390" y="664"/>
                </a:lnTo>
                <a:lnTo>
                  <a:pt x="409" y="670"/>
                </a:lnTo>
                <a:lnTo>
                  <a:pt x="425" y="674"/>
                </a:lnTo>
                <a:lnTo>
                  <a:pt x="439" y="678"/>
                </a:lnTo>
                <a:lnTo>
                  <a:pt x="454" y="682"/>
                </a:lnTo>
                <a:lnTo>
                  <a:pt x="468" y="686"/>
                </a:lnTo>
                <a:lnTo>
                  <a:pt x="484" y="690"/>
                </a:lnTo>
                <a:lnTo>
                  <a:pt x="495" y="694"/>
                </a:lnTo>
                <a:lnTo>
                  <a:pt x="509" y="696"/>
                </a:lnTo>
                <a:lnTo>
                  <a:pt x="525" y="699"/>
                </a:lnTo>
                <a:lnTo>
                  <a:pt x="537" y="703"/>
                </a:lnTo>
                <a:lnTo>
                  <a:pt x="548" y="707"/>
                </a:lnTo>
                <a:lnTo>
                  <a:pt x="562" y="709"/>
                </a:lnTo>
                <a:lnTo>
                  <a:pt x="576" y="713"/>
                </a:lnTo>
                <a:lnTo>
                  <a:pt x="588" y="715"/>
                </a:lnTo>
                <a:lnTo>
                  <a:pt x="599" y="717"/>
                </a:lnTo>
                <a:lnTo>
                  <a:pt x="609" y="721"/>
                </a:lnTo>
                <a:lnTo>
                  <a:pt x="621" y="723"/>
                </a:lnTo>
                <a:lnTo>
                  <a:pt x="631" y="727"/>
                </a:lnTo>
                <a:lnTo>
                  <a:pt x="642" y="729"/>
                </a:lnTo>
                <a:lnTo>
                  <a:pt x="652" y="731"/>
                </a:lnTo>
                <a:lnTo>
                  <a:pt x="660" y="733"/>
                </a:lnTo>
                <a:lnTo>
                  <a:pt x="668" y="735"/>
                </a:lnTo>
                <a:lnTo>
                  <a:pt x="676" y="737"/>
                </a:lnTo>
                <a:lnTo>
                  <a:pt x="684" y="739"/>
                </a:lnTo>
                <a:lnTo>
                  <a:pt x="689" y="741"/>
                </a:lnTo>
                <a:lnTo>
                  <a:pt x="697" y="743"/>
                </a:lnTo>
                <a:lnTo>
                  <a:pt x="701" y="745"/>
                </a:lnTo>
                <a:lnTo>
                  <a:pt x="707" y="747"/>
                </a:lnTo>
                <a:lnTo>
                  <a:pt x="711" y="747"/>
                </a:lnTo>
                <a:lnTo>
                  <a:pt x="715" y="747"/>
                </a:lnTo>
                <a:lnTo>
                  <a:pt x="717" y="749"/>
                </a:lnTo>
                <a:lnTo>
                  <a:pt x="721" y="749"/>
                </a:lnTo>
                <a:lnTo>
                  <a:pt x="772" y="531"/>
                </a:lnTo>
                <a:lnTo>
                  <a:pt x="770" y="515"/>
                </a:lnTo>
                <a:lnTo>
                  <a:pt x="789" y="480"/>
                </a:lnTo>
                <a:lnTo>
                  <a:pt x="789" y="468"/>
                </a:lnTo>
                <a:lnTo>
                  <a:pt x="795" y="460"/>
                </a:lnTo>
                <a:lnTo>
                  <a:pt x="799" y="450"/>
                </a:lnTo>
                <a:lnTo>
                  <a:pt x="793" y="445"/>
                </a:lnTo>
                <a:lnTo>
                  <a:pt x="774" y="431"/>
                </a:lnTo>
                <a:lnTo>
                  <a:pt x="776" y="423"/>
                </a:lnTo>
                <a:lnTo>
                  <a:pt x="776" y="421"/>
                </a:lnTo>
                <a:lnTo>
                  <a:pt x="776" y="419"/>
                </a:lnTo>
                <a:lnTo>
                  <a:pt x="778" y="417"/>
                </a:lnTo>
                <a:lnTo>
                  <a:pt x="778" y="415"/>
                </a:lnTo>
                <a:lnTo>
                  <a:pt x="780" y="413"/>
                </a:lnTo>
                <a:lnTo>
                  <a:pt x="780" y="411"/>
                </a:lnTo>
                <a:lnTo>
                  <a:pt x="780" y="409"/>
                </a:lnTo>
                <a:lnTo>
                  <a:pt x="784" y="398"/>
                </a:lnTo>
                <a:lnTo>
                  <a:pt x="789" y="388"/>
                </a:lnTo>
                <a:lnTo>
                  <a:pt x="799" y="378"/>
                </a:lnTo>
                <a:lnTo>
                  <a:pt x="807" y="370"/>
                </a:lnTo>
                <a:lnTo>
                  <a:pt x="817" y="362"/>
                </a:lnTo>
                <a:lnTo>
                  <a:pt x="825" y="356"/>
                </a:lnTo>
                <a:lnTo>
                  <a:pt x="829" y="352"/>
                </a:lnTo>
                <a:lnTo>
                  <a:pt x="831" y="350"/>
                </a:lnTo>
                <a:lnTo>
                  <a:pt x="831" y="341"/>
                </a:lnTo>
                <a:lnTo>
                  <a:pt x="884" y="266"/>
                </a:lnTo>
                <a:lnTo>
                  <a:pt x="886" y="258"/>
                </a:lnTo>
                <a:lnTo>
                  <a:pt x="878" y="243"/>
                </a:lnTo>
                <a:lnTo>
                  <a:pt x="866" y="233"/>
                </a:lnTo>
                <a:lnTo>
                  <a:pt x="852" y="205"/>
                </a:lnTo>
                <a:lnTo>
                  <a:pt x="854" y="207"/>
                </a:lnTo>
                <a:lnTo>
                  <a:pt x="666" y="160"/>
                </a:lnTo>
                <a:lnTo>
                  <a:pt x="664" y="160"/>
                </a:lnTo>
                <a:lnTo>
                  <a:pt x="662" y="160"/>
                </a:lnTo>
                <a:lnTo>
                  <a:pt x="660" y="160"/>
                </a:lnTo>
                <a:lnTo>
                  <a:pt x="656" y="160"/>
                </a:lnTo>
                <a:lnTo>
                  <a:pt x="652" y="162"/>
                </a:lnTo>
                <a:lnTo>
                  <a:pt x="646" y="162"/>
                </a:lnTo>
                <a:lnTo>
                  <a:pt x="642" y="162"/>
                </a:lnTo>
                <a:lnTo>
                  <a:pt x="637" y="162"/>
                </a:lnTo>
                <a:lnTo>
                  <a:pt x="631" y="162"/>
                </a:lnTo>
                <a:lnTo>
                  <a:pt x="625" y="162"/>
                </a:lnTo>
                <a:lnTo>
                  <a:pt x="619" y="160"/>
                </a:lnTo>
                <a:lnTo>
                  <a:pt x="613" y="160"/>
                </a:lnTo>
                <a:lnTo>
                  <a:pt x="607" y="158"/>
                </a:lnTo>
                <a:lnTo>
                  <a:pt x="603" y="156"/>
                </a:lnTo>
                <a:lnTo>
                  <a:pt x="597" y="154"/>
                </a:lnTo>
                <a:lnTo>
                  <a:pt x="595" y="154"/>
                </a:lnTo>
                <a:lnTo>
                  <a:pt x="593" y="154"/>
                </a:lnTo>
                <a:lnTo>
                  <a:pt x="591" y="154"/>
                </a:lnTo>
                <a:lnTo>
                  <a:pt x="590" y="156"/>
                </a:lnTo>
                <a:lnTo>
                  <a:pt x="586" y="158"/>
                </a:lnTo>
                <a:lnTo>
                  <a:pt x="584" y="160"/>
                </a:lnTo>
                <a:lnTo>
                  <a:pt x="582" y="160"/>
                </a:lnTo>
                <a:lnTo>
                  <a:pt x="556" y="160"/>
                </a:lnTo>
                <a:lnTo>
                  <a:pt x="554" y="160"/>
                </a:lnTo>
                <a:lnTo>
                  <a:pt x="548" y="160"/>
                </a:lnTo>
                <a:lnTo>
                  <a:pt x="541" y="162"/>
                </a:lnTo>
                <a:lnTo>
                  <a:pt x="529" y="164"/>
                </a:lnTo>
                <a:lnTo>
                  <a:pt x="519" y="164"/>
                </a:lnTo>
                <a:lnTo>
                  <a:pt x="507" y="164"/>
                </a:lnTo>
                <a:lnTo>
                  <a:pt x="499" y="160"/>
                </a:lnTo>
                <a:lnTo>
                  <a:pt x="492" y="156"/>
                </a:lnTo>
                <a:lnTo>
                  <a:pt x="488" y="156"/>
                </a:lnTo>
                <a:lnTo>
                  <a:pt x="486" y="156"/>
                </a:lnTo>
                <a:lnTo>
                  <a:pt x="480" y="156"/>
                </a:lnTo>
                <a:lnTo>
                  <a:pt x="474" y="156"/>
                </a:lnTo>
                <a:lnTo>
                  <a:pt x="470" y="158"/>
                </a:lnTo>
                <a:lnTo>
                  <a:pt x="466" y="158"/>
                </a:lnTo>
                <a:lnTo>
                  <a:pt x="456" y="156"/>
                </a:lnTo>
                <a:lnTo>
                  <a:pt x="441" y="160"/>
                </a:lnTo>
                <a:lnTo>
                  <a:pt x="441" y="158"/>
                </a:lnTo>
                <a:lnTo>
                  <a:pt x="435" y="154"/>
                </a:lnTo>
                <a:lnTo>
                  <a:pt x="429" y="149"/>
                </a:lnTo>
                <a:lnTo>
                  <a:pt x="421" y="145"/>
                </a:lnTo>
                <a:lnTo>
                  <a:pt x="413" y="139"/>
                </a:lnTo>
                <a:lnTo>
                  <a:pt x="403" y="135"/>
                </a:lnTo>
                <a:lnTo>
                  <a:pt x="393" y="131"/>
                </a:lnTo>
                <a:lnTo>
                  <a:pt x="386" y="131"/>
                </a:lnTo>
                <a:lnTo>
                  <a:pt x="384" y="131"/>
                </a:lnTo>
                <a:lnTo>
                  <a:pt x="382" y="131"/>
                </a:lnTo>
                <a:lnTo>
                  <a:pt x="378" y="133"/>
                </a:lnTo>
                <a:lnTo>
                  <a:pt x="374" y="133"/>
                </a:lnTo>
                <a:lnTo>
                  <a:pt x="370" y="135"/>
                </a:lnTo>
                <a:lnTo>
                  <a:pt x="366" y="135"/>
                </a:lnTo>
                <a:lnTo>
                  <a:pt x="358" y="137"/>
                </a:lnTo>
                <a:lnTo>
                  <a:pt x="352" y="137"/>
                </a:lnTo>
                <a:lnTo>
                  <a:pt x="346" y="137"/>
                </a:lnTo>
                <a:lnTo>
                  <a:pt x="339" y="137"/>
                </a:lnTo>
                <a:lnTo>
                  <a:pt x="333" y="137"/>
                </a:lnTo>
                <a:lnTo>
                  <a:pt x="327" y="137"/>
                </a:lnTo>
                <a:lnTo>
                  <a:pt x="321" y="135"/>
                </a:lnTo>
                <a:lnTo>
                  <a:pt x="315" y="133"/>
                </a:lnTo>
                <a:lnTo>
                  <a:pt x="311" y="131"/>
                </a:lnTo>
                <a:lnTo>
                  <a:pt x="309" y="127"/>
                </a:lnTo>
                <a:lnTo>
                  <a:pt x="309" y="125"/>
                </a:lnTo>
                <a:lnTo>
                  <a:pt x="307" y="125"/>
                </a:lnTo>
                <a:lnTo>
                  <a:pt x="305" y="123"/>
                </a:lnTo>
                <a:lnTo>
                  <a:pt x="301" y="119"/>
                </a:lnTo>
                <a:lnTo>
                  <a:pt x="299" y="117"/>
                </a:lnTo>
                <a:lnTo>
                  <a:pt x="297" y="115"/>
                </a:lnTo>
                <a:lnTo>
                  <a:pt x="295" y="115"/>
                </a:lnTo>
                <a:lnTo>
                  <a:pt x="290" y="101"/>
                </a:lnTo>
                <a:lnTo>
                  <a:pt x="290" y="99"/>
                </a:lnTo>
                <a:lnTo>
                  <a:pt x="292" y="96"/>
                </a:lnTo>
                <a:lnTo>
                  <a:pt x="292" y="92"/>
                </a:lnTo>
                <a:lnTo>
                  <a:pt x="294" y="88"/>
                </a:lnTo>
                <a:lnTo>
                  <a:pt x="294" y="82"/>
                </a:lnTo>
                <a:lnTo>
                  <a:pt x="294" y="76"/>
                </a:lnTo>
                <a:lnTo>
                  <a:pt x="294" y="70"/>
                </a:lnTo>
                <a:lnTo>
                  <a:pt x="294" y="62"/>
                </a:lnTo>
                <a:lnTo>
                  <a:pt x="292" y="56"/>
                </a:lnTo>
                <a:lnTo>
                  <a:pt x="292" y="50"/>
                </a:lnTo>
                <a:lnTo>
                  <a:pt x="288" y="45"/>
                </a:lnTo>
                <a:lnTo>
                  <a:pt x="284" y="39"/>
                </a:lnTo>
                <a:lnTo>
                  <a:pt x="280" y="35"/>
                </a:lnTo>
                <a:lnTo>
                  <a:pt x="274" y="33"/>
                </a:lnTo>
                <a:lnTo>
                  <a:pt x="266" y="31"/>
                </a:lnTo>
                <a:lnTo>
                  <a:pt x="264" y="31"/>
                </a:lnTo>
                <a:lnTo>
                  <a:pt x="262" y="31"/>
                </a:lnTo>
                <a:lnTo>
                  <a:pt x="258" y="29"/>
                </a:lnTo>
                <a:lnTo>
                  <a:pt x="256" y="29"/>
                </a:lnTo>
                <a:lnTo>
                  <a:pt x="254" y="29"/>
                </a:lnTo>
                <a:lnTo>
                  <a:pt x="252" y="29"/>
                </a:lnTo>
                <a:lnTo>
                  <a:pt x="266" y="31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271463" y="1401763"/>
            <a:ext cx="1414462" cy="1252537"/>
          </a:xfrm>
          <a:custGeom>
            <a:avLst/>
            <a:gdLst>
              <a:gd name="T0" fmla="*/ 392286 w 887"/>
              <a:gd name="T1" fmla="*/ 25051 h 750"/>
              <a:gd name="T2" fmla="*/ 358798 w 887"/>
              <a:gd name="T3" fmla="*/ 21711 h 750"/>
              <a:gd name="T4" fmla="*/ 320526 w 887"/>
              <a:gd name="T5" fmla="*/ 0 h 750"/>
              <a:gd name="T6" fmla="*/ 306174 w 887"/>
              <a:gd name="T7" fmla="*/ 78492 h 750"/>
              <a:gd name="T8" fmla="*/ 236009 w 887"/>
              <a:gd name="T9" fmla="*/ 273888 h 750"/>
              <a:gd name="T10" fmla="*/ 183386 w 887"/>
              <a:gd name="T11" fmla="*/ 415842 h 750"/>
              <a:gd name="T12" fmla="*/ 167439 w 887"/>
              <a:gd name="T13" fmla="*/ 444233 h 750"/>
              <a:gd name="T14" fmla="*/ 118005 w 887"/>
              <a:gd name="T15" fmla="*/ 559467 h 750"/>
              <a:gd name="T16" fmla="*/ 79733 w 887"/>
              <a:gd name="T17" fmla="*/ 621258 h 750"/>
              <a:gd name="T18" fmla="*/ 68570 w 887"/>
              <a:gd name="T19" fmla="*/ 634619 h 750"/>
              <a:gd name="T20" fmla="*/ 52624 w 887"/>
              <a:gd name="T21" fmla="*/ 669690 h 750"/>
              <a:gd name="T22" fmla="*/ 14352 w 887"/>
              <a:gd name="T23" fmla="*/ 739832 h 750"/>
              <a:gd name="T24" fmla="*/ 20731 w 887"/>
              <a:gd name="T25" fmla="*/ 778243 h 750"/>
              <a:gd name="T26" fmla="*/ 20731 w 887"/>
              <a:gd name="T27" fmla="*/ 801624 h 750"/>
              <a:gd name="T28" fmla="*/ 1595 w 887"/>
              <a:gd name="T29" fmla="*/ 843375 h 750"/>
              <a:gd name="T30" fmla="*/ 0 w 887"/>
              <a:gd name="T31" fmla="*/ 886796 h 750"/>
              <a:gd name="T32" fmla="*/ 1595 w 887"/>
              <a:gd name="T33" fmla="*/ 910177 h 750"/>
              <a:gd name="T34" fmla="*/ 4784 w 887"/>
              <a:gd name="T35" fmla="*/ 916857 h 750"/>
              <a:gd name="T36" fmla="*/ 11163 w 887"/>
              <a:gd name="T37" fmla="*/ 935228 h 750"/>
              <a:gd name="T38" fmla="*/ 43056 w 887"/>
              <a:gd name="T39" fmla="*/ 948588 h 750"/>
              <a:gd name="T40" fmla="*/ 118005 w 887"/>
              <a:gd name="T41" fmla="*/ 971969 h 750"/>
              <a:gd name="T42" fmla="*/ 212090 w 887"/>
              <a:gd name="T43" fmla="*/ 1000360 h 750"/>
              <a:gd name="T44" fmla="*/ 330094 w 887"/>
              <a:gd name="T45" fmla="*/ 1030420 h 750"/>
              <a:gd name="T46" fmla="*/ 462451 w 887"/>
              <a:gd name="T47" fmla="*/ 1070502 h 750"/>
              <a:gd name="T48" fmla="*/ 596402 w 887"/>
              <a:gd name="T49" fmla="*/ 1102233 h 750"/>
              <a:gd name="T50" fmla="*/ 700055 w 887"/>
              <a:gd name="T51" fmla="*/ 1132293 h 750"/>
              <a:gd name="T52" fmla="*/ 811681 w 887"/>
              <a:gd name="T53" fmla="*/ 1162354 h 750"/>
              <a:gd name="T54" fmla="*/ 918523 w 887"/>
              <a:gd name="T55" fmla="*/ 1190745 h 750"/>
              <a:gd name="T56" fmla="*/ 1006229 w 887"/>
              <a:gd name="T57" fmla="*/ 1214126 h 750"/>
              <a:gd name="T58" fmla="*/ 1077989 w 887"/>
              <a:gd name="T59" fmla="*/ 1230826 h 750"/>
              <a:gd name="T60" fmla="*/ 1127423 w 887"/>
              <a:gd name="T61" fmla="*/ 1247527 h 750"/>
              <a:gd name="T62" fmla="*/ 1149749 w 887"/>
              <a:gd name="T63" fmla="*/ 1250867 h 750"/>
              <a:gd name="T64" fmla="*/ 1258185 w 887"/>
              <a:gd name="T65" fmla="*/ 781583 h 750"/>
              <a:gd name="T66" fmla="*/ 1237455 w 887"/>
              <a:gd name="T67" fmla="*/ 706431 h 750"/>
              <a:gd name="T68" fmla="*/ 1240644 w 887"/>
              <a:gd name="T69" fmla="*/ 696411 h 750"/>
              <a:gd name="T70" fmla="*/ 1243834 w 887"/>
              <a:gd name="T71" fmla="*/ 683050 h 750"/>
              <a:gd name="T72" fmla="*/ 1302836 w 887"/>
              <a:gd name="T73" fmla="*/ 604558 h 750"/>
              <a:gd name="T74" fmla="*/ 1409678 w 887"/>
              <a:gd name="T75" fmla="*/ 444233 h 750"/>
              <a:gd name="T76" fmla="*/ 1361838 w 887"/>
              <a:gd name="T77" fmla="*/ 345700 h 750"/>
              <a:gd name="T78" fmla="*/ 1055664 w 887"/>
              <a:gd name="T79" fmla="*/ 267208 h 750"/>
              <a:gd name="T80" fmla="*/ 1023771 w 887"/>
              <a:gd name="T81" fmla="*/ 270548 h 750"/>
              <a:gd name="T82" fmla="*/ 977526 w 887"/>
              <a:gd name="T83" fmla="*/ 267208 h 750"/>
              <a:gd name="T84" fmla="*/ 948822 w 887"/>
              <a:gd name="T85" fmla="*/ 257188 h 750"/>
              <a:gd name="T86" fmla="*/ 931281 w 887"/>
              <a:gd name="T87" fmla="*/ 267208 h 750"/>
              <a:gd name="T88" fmla="*/ 883441 w 887"/>
              <a:gd name="T89" fmla="*/ 267208 h 750"/>
              <a:gd name="T90" fmla="*/ 808492 w 887"/>
              <a:gd name="T91" fmla="*/ 273888 h 750"/>
              <a:gd name="T92" fmla="*/ 778193 w 887"/>
              <a:gd name="T93" fmla="*/ 260528 h 750"/>
              <a:gd name="T94" fmla="*/ 743111 w 887"/>
              <a:gd name="T95" fmla="*/ 263868 h 750"/>
              <a:gd name="T96" fmla="*/ 703244 w 887"/>
              <a:gd name="T97" fmla="*/ 263868 h 750"/>
              <a:gd name="T98" fmla="*/ 642647 w 887"/>
              <a:gd name="T99" fmla="*/ 225457 h 750"/>
              <a:gd name="T100" fmla="*/ 609160 w 887"/>
              <a:gd name="T101" fmla="*/ 218776 h 750"/>
              <a:gd name="T102" fmla="*/ 570888 w 887"/>
              <a:gd name="T103" fmla="*/ 228797 h 750"/>
              <a:gd name="T104" fmla="*/ 521453 w 887"/>
              <a:gd name="T105" fmla="*/ 228797 h 750"/>
              <a:gd name="T106" fmla="*/ 492749 w 887"/>
              <a:gd name="T107" fmla="*/ 212096 h 750"/>
              <a:gd name="T108" fmla="*/ 476803 w 887"/>
              <a:gd name="T109" fmla="*/ 195396 h 750"/>
              <a:gd name="T110" fmla="*/ 462451 w 887"/>
              <a:gd name="T111" fmla="*/ 168675 h 750"/>
              <a:gd name="T112" fmla="*/ 468830 w 887"/>
              <a:gd name="T113" fmla="*/ 146964 h 750"/>
              <a:gd name="T114" fmla="*/ 465640 w 887"/>
              <a:gd name="T115" fmla="*/ 93523 h 750"/>
              <a:gd name="T116" fmla="*/ 436936 w 887"/>
              <a:gd name="T117" fmla="*/ 55112 h 750"/>
              <a:gd name="T118" fmla="*/ 417801 w 887"/>
              <a:gd name="T119" fmla="*/ 51772 h 750"/>
              <a:gd name="T120" fmla="*/ 401854 w 887"/>
              <a:gd name="T121" fmla="*/ 48431 h 75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87"/>
              <a:gd name="T184" fmla="*/ 0 h 750"/>
              <a:gd name="T185" fmla="*/ 887 w 887"/>
              <a:gd name="T186" fmla="*/ 750 h 75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87" h="750">
                <a:moveTo>
                  <a:pt x="266" y="31"/>
                </a:moveTo>
                <a:lnTo>
                  <a:pt x="258" y="31"/>
                </a:lnTo>
                <a:lnTo>
                  <a:pt x="252" y="25"/>
                </a:lnTo>
                <a:lnTo>
                  <a:pt x="248" y="21"/>
                </a:lnTo>
                <a:lnTo>
                  <a:pt x="246" y="15"/>
                </a:lnTo>
                <a:lnTo>
                  <a:pt x="239" y="13"/>
                </a:lnTo>
                <a:lnTo>
                  <a:pt x="237" y="13"/>
                </a:lnTo>
                <a:lnTo>
                  <a:pt x="231" y="15"/>
                </a:lnTo>
                <a:lnTo>
                  <a:pt x="225" y="13"/>
                </a:lnTo>
                <a:lnTo>
                  <a:pt x="219" y="9"/>
                </a:lnTo>
                <a:lnTo>
                  <a:pt x="215" y="9"/>
                </a:lnTo>
                <a:lnTo>
                  <a:pt x="211" y="13"/>
                </a:lnTo>
                <a:lnTo>
                  <a:pt x="205" y="7"/>
                </a:lnTo>
                <a:lnTo>
                  <a:pt x="201" y="0"/>
                </a:lnTo>
                <a:lnTo>
                  <a:pt x="197" y="0"/>
                </a:lnTo>
                <a:lnTo>
                  <a:pt x="199" y="19"/>
                </a:lnTo>
                <a:lnTo>
                  <a:pt x="197" y="29"/>
                </a:lnTo>
                <a:lnTo>
                  <a:pt x="188" y="37"/>
                </a:lnTo>
                <a:lnTo>
                  <a:pt x="192" y="47"/>
                </a:lnTo>
                <a:lnTo>
                  <a:pt x="188" y="52"/>
                </a:lnTo>
                <a:lnTo>
                  <a:pt x="180" y="70"/>
                </a:lnTo>
                <a:lnTo>
                  <a:pt x="184" y="82"/>
                </a:lnTo>
                <a:lnTo>
                  <a:pt x="174" y="98"/>
                </a:lnTo>
                <a:lnTo>
                  <a:pt x="148" y="164"/>
                </a:lnTo>
                <a:lnTo>
                  <a:pt x="133" y="190"/>
                </a:lnTo>
                <a:lnTo>
                  <a:pt x="133" y="198"/>
                </a:lnTo>
                <a:lnTo>
                  <a:pt x="113" y="249"/>
                </a:lnTo>
                <a:lnTo>
                  <a:pt x="115" y="249"/>
                </a:lnTo>
                <a:lnTo>
                  <a:pt x="115" y="247"/>
                </a:lnTo>
                <a:lnTo>
                  <a:pt x="113" y="249"/>
                </a:lnTo>
                <a:lnTo>
                  <a:pt x="105" y="266"/>
                </a:lnTo>
                <a:lnTo>
                  <a:pt x="99" y="284"/>
                </a:lnTo>
                <a:lnTo>
                  <a:pt x="92" y="299"/>
                </a:lnTo>
                <a:lnTo>
                  <a:pt x="84" y="313"/>
                </a:lnTo>
                <a:lnTo>
                  <a:pt x="78" y="323"/>
                </a:lnTo>
                <a:lnTo>
                  <a:pt x="74" y="335"/>
                </a:lnTo>
                <a:lnTo>
                  <a:pt x="68" y="345"/>
                </a:lnTo>
                <a:lnTo>
                  <a:pt x="62" y="352"/>
                </a:lnTo>
                <a:lnTo>
                  <a:pt x="58" y="360"/>
                </a:lnTo>
                <a:lnTo>
                  <a:pt x="54" y="366"/>
                </a:lnTo>
                <a:lnTo>
                  <a:pt x="50" y="372"/>
                </a:lnTo>
                <a:lnTo>
                  <a:pt x="47" y="374"/>
                </a:lnTo>
                <a:lnTo>
                  <a:pt x="45" y="376"/>
                </a:lnTo>
                <a:lnTo>
                  <a:pt x="43" y="378"/>
                </a:lnTo>
                <a:lnTo>
                  <a:pt x="43" y="380"/>
                </a:lnTo>
                <a:lnTo>
                  <a:pt x="43" y="384"/>
                </a:lnTo>
                <a:lnTo>
                  <a:pt x="41" y="386"/>
                </a:lnTo>
                <a:lnTo>
                  <a:pt x="37" y="392"/>
                </a:lnTo>
                <a:lnTo>
                  <a:pt x="33" y="401"/>
                </a:lnTo>
                <a:lnTo>
                  <a:pt x="25" y="411"/>
                </a:lnTo>
                <a:lnTo>
                  <a:pt x="19" y="423"/>
                </a:lnTo>
                <a:lnTo>
                  <a:pt x="15" y="431"/>
                </a:lnTo>
                <a:lnTo>
                  <a:pt x="11" y="439"/>
                </a:lnTo>
                <a:lnTo>
                  <a:pt x="9" y="443"/>
                </a:lnTo>
                <a:lnTo>
                  <a:pt x="11" y="449"/>
                </a:lnTo>
                <a:lnTo>
                  <a:pt x="13" y="454"/>
                </a:lnTo>
                <a:lnTo>
                  <a:pt x="13" y="460"/>
                </a:lnTo>
                <a:lnTo>
                  <a:pt x="13" y="466"/>
                </a:lnTo>
                <a:lnTo>
                  <a:pt x="13" y="470"/>
                </a:lnTo>
                <a:lnTo>
                  <a:pt x="13" y="474"/>
                </a:lnTo>
                <a:lnTo>
                  <a:pt x="13" y="478"/>
                </a:lnTo>
                <a:lnTo>
                  <a:pt x="13" y="480"/>
                </a:lnTo>
                <a:lnTo>
                  <a:pt x="9" y="484"/>
                </a:lnTo>
                <a:lnTo>
                  <a:pt x="7" y="488"/>
                </a:lnTo>
                <a:lnTo>
                  <a:pt x="5" y="494"/>
                </a:lnTo>
                <a:lnTo>
                  <a:pt x="3" y="499"/>
                </a:lnTo>
                <a:lnTo>
                  <a:pt x="1" y="505"/>
                </a:lnTo>
                <a:lnTo>
                  <a:pt x="1" y="511"/>
                </a:lnTo>
                <a:lnTo>
                  <a:pt x="0" y="517"/>
                </a:lnTo>
                <a:lnTo>
                  <a:pt x="0" y="521"/>
                </a:lnTo>
                <a:lnTo>
                  <a:pt x="0" y="527"/>
                </a:lnTo>
                <a:lnTo>
                  <a:pt x="0" y="531"/>
                </a:lnTo>
                <a:lnTo>
                  <a:pt x="0" y="535"/>
                </a:lnTo>
                <a:lnTo>
                  <a:pt x="1" y="539"/>
                </a:lnTo>
                <a:lnTo>
                  <a:pt x="1" y="543"/>
                </a:lnTo>
                <a:lnTo>
                  <a:pt x="1" y="545"/>
                </a:lnTo>
                <a:lnTo>
                  <a:pt x="1" y="547"/>
                </a:lnTo>
                <a:lnTo>
                  <a:pt x="3" y="549"/>
                </a:lnTo>
                <a:lnTo>
                  <a:pt x="3" y="552"/>
                </a:lnTo>
                <a:lnTo>
                  <a:pt x="5" y="554"/>
                </a:lnTo>
                <a:lnTo>
                  <a:pt x="5" y="556"/>
                </a:lnTo>
                <a:lnTo>
                  <a:pt x="7" y="558"/>
                </a:lnTo>
                <a:lnTo>
                  <a:pt x="7" y="560"/>
                </a:lnTo>
                <a:lnTo>
                  <a:pt x="11" y="562"/>
                </a:lnTo>
                <a:lnTo>
                  <a:pt x="15" y="562"/>
                </a:lnTo>
                <a:lnTo>
                  <a:pt x="21" y="566"/>
                </a:lnTo>
                <a:lnTo>
                  <a:pt x="27" y="568"/>
                </a:lnTo>
                <a:lnTo>
                  <a:pt x="35" y="570"/>
                </a:lnTo>
                <a:lnTo>
                  <a:pt x="43" y="572"/>
                </a:lnTo>
                <a:lnTo>
                  <a:pt x="52" y="576"/>
                </a:lnTo>
                <a:lnTo>
                  <a:pt x="62" y="578"/>
                </a:lnTo>
                <a:lnTo>
                  <a:pt x="74" y="582"/>
                </a:lnTo>
                <a:lnTo>
                  <a:pt x="84" y="584"/>
                </a:lnTo>
                <a:lnTo>
                  <a:pt x="96" y="588"/>
                </a:lnTo>
                <a:lnTo>
                  <a:pt x="107" y="592"/>
                </a:lnTo>
                <a:lnTo>
                  <a:pt x="121" y="596"/>
                </a:lnTo>
                <a:lnTo>
                  <a:pt x="133" y="599"/>
                </a:lnTo>
                <a:lnTo>
                  <a:pt x="147" y="601"/>
                </a:lnTo>
                <a:lnTo>
                  <a:pt x="162" y="605"/>
                </a:lnTo>
                <a:lnTo>
                  <a:pt x="178" y="609"/>
                </a:lnTo>
                <a:lnTo>
                  <a:pt x="192" y="613"/>
                </a:lnTo>
                <a:lnTo>
                  <a:pt x="207" y="617"/>
                </a:lnTo>
                <a:lnTo>
                  <a:pt x="223" y="621"/>
                </a:lnTo>
                <a:lnTo>
                  <a:pt x="239" y="627"/>
                </a:lnTo>
                <a:lnTo>
                  <a:pt x="254" y="631"/>
                </a:lnTo>
                <a:lnTo>
                  <a:pt x="272" y="635"/>
                </a:lnTo>
                <a:lnTo>
                  <a:pt x="290" y="641"/>
                </a:lnTo>
                <a:lnTo>
                  <a:pt x="307" y="645"/>
                </a:lnTo>
                <a:lnTo>
                  <a:pt x="321" y="649"/>
                </a:lnTo>
                <a:lnTo>
                  <a:pt x="341" y="654"/>
                </a:lnTo>
                <a:lnTo>
                  <a:pt x="356" y="658"/>
                </a:lnTo>
                <a:lnTo>
                  <a:pt x="374" y="660"/>
                </a:lnTo>
                <a:lnTo>
                  <a:pt x="390" y="664"/>
                </a:lnTo>
                <a:lnTo>
                  <a:pt x="409" y="670"/>
                </a:lnTo>
                <a:lnTo>
                  <a:pt x="425" y="674"/>
                </a:lnTo>
                <a:lnTo>
                  <a:pt x="439" y="678"/>
                </a:lnTo>
                <a:lnTo>
                  <a:pt x="454" y="682"/>
                </a:lnTo>
                <a:lnTo>
                  <a:pt x="468" y="686"/>
                </a:lnTo>
                <a:lnTo>
                  <a:pt x="484" y="690"/>
                </a:lnTo>
                <a:lnTo>
                  <a:pt x="495" y="694"/>
                </a:lnTo>
                <a:lnTo>
                  <a:pt x="509" y="696"/>
                </a:lnTo>
                <a:lnTo>
                  <a:pt x="525" y="699"/>
                </a:lnTo>
                <a:lnTo>
                  <a:pt x="537" y="703"/>
                </a:lnTo>
                <a:lnTo>
                  <a:pt x="548" y="707"/>
                </a:lnTo>
                <a:lnTo>
                  <a:pt x="562" y="709"/>
                </a:lnTo>
                <a:lnTo>
                  <a:pt x="576" y="713"/>
                </a:lnTo>
                <a:lnTo>
                  <a:pt x="588" y="715"/>
                </a:lnTo>
                <a:lnTo>
                  <a:pt x="599" y="717"/>
                </a:lnTo>
                <a:lnTo>
                  <a:pt x="609" y="721"/>
                </a:lnTo>
                <a:lnTo>
                  <a:pt x="621" y="723"/>
                </a:lnTo>
                <a:lnTo>
                  <a:pt x="631" y="727"/>
                </a:lnTo>
                <a:lnTo>
                  <a:pt x="642" y="729"/>
                </a:lnTo>
                <a:lnTo>
                  <a:pt x="652" y="731"/>
                </a:lnTo>
                <a:lnTo>
                  <a:pt x="660" y="733"/>
                </a:lnTo>
                <a:lnTo>
                  <a:pt x="668" y="735"/>
                </a:lnTo>
                <a:lnTo>
                  <a:pt x="676" y="737"/>
                </a:lnTo>
                <a:lnTo>
                  <a:pt x="684" y="739"/>
                </a:lnTo>
                <a:lnTo>
                  <a:pt x="689" y="741"/>
                </a:lnTo>
                <a:lnTo>
                  <a:pt x="697" y="743"/>
                </a:lnTo>
                <a:lnTo>
                  <a:pt x="701" y="745"/>
                </a:lnTo>
                <a:lnTo>
                  <a:pt x="707" y="747"/>
                </a:lnTo>
                <a:lnTo>
                  <a:pt x="711" y="747"/>
                </a:lnTo>
                <a:lnTo>
                  <a:pt x="715" y="747"/>
                </a:lnTo>
                <a:lnTo>
                  <a:pt x="717" y="749"/>
                </a:lnTo>
                <a:lnTo>
                  <a:pt x="721" y="749"/>
                </a:lnTo>
                <a:lnTo>
                  <a:pt x="772" y="531"/>
                </a:lnTo>
                <a:lnTo>
                  <a:pt x="770" y="515"/>
                </a:lnTo>
                <a:lnTo>
                  <a:pt x="789" y="480"/>
                </a:lnTo>
                <a:lnTo>
                  <a:pt x="789" y="468"/>
                </a:lnTo>
                <a:lnTo>
                  <a:pt x="795" y="460"/>
                </a:lnTo>
                <a:lnTo>
                  <a:pt x="799" y="450"/>
                </a:lnTo>
                <a:lnTo>
                  <a:pt x="793" y="445"/>
                </a:lnTo>
                <a:lnTo>
                  <a:pt x="774" y="431"/>
                </a:lnTo>
                <a:lnTo>
                  <a:pt x="776" y="423"/>
                </a:lnTo>
                <a:lnTo>
                  <a:pt x="776" y="421"/>
                </a:lnTo>
                <a:lnTo>
                  <a:pt x="776" y="419"/>
                </a:lnTo>
                <a:lnTo>
                  <a:pt x="778" y="417"/>
                </a:lnTo>
                <a:lnTo>
                  <a:pt x="778" y="415"/>
                </a:lnTo>
                <a:lnTo>
                  <a:pt x="780" y="413"/>
                </a:lnTo>
                <a:lnTo>
                  <a:pt x="780" y="411"/>
                </a:lnTo>
                <a:lnTo>
                  <a:pt x="780" y="409"/>
                </a:lnTo>
                <a:lnTo>
                  <a:pt x="784" y="398"/>
                </a:lnTo>
                <a:lnTo>
                  <a:pt x="789" y="388"/>
                </a:lnTo>
                <a:lnTo>
                  <a:pt x="799" y="378"/>
                </a:lnTo>
                <a:lnTo>
                  <a:pt x="807" y="370"/>
                </a:lnTo>
                <a:lnTo>
                  <a:pt x="817" y="362"/>
                </a:lnTo>
                <a:lnTo>
                  <a:pt x="825" y="356"/>
                </a:lnTo>
                <a:lnTo>
                  <a:pt x="829" y="352"/>
                </a:lnTo>
                <a:lnTo>
                  <a:pt x="831" y="350"/>
                </a:lnTo>
                <a:lnTo>
                  <a:pt x="831" y="341"/>
                </a:lnTo>
                <a:lnTo>
                  <a:pt x="884" y="266"/>
                </a:lnTo>
                <a:lnTo>
                  <a:pt x="886" y="258"/>
                </a:lnTo>
                <a:lnTo>
                  <a:pt x="878" y="243"/>
                </a:lnTo>
                <a:lnTo>
                  <a:pt x="866" y="233"/>
                </a:lnTo>
                <a:lnTo>
                  <a:pt x="852" y="205"/>
                </a:lnTo>
                <a:lnTo>
                  <a:pt x="854" y="207"/>
                </a:lnTo>
                <a:lnTo>
                  <a:pt x="666" y="160"/>
                </a:lnTo>
                <a:lnTo>
                  <a:pt x="664" y="160"/>
                </a:lnTo>
                <a:lnTo>
                  <a:pt x="662" y="160"/>
                </a:lnTo>
                <a:lnTo>
                  <a:pt x="660" y="160"/>
                </a:lnTo>
                <a:lnTo>
                  <a:pt x="656" y="160"/>
                </a:lnTo>
                <a:lnTo>
                  <a:pt x="652" y="162"/>
                </a:lnTo>
                <a:lnTo>
                  <a:pt x="646" y="162"/>
                </a:lnTo>
                <a:lnTo>
                  <a:pt x="642" y="162"/>
                </a:lnTo>
                <a:lnTo>
                  <a:pt x="637" y="162"/>
                </a:lnTo>
                <a:lnTo>
                  <a:pt x="631" y="162"/>
                </a:lnTo>
                <a:lnTo>
                  <a:pt x="625" y="162"/>
                </a:lnTo>
                <a:lnTo>
                  <a:pt x="619" y="160"/>
                </a:lnTo>
                <a:lnTo>
                  <a:pt x="613" y="160"/>
                </a:lnTo>
                <a:lnTo>
                  <a:pt x="607" y="158"/>
                </a:lnTo>
                <a:lnTo>
                  <a:pt x="603" y="156"/>
                </a:lnTo>
                <a:lnTo>
                  <a:pt x="597" y="154"/>
                </a:lnTo>
                <a:lnTo>
                  <a:pt x="595" y="154"/>
                </a:lnTo>
                <a:lnTo>
                  <a:pt x="593" y="154"/>
                </a:lnTo>
                <a:lnTo>
                  <a:pt x="591" y="154"/>
                </a:lnTo>
                <a:lnTo>
                  <a:pt x="590" y="156"/>
                </a:lnTo>
                <a:lnTo>
                  <a:pt x="586" y="158"/>
                </a:lnTo>
                <a:lnTo>
                  <a:pt x="584" y="160"/>
                </a:lnTo>
                <a:lnTo>
                  <a:pt x="582" y="160"/>
                </a:lnTo>
                <a:lnTo>
                  <a:pt x="556" y="160"/>
                </a:lnTo>
                <a:lnTo>
                  <a:pt x="554" y="160"/>
                </a:lnTo>
                <a:lnTo>
                  <a:pt x="548" y="160"/>
                </a:lnTo>
                <a:lnTo>
                  <a:pt x="541" y="162"/>
                </a:lnTo>
                <a:lnTo>
                  <a:pt x="529" y="164"/>
                </a:lnTo>
                <a:lnTo>
                  <a:pt x="519" y="164"/>
                </a:lnTo>
                <a:lnTo>
                  <a:pt x="507" y="164"/>
                </a:lnTo>
                <a:lnTo>
                  <a:pt x="499" y="160"/>
                </a:lnTo>
                <a:lnTo>
                  <a:pt x="492" y="156"/>
                </a:lnTo>
                <a:lnTo>
                  <a:pt x="488" y="156"/>
                </a:lnTo>
                <a:lnTo>
                  <a:pt x="486" y="156"/>
                </a:lnTo>
                <a:lnTo>
                  <a:pt x="480" y="156"/>
                </a:lnTo>
                <a:lnTo>
                  <a:pt x="474" y="156"/>
                </a:lnTo>
                <a:lnTo>
                  <a:pt x="470" y="158"/>
                </a:lnTo>
                <a:lnTo>
                  <a:pt x="466" y="158"/>
                </a:lnTo>
                <a:lnTo>
                  <a:pt x="456" y="156"/>
                </a:lnTo>
                <a:lnTo>
                  <a:pt x="441" y="160"/>
                </a:lnTo>
                <a:lnTo>
                  <a:pt x="441" y="158"/>
                </a:lnTo>
                <a:lnTo>
                  <a:pt x="435" y="154"/>
                </a:lnTo>
                <a:lnTo>
                  <a:pt x="429" y="149"/>
                </a:lnTo>
                <a:lnTo>
                  <a:pt x="421" y="145"/>
                </a:lnTo>
                <a:lnTo>
                  <a:pt x="413" y="139"/>
                </a:lnTo>
                <a:lnTo>
                  <a:pt x="403" y="135"/>
                </a:lnTo>
                <a:lnTo>
                  <a:pt x="393" y="131"/>
                </a:lnTo>
                <a:lnTo>
                  <a:pt x="386" y="131"/>
                </a:lnTo>
                <a:lnTo>
                  <a:pt x="384" y="131"/>
                </a:lnTo>
                <a:lnTo>
                  <a:pt x="382" y="131"/>
                </a:lnTo>
                <a:lnTo>
                  <a:pt x="378" y="133"/>
                </a:lnTo>
                <a:lnTo>
                  <a:pt x="374" y="133"/>
                </a:lnTo>
                <a:lnTo>
                  <a:pt x="370" y="135"/>
                </a:lnTo>
                <a:lnTo>
                  <a:pt x="366" y="135"/>
                </a:lnTo>
                <a:lnTo>
                  <a:pt x="358" y="137"/>
                </a:lnTo>
                <a:lnTo>
                  <a:pt x="352" y="137"/>
                </a:lnTo>
                <a:lnTo>
                  <a:pt x="346" y="137"/>
                </a:lnTo>
                <a:lnTo>
                  <a:pt x="339" y="137"/>
                </a:lnTo>
                <a:lnTo>
                  <a:pt x="333" y="137"/>
                </a:lnTo>
                <a:lnTo>
                  <a:pt x="327" y="137"/>
                </a:lnTo>
                <a:lnTo>
                  <a:pt x="321" y="135"/>
                </a:lnTo>
                <a:lnTo>
                  <a:pt x="315" y="133"/>
                </a:lnTo>
                <a:lnTo>
                  <a:pt x="311" y="131"/>
                </a:lnTo>
                <a:lnTo>
                  <a:pt x="309" y="127"/>
                </a:lnTo>
                <a:lnTo>
                  <a:pt x="309" y="125"/>
                </a:lnTo>
                <a:lnTo>
                  <a:pt x="307" y="125"/>
                </a:lnTo>
                <a:lnTo>
                  <a:pt x="305" y="123"/>
                </a:lnTo>
                <a:lnTo>
                  <a:pt x="301" y="119"/>
                </a:lnTo>
                <a:lnTo>
                  <a:pt x="299" y="117"/>
                </a:lnTo>
                <a:lnTo>
                  <a:pt x="297" y="115"/>
                </a:lnTo>
                <a:lnTo>
                  <a:pt x="295" y="115"/>
                </a:lnTo>
                <a:lnTo>
                  <a:pt x="290" y="101"/>
                </a:lnTo>
                <a:lnTo>
                  <a:pt x="290" y="99"/>
                </a:lnTo>
                <a:lnTo>
                  <a:pt x="292" y="96"/>
                </a:lnTo>
                <a:lnTo>
                  <a:pt x="292" y="92"/>
                </a:lnTo>
                <a:lnTo>
                  <a:pt x="294" y="88"/>
                </a:lnTo>
                <a:lnTo>
                  <a:pt x="294" y="82"/>
                </a:lnTo>
                <a:lnTo>
                  <a:pt x="294" y="76"/>
                </a:lnTo>
                <a:lnTo>
                  <a:pt x="294" y="70"/>
                </a:lnTo>
                <a:lnTo>
                  <a:pt x="294" y="62"/>
                </a:lnTo>
                <a:lnTo>
                  <a:pt x="292" y="56"/>
                </a:lnTo>
                <a:lnTo>
                  <a:pt x="292" y="50"/>
                </a:lnTo>
                <a:lnTo>
                  <a:pt x="288" y="45"/>
                </a:lnTo>
                <a:lnTo>
                  <a:pt x="284" y="39"/>
                </a:lnTo>
                <a:lnTo>
                  <a:pt x="280" y="35"/>
                </a:lnTo>
                <a:lnTo>
                  <a:pt x="274" y="33"/>
                </a:lnTo>
                <a:lnTo>
                  <a:pt x="266" y="31"/>
                </a:lnTo>
                <a:lnTo>
                  <a:pt x="264" y="31"/>
                </a:lnTo>
                <a:lnTo>
                  <a:pt x="262" y="31"/>
                </a:lnTo>
                <a:lnTo>
                  <a:pt x="258" y="29"/>
                </a:lnTo>
                <a:lnTo>
                  <a:pt x="256" y="29"/>
                </a:lnTo>
                <a:lnTo>
                  <a:pt x="254" y="29"/>
                </a:lnTo>
                <a:lnTo>
                  <a:pt x="252" y="29"/>
                </a:lnTo>
                <a:lnTo>
                  <a:pt x="2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Freeform 6"/>
          <p:cNvSpPr>
            <a:spLocks/>
          </p:cNvSpPr>
          <p:nvPr/>
        </p:nvSpPr>
        <p:spPr bwMode="auto">
          <a:xfrm>
            <a:off x="152400" y="2339975"/>
            <a:ext cx="1411288" cy="2536825"/>
          </a:xfrm>
          <a:custGeom>
            <a:avLst/>
            <a:gdLst>
              <a:gd name="T0" fmla="*/ 205713 w 885"/>
              <a:gd name="T1" fmla="*/ 25051 h 1519"/>
              <a:gd name="T2" fmla="*/ 355613 w 885"/>
              <a:gd name="T3" fmla="*/ 68473 h 1519"/>
              <a:gd name="T4" fmla="*/ 554947 w 885"/>
              <a:gd name="T5" fmla="*/ 123585 h 1519"/>
              <a:gd name="T6" fmla="*/ 775012 w 885"/>
              <a:gd name="T7" fmla="*/ 182037 h 1519"/>
              <a:gd name="T8" fmla="*/ 1377800 w 885"/>
              <a:gd name="T9" fmla="*/ 2137680 h 1519"/>
              <a:gd name="T10" fmla="*/ 1345906 w 885"/>
              <a:gd name="T11" fmla="*/ 2236214 h 1519"/>
              <a:gd name="T12" fmla="*/ 1318797 w 885"/>
              <a:gd name="T13" fmla="*/ 2328067 h 1519"/>
              <a:gd name="T14" fmla="*/ 1277335 w 885"/>
              <a:gd name="T15" fmla="*/ 2376499 h 1519"/>
              <a:gd name="T16" fmla="*/ 1290093 w 885"/>
              <a:gd name="T17" fmla="*/ 2475033 h 1519"/>
              <a:gd name="T18" fmla="*/ 1240658 w 885"/>
              <a:gd name="T19" fmla="*/ 2535155 h 1519"/>
              <a:gd name="T20" fmla="*/ 781391 w 885"/>
              <a:gd name="T21" fmla="*/ 2413240 h 1519"/>
              <a:gd name="T22" fmla="*/ 795743 w 885"/>
              <a:gd name="T23" fmla="*/ 2366479 h 1519"/>
              <a:gd name="T24" fmla="*/ 755876 w 885"/>
              <a:gd name="T25" fmla="*/ 2262935 h 1519"/>
              <a:gd name="T26" fmla="*/ 680927 w 885"/>
              <a:gd name="T27" fmla="*/ 2157721 h 1519"/>
              <a:gd name="T28" fmla="*/ 642654 w 885"/>
              <a:gd name="T29" fmla="*/ 2157721 h 1519"/>
              <a:gd name="T30" fmla="*/ 625113 w 885"/>
              <a:gd name="T31" fmla="*/ 2137680 h 1519"/>
              <a:gd name="T32" fmla="*/ 612355 w 885"/>
              <a:gd name="T33" fmla="*/ 2072548 h 1519"/>
              <a:gd name="T34" fmla="*/ 537406 w 885"/>
              <a:gd name="T35" fmla="*/ 2049167 h 1519"/>
              <a:gd name="T36" fmla="*/ 479997 w 885"/>
              <a:gd name="T37" fmla="*/ 1960653 h 1519"/>
              <a:gd name="T38" fmla="*/ 430562 w 885"/>
              <a:gd name="T39" fmla="*/ 1935602 h 1519"/>
              <a:gd name="T40" fmla="*/ 374749 w 885"/>
              <a:gd name="T41" fmla="*/ 1905541 h 1519"/>
              <a:gd name="T42" fmla="*/ 299799 w 885"/>
              <a:gd name="T43" fmla="*/ 1878820 h 1519"/>
              <a:gd name="T44" fmla="*/ 293420 w 885"/>
              <a:gd name="T45" fmla="*/ 1827048 h 1519"/>
              <a:gd name="T46" fmla="*/ 312556 w 885"/>
              <a:gd name="T47" fmla="*/ 1721834 h 1519"/>
              <a:gd name="T48" fmla="*/ 277474 w 885"/>
              <a:gd name="T49" fmla="*/ 1698454 h 1519"/>
              <a:gd name="T50" fmla="*/ 290231 w 885"/>
              <a:gd name="T51" fmla="*/ 1656702 h 1519"/>
              <a:gd name="T52" fmla="*/ 258337 w 885"/>
              <a:gd name="T53" fmla="*/ 1606600 h 1519"/>
              <a:gd name="T54" fmla="*/ 199334 w 885"/>
              <a:gd name="T55" fmla="*/ 1469655 h 1519"/>
              <a:gd name="T56" fmla="*/ 170630 w 885"/>
              <a:gd name="T57" fmla="*/ 1417883 h 1519"/>
              <a:gd name="T58" fmla="*/ 161062 w 885"/>
              <a:gd name="T59" fmla="*/ 1394502 h 1519"/>
              <a:gd name="T60" fmla="*/ 177009 w 885"/>
              <a:gd name="T61" fmla="*/ 1329370 h 1519"/>
              <a:gd name="T62" fmla="*/ 208903 w 885"/>
              <a:gd name="T63" fmla="*/ 1260897 h 1519"/>
              <a:gd name="T64" fmla="*/ 137142 w 885"/>
              <a:gd name="T65" fmla="*/ 1194095 h 1519"/>
              <a:gd name="T66" fmla="*/ 137142 w 885"/>
              <a:gd name="T67" fmla="*/ 1152343 h 1519"/>
              <a:gd name="T68" fmla="*/ 140331 w 885"/>
              <a:gd name="T69" fmla="*/ 1108922 h 1519"/>
              <a:gd name="T70" fmla="*/ 149900 w 885"/>
              <a:gd name="T71" fmla="*/ 1037109 h 1519"/>
              <a:gd name="T72" fmla="*/ 164252 w 885"/>
              <a:gd name="T73" fmla="*/ 1057150 h 1519"/>
              <a:gd name="T74" fmla="*/ 180198 w 885"/>
              <a:gd name="T75" fmla="*/ 1108922 h 1519"/>
              <a:gd name="T76" fmla="*/ 205713 w 885"/>
              <a:gd name="T77" fmla="*/ 1112262 h 1519"/>
              <a:gd name="T78" fmla="*/ 196145 w 885"/>
              <a:gd name="T79" fmla="*/ 1080530 h 1519"/>
              <a:gd name="T80" fmla="*/ 186577 w 885"/>
              <a:gd name="T81" fmla="*/ 1050469 h 1519"/>
              <a:gd name="T82" fmla="*/ 186577 w 885"/>
              <a:gd name="T83" fmla="*/ 998697 h 1519"/>
              <a:gd name="T84" fmla="*/ 261527 w 885"/>
              <a:gd name="T85" fmla="*/ 981997 h 1519"/>
              <a:gd name="T86" fmla="*/ 196145 w 885"/>
              <a:gd name="T87" fmla="*/ 965296 h 1519"/>
              <a:gd name="T88" fmla="*/ 164252 w 885"/>
              <a:gd name="T89" fmla="*/ 978657 h 1519"/>
              <a:gd name="T90" fmla="*/ 114817 w 885"/>
              <a:gd name="T91" fmla="*/ 988677 h 1519"/>
              <a:gd name="T92" fmla="*/ 79734 w 885"/>
              <a:gd name="T93" fmla="*/ 958616 h 1519"/>
              <a:gd name="T94" fmla="*/ 89302 w 885"/>
              <a:gd name="T95" fmla="*/ 863422 h 1519"/>
              <a:gd name="T96" fmla="*/ 52624 w 885"/>
              <a:gd name="T97" fmla="*/ 808310 h 1519"/>
              <a:gd name="T98" fmla="*/ 33488 w 885"/>
              <a:gd name="T99" fmla="*/ 746518 h 1519"/>
              <a:gd name="T100" fmla="*/ 17541 w 885"/>
              <a:gd name="T101" fmla="*/ 709777 h 1519"/>
              <a:gd name="T102" fmla="*/ 33488 w 885"/>
              <a:gd name="T103" fmla="*/ 651324 h 1519"/>
              <a:gd name="T104" fmla="*/ 46246 w 885"/>
              <a:gd name="T105" fmla="*/ 572831 h 1519"/>
              <a:gd name="T106" fmla="*/ 52624 w 885"/>
              <a:gd name="T107" fmla="*/ 501019 h 1519"/>
              <a:gd name="T108" fmla="*/ 33488 w 885"/>
              <a:gd name="T109" fmla="*/ 454257 h 1519"/>
              <a:gd name="T110" fmla="*/ 23920 w 885"/>
              <a:gd name="T111" fmla="*/ 430876 h 1519"/>
              <a:gd name="T112" fmla="*/ 1595 w 885"/>
              <a:gd name="T113" fmla="*/ 349043 h 1519"/>
              <a:gd name="T114" fmla="*/ 78139 w 885"/>
              <a:gd name="T115" fmla="*/ 248839 h 1519"/>
              <a:gd name="T116" fmla="*/ 98870 w 885"/>
              <a:gd name="T117" fmla="*/ 172016 h 1519"/>
              <a:gd name="T118" fmla="*/ 127574 w 885"/>
              <a:gd name="T119" fmla="*/ 83503 h 1519"/>
              <a:gd name="T120" fmla="*/ 133953 w 885"/>
              <a:gd name="T121" fmla="*/ 0 h 151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85"/>
              <a:gd name="T184" fmla="*/ 0 h 1519"/>
              <a:gd name="T185" fmla="*/ 885 w 885"/>
              <a:gd name="T186" fmla="*/ 1519 h 1519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85" h="1519">
                <a:moveTo>
                  <a:pt x="84" y="0"/>
                </a:moveTo>
                <a:lnTo>
                  <a:pt x="88" y="1"/>
                </a:lnTo>
                <a:lnTo>
                  <a:pt x="92" y="1"/>
                </a:lnTo>
                <a:lnTo>
                  <a:pt x="98" y="5"/>
                </a:lnTo>
                <a:lnTo>
                  <a:pt x="103" y="7"/>
                </a:lnTo>
                <a:lnTo>
                  <a:pt x="111" y="9"/>
                </a:lnTo>
                <a:lnTo>
                  <a:pt x="119" y="11"/>
                </a:lnTo>
                <a:lnTo>
                  <a:pt x="129" y="15"/>
                </a:lnTo>
                <a:lnTo>
                  <a:pt x="139" y="17"/>
                </a:lnTo>
                <a:lnTo>
                  <a:pt x="150" y="21"/>
                </a:lnTo>
                <a:lnTo>
                  <a:pt x="160" y="23"/>
                </a:lnTo>
                <a:lnTo>
                  <a:pt x="172" y="27"/>
                </a:lnTo>
                <a:lnTo>
                  <a:pt x="184" y="31"/>
                </a:lnTo>
                <a:lnTo>
                  <a:pt x="197" y="35"/>
                </a:lnTo>
                <a:lnTo>
                  <a:pt x="209" y="39"/>
                </a:lnTo>
                <a:lnTo>
                  <a:pt x="223" y="41"/>
                </a:lnTo>
                <a:lnTo>
                  <a:pt x="239" y="45"/>
                </a:lnTo>
                <a:lnTo>
                  <a:pt x="254" y="49"/>
                </a:lnTo>
                <a:lnTo>
                  <a:pt x="268" y="52"/>
                </a:lnTo>
                <a:lnTo>
                  <a:pt x="284" y="56"/>
                </a:lnTo>
                <a:lnTo>
                  <a:pt x="299" y="60"/>
                </a:lnTo>
                <a:lnTo>
                  <a:pt x="315" y="66"/>
                </a:lnTo>
                <a:lnTo>
                  <a:pt x="331" y="70"/>
                </a:lnTo>
                <a:lnTo>
                  <a:pt x="348" y="74"/>
                </a:lnTo>
                <a:lnTo>
                  <a:pt x="366" y="80"/>
                </a:lnTo>
                <a:lnTo>
                  <a:pt x="384" y="84"/>
                </a:lnTo>
                <a:lnTo>
                  <a:pt x="397" y="88"/>
                </a:lnTo>
                <a:lnTo>
                  <a:pt x="417" y="94"/>
                </a:lnTo>
                <a:lnTo>
                  <a:pt x="433" y="98"/>
                </a:lnTo>
                <a:lnTo>
                  <a:pt x="450" y="100"/>
                </a:lnTo>
                <a:lnTo>
                  <a:pt x="466" y="103"/>
                </a:lnTo>
                <a:lnTo>
                  <a:pt x="486" y="109"/>
                </a:lnTo>
                <a:lnTo>
                  <a:pt x="501" y="113"/>
                </a:lnTo>
                <a:lnTo>
                  <a:pt x="503" y="111"/>
                </a:lnTo>
                <a:lnTo>
                  <a:pt x="395" y="521"/>
                </a:lnTo>
                <a:lnTo>
                  <a:pt x="844" y="1198"/>
                </a:lnTo>
                <a:lnTo>
                  <a:pt x="848" y="1215"/>
                </a:lnTo>
                <a:lnTo>
                  <a:pt x="854" y="1231"/>
                </a:lnTo>
                <a:lnTo>
                  <a:pt x="866" y="1259"/>
                </a:lnTo>
                <a:lnTo>
                  <a:pt x="864" y="1280"/>
                </a:lnTo>
                <a:lnTo>
                  <a:pt x="884" y="1306"/>
                </a:lnTo>
                <a:lnTo>
                  <a:pt x="884" y="1315"/>
                </a:lnTo>
                <a:lnTo>
                  <a:pt x="876" y="1325"/>
                </a:lnTo>
                <a:lnTo>
                  <a:pt x="874" y="1327"/>
                </a:lnTo>
                <a:lnTo>
                  <a:pt x="868" y="1327"/>
                </a:lnTo>
                <a:lnTo>
                  <a:pt x="860" y="1329"/>
                </a:lnTo>
                <a:lnTo>
                  <a:pt x="854" y="1333"/>
                </a:lnTo>
                <a:lnTo>
                  <a:pt x="844" y="1339"/>
                </a:lnTo>
                <a:lnTo>
                  <a:pt x="836" y="1347"/>
                </a:lnTo>
                <a:lnTo>
                  <a:pt x="833" y="1355"/>
                </a:lnTo>
                <a:lnTo>
                  <a:pt x="831" y="1365"/>
                </a:lnTo>
                <a:lnTo>
                  <a:pt x="831" y="1366"/>
                </a:lnTo>
                <a:lnTo>
                  <a:pt x="831" y="1372"/>
                </a:lnTo>
                <a:lnTo>
                  <a:pt x="831" y="1378"/>
                </a:lnTo>
                <a:lnTo>
                  <a:pt x="829" y="1386"/>
                </a:lnTo>
                <a:lnTo>
                  <a:pt x="827" y="1394"/>
                </a:lnTo>
                <a:lnTo>
                  <a:pt x="825" y="1402"/>
                </a:lnTo>
                <a:lnTo>
                  <a:pt x="819" y="1406"/>
                </a:lnTo>
                <a:lnTo>
                  <a:pt x="813" y="1412"/>
                </a:lnTo>
                <a:lnTo>
                  <a:pt x="811" y="1414"/>
                </a:lnTo>
                <a:lnTo>
                  <a:pt x="809" y="1416"/>
                </a:lnTo>
                <a:lnTo>
                  <a:pt x="807" y="1417"/>
                </a:lnTo>
                <a:lnTo>
                  <a:pt x="803" y="1419"/>
                </a:lnTo>
                <a:lnTo>
                  <a:pt x="801" y="1423"/>
                </a:lnTo>
                <a:lnTo>
                  <a:pt x="797" y="1425"/>
                </a:lnTo>
                <a:lnTo>
                  <a:pt x="797" y="1427"/>
                </a:lnTo>
                <a:lnTo>
                  <a:pt x="793" y="1439"/>
                </a:lnTo>
                <a:lnTo>
                  <a:pt x="795" y="1453"/>
                </a:lnTo>
                <a:lnTo>
                  <a:pt x="789" y="1470"/>
                </a:lnTo>
                <a:lnTo>
                  <a:pt x="807" y="1480"/>
                </a:lnTo>
                <a:lnTo>
                  <a:pt x="809" y="1482"/>
                </a:lnTo>
                <a:lnTo>
                  <a:pt x="809" y="1486"/>
                </a:lnTo>
                <a:lnTo>
                  <a:pt x="809" y="1492"/>
                </a:lnTo>
                <a:lnTo>
                  <a:pt x="809" y="1498"/>
                </a:lnTo>
                <a:lnTo>
                  <a:pt x="807" y="1506"/>
                </a:lnTo>
                <a:lnTo>
                  <a:pt x="805" y="1512"/>
                </a:lnTo>
                <a:lnTo>
                  <a:pt x="799" y="1516"/>
                </a:lnTo>
                <a:lnTo>
                  <a:pt x="795" y="1518"/>
                </a:lnTo>
                <a:lnTo>
                  <a:pt x="778" y="1518"/>
                </a:lnTo>
                <a:lnTo>
                  <a:pt x="503" y="1484"/>
                </a:lnTo>
                <a:lnTo>
                  <a:pt x="499" y="1474"/>
                </a:lnTo>
                <a:lnTo>
                  <a:pt x="503" y="1474"/>
                </a:lnTo>
                <a:lnTo>
                  <a:pt x="503" y="1463"/>
                </a:lnTo>
                <a:lnTo>
                  <a:pt x="497" y="1457"/>
                </a:lnTo>
                <a:lnTo>
                  <a:pt x="490" y="1463"/>
                </a:lnTo>
                <a:lnTo>
                  <a:pt x="490" y="1445"/>
                </a:lnTo>
                <a:lnTo>
                  <a:pt x="490" y="1443"/>
                </a:lnTo>
                <a:lnTo>
                  <a:pt x="491" y="1441"/>
                </a:lnTo>
                <a:lnTo>
                  <a:pt x="493" y="1439"/>
                </a:lnTo>
                <a:lnTo>
                  <a:pt x="495" y="1437"/>
                </a:lnTo>
                <a:lnTo>
                  <a:pt x="495" y="1433"/>
                </a:lnTo>
                <a:lnTo>
                  <a:pt x="497" y="1429"/>
                </a:lnTo>
                <a:lnTo>
                  <a:pt x="499" y="1423"/>
                </a:lnTo>
                <a:lnTo>
                  <a:pt x="499" y="1417"/>
                </a:lnTo>
                <a:lnTo>
                  <a:pt x="499" y="1412"/>
                </a:lnTo>
                <a:lnTo>
                  <a:pt x="499" y="1406"/>
                </a:lnTo>
                <a:lnTo>
                  <a:pt x="495" y="1398"/>
                </a:lnTo>
                <a:lnTo>
                  <a:pt x="493" y="1388"/>
                </a:lnTo>
                <a:lnTo>
                  <a:pt x="490" y="1378"/>
                </a:lnTo>
                <a:lnTo>
                  <a:pt x="484" y="1368"/>
                </a:lnTo>
                <a:lnTo>
                  <a:pt x="476" y="1357"/>
                </a:lnTo>
                <a:lnTo>
                  <a:pt x="474" y="1355"/>
                </a:lnTo>
                <a:lnTo>
                  <a:pt x="472" y="1351"/>
                </a:lnTo>
                <a:lnTo>
                  <a:pt x="466" y="1349"/>
                </a:lnTo>
                <a:lnTo>
                  <a:pt x="462" y="1343"/>
                </a:lnTo>
                <a:lnTo>
                  <a:pt x="458" y="1337"/>
                </a:lnTo>
                <a:lnTo>
                  <a:pt x="454" y="1333"/>
                </a:lnTo>
                <a:lnTo>
                  <a:pt x="450" y="1329"/>
                </a:lnTo>
                <a:lnTo>
                  <a:pt x="448" y="1329"/>
                </a:lnTo>
                <a:lnTo>
                  <a:pt x="427" y="1292"/>
                </a:lnTo>
                <a:lnTo>
                  <a:pt x="425" y="1290"/>
                </a:lnTo>
                <a:lnTo>
                  <a:pt x="425" y="1288"/>
                </a:lnTo>
                <a:lnTo>
                  <a:pt x="421" y="1286"/>
                </a:lnTo>
                <a:lnTo>
                  <a:pt x="419" y="1286"/>
                </a:lnTo>
                <a:lnTo>
                  <a:pt x="415" y="1286"/>
                </a:lnTo>
                <a:lnTo>
                  <a:pt x="409" y="1288"/>
                </a:lnTo>
                <a:lnTo>
                  <a:pt x="403" y="1292"/>
                </a:lnTo>
                <a:lnTo>
                  <a:pt x="401" y="1292"/>
                </a:lnTo>
                <a:lnTo>
                  <a:pt x="399" y="1290"/>
                </a:lnTo>
                <a:lnTo>
                  <a:pt x="397" y="1288"/>
                </a:lnTo>
                <a:lnTo>
                  <a:pt x="395" y="1284"/>
                </a:lnTo>
                <a:lnTo>
                  <a:pt x="393" y="1282"/>
                </a:lnTo>
                <a:lnTo>
                  <a:pt x="392" y="1280"/>
                </a:lnTo>
                <a:lnTo>
                  <a:pt x="397" y="1272"/>
                </a:lnTo>
                <a:lnTo>
                  <a:pt x="397" y="1265"/>
                </a:lnTo>
                <a:lnTo>
                  <a:pt x="395" y="1261"/>
                </a:lnTo>
                <a:lnTo>
                  <a:pt x="395" y="1257"/>
                </a:lnTo>
                <a:lnTo>
                  <a:pt x="392" y="1251"/>
                </a:lnTo>
                <a:lnTo>
                  <a:pt x="388" y="1247"/>
                </a:lnTo>
                <a:lnTo>
                  <a:pt x="384" y="1241"/>
                </a:lnTo>
                <a:lnTo>
                  <a:pt x="376" y="1239"/>
                </a:lnTo>
                <a:lnTo>
                  <a:pt x="364" y="1237"/>
                </a:lnTo>
                <a:lnTo>
                  <a:pt x="362" y="1237"/>
                </a:lnTo>
                <a:lnTo>
                  <a:pt x="358" y="1237"/>
                </a:lnTo>
                <a:lnTo>
                  <a:pt x="352" y="1235"/>
                </a:lnTo>
                <a:lnTo>
                  <a:pt x="346" y="1233"/>
                </a:lnTo>
                <a:lnTo>
                  <a:pt x="337" y="1227"/>
                </a:lnTo>
                <a:lnTo>
                  <a:pt x="327" y="1217"/>
                </a:lnTo>
                <a:lnTo>
                  <a:pt x="315" y="1204"/>
                </a:lnTo>
                <a:lnTo>
                  <a:pt x="315" y="1202"/>
                </a:lnTo>
                <a:lnTo>
                  <a:pt x="315" y="1200"/>
                </a:lnTo>
                <a:lnTo>
                  <a:pt x="313" y="1194"/>
                </a:lnTo>
                <a:lnTo>
                  <a:pt x="311" y="1186"/>
                </a:lnTo>
                <a:lnTo>
                  <a:pt x="307" y="1180"/>
                </a:lnTo>
                <a:lnTo>
                  <a:pt x="301" y="1174"/>
                </a:lnTo>
                <a:lnTo>
                  <a:pt x="294" y="1166"/>
                </a:lnTo>
                <a:lnTo>
                  <a:pt x="284" y="1159"/>
                </a:lnTo>
                <a:lnTo>
                  <a:pt x="282" y="1159"/>
                </a:lnTo>
                <a:lnTo>
                  <a:pt x="280" y="1159"/>
                </a:lnTo>
                <a:lnTo>
                  <a:pt x="278" y="1159"/>
                </a:lnTo>
                <a:lnTo>
                  <a:pt x="274" y="1159"/>
                </a:lnTo>
                <a:lnTo>
                  <a:pt x="272" y="1159"/>
                </a:lnTo>
                <a:lnTo>
                  <a:pt x="270" y="1159"/>
                </a:lnTo>
                <a:lnTo>
                  <a:pt x="268" y="1159"/>
                </a:lnTo>
                <a:lnTo>
                  <a:pt x="262" y="1153"/>
                </a:lnTo>
                <a:lnTo>
                  <a:pt x="250" y="1153"/>
                </a:lnTo>
                <a:lnTo>
                  <a:pt x="248" y="1151"/>
                </a:lnTo>
                <a:lnTo>
                  <a:pt x="246" y="1149"/>
                </a:lnTo>
                <a:lnTo>
                  <a:pt x="243" y="1145"/>
                </a:lnTo>
                <a:lnTo>
                  <a:pt x="235" y="1141"/>
                </a:lnTo>
                <a:lnTo>
                  <a:pt x="227" y="1135"/>
                </a:lnTo>
                <a:lnTo>
                  <a:pt x="217" y="1133"/>
                </a:lnTo>
                <a:lnTo>
                  <a:pt x="205" y="1131"/>
                </a:lnTo>
                <a:lnTo>
                  <a:pt x="192" y="1131"/>
                </a:lnTo>
                <a:lnTo>
                  <a:pt x="190" y="1129"/>
                </a:lnTo>
                <a:lnTo>
                  <a:pt x="190" y="1127"/>
                </a:lnTo>
                <a:lnTo>
                  <a:pt x="188" y="1125"/>
                </a:lnTo>
                <a:lnTo>
                  <a:pt x="188" y="1123"/>
                </a:lnTo>
                <a:lnTo>
                  <a:pt x="186" y="1121"/>
                </a:lnTo>
                <a:lnTo>
                  <a:pt x="180" y="1113"/>
                </a:lnTo>
                <a:lnTo>
                  <a:pt x="174" y="1113"/>
                </a:lnTo>
                <a:lnTo>
                  <a:pt x="174" y="1104"/>
                </a:lnTo>
                <a:lnTo>
                  <a:pt x="184" y="1094"/>
                </a:lnTo>
                <a:lnTo>
                  <a:pt x="182" y="1080"/>
                </a:lnTo>
                <a:lnTo>
                  <a:pt x="190" y="1072"/>
                </a:lnTo>
                <a:lnTo>
                  <a:pt x="186" y="1059"/>
                </a:lnTo>
                <a:lnTo>
                  <a:pt x="186" y="1057"/>
                </a:lnTo>
                <a:lnTo>
                  <a:pt x="190" y="1053"/>
                </a:lnTo>
                <a:lnTo>
                  <a:pt x="192" y="1045"/>
                </a:lnTo>
                <a:lnTo>
                  <a:pt x="194" y="1039"/>
                </a:lnTo>
                <a:lnTo>
                  <a:pt x="196" y="1031"/>
                </a:lnTo>
                <a:lnTo>
                  <a:pt x="194" y="1027"/>
                </a:lnTo>
                <a:lnTo>
                  <a:pt x="190" y="1023"/>
                </a:lnTo>
                <a:lnTo>
                  <a:pt x="182" y="1025"/>
                </a:lnTo>
                <a:lnTo>
                  <a:pt x="180" y="1023"/>
                </a:lnTo>
                <a:lnTo>
                  <a:pt x="178" y="1021"/>
                </a:lnTo>
                <a:lnTo>
                  <a:pt x="176" y="1019"/>
                </a:lnTo>
                <a:lnTo>
                  <a:pt x="174" y="1017"/>
                </a:lnTo>
                <a:lnTo>
                  <a:pt x="172" y="1015"/>
                </a:lnTo>
                <a:lnTo>
                  <a:pt x="172" y="1013"/>
                </a:lnTo>
                <a:lnTo>
                  <a:pt x="170" y="1013"/>
                </a:lnTo>
                <a:lnTo>
                  <a:pt x="172" y="1012"/>
                </a:lnTo>
                <a:lnTo>
                  <a:pt x="174" y="1008"/>
                </a:lnTo>
                <a:lnTo>
                  <a:pt x="176" y="1004"/>
                </a:lnTo>
                <a:lnTo>
                  <a:pt x="180" y="998"/>
                </a:lnTo>
                <a:lnTo>
                  <a:pt x="182" y="992"/>
                </a:lnTo>
                <a:lnTo>
                  <a:pt x="180" y="986"/>
                </a:lnTo>
                <a:lnTo>
                  <a:pt x="178" y="982"/>
                </a:lnTo>
                <a:lnTo>
                  <a:pt x="172" y="980"/>
                </a:lnTo>
                <a:lnTo>
                  <a:pt x="168" y="976"/>
                </a:lnTo>
                <a:lnTo>
                  <a:pt x="166" y="972"/>
                </a:lnTo>
                <a:lnTo>
                  <a:pt x="164" y="966"/>
                </a:lnTo>
                <a:lnTo>
                  <a:pt x="162" y="962"/>
                </a:lnTo>
                <a:lnTo>
                  <a:pt x="160" y="957"/>
                </a:lnTo>
                <a:lnTo>
                  <a:pt x="158" y="955"/>
                </a:lnTo>
                <a:lnTo>
                  <a:pt x="158" y="953"/>
                </a:lnTo>
                <a:lnTo>
                  <a:pt x="147" y="941"/>
                </a:lnTo>
                <a:lnTo>
                  <a:pt x="145" y="921"/>
                </a:lnTo>
                <a:lnTo>
                  <a:pt x="135" y="900"/>
                </a:lnTo>
                <a:lnTo>
                  <a:pt x="133" y="892"/>
                </a:lnTo>
                <a:lnTo>
                  <a:pt x="125" y="880"/>
                </a:lnTo>
                <a:lnTo>
                  <a:pt x="127" y="880"/>
                </a:lnTo>
                <a:lnTo>
                  <a:pt x="127" y="878"/>
                </a:lnTo>
                <a:lnTo>
                  <a:pt x="127" y="876"/>
                </a:lnTo>
                <a:lnTo>
                  <a:pt x="127" y="872"/>
                </a:lnTo>
                <a:lnTo>
                  <a:pt x="123" y="868"/>
                </a:lnTo>
                <a:lnTo>
                  <a:pt x="121" y="862"/>
                </a:lnTo>
                <a:lnTo>
                  <a:pt x="115" y="857"/>
                </a:lnTo>
                <a:lnTo>
                  <a:pt x="107" y="849"/>
                </a:lnTo>
                <a:lnTo>
                  <a:pt x="105" y="847"/>
                </a:lnTo>
                <a:lnTo>
                  <a:pt x="103" y="845"/>
                </a:lnTo>
                <a:lnTo>
                  <a:pt x="103" y="843"/>
                </a:lnTo>
                <a:lnTo>
                  <a:pt x="103" y="841"/>
                </a:lnTo>
                <a:lnTo>
                  <a:pt x="101" y="837"/>
                </a:lnTo>
                <a:lnTo>
                  <a:pt x="101" y="835"/>
                </a:lnTo>
                <a:lnTo>
                  <a:pt x="107" y="829"/>
                </a:lnTo>
                <a:lnTo>
                  <a:pt x="103" y="808"/>
                </a:lnTo>
                <a:lnTo>
                  <a:pt x="109" y="804"/>
                </a:lnTo>
                <a:lnTo>
                  <a:pt x="105" y="798"/>
                </a:lnTo>
                <a:lnTo>
                  <a:pt x="111" y="792"/>
                </a:lnTo>
                <a:lnTo>
                  <a:pt x="111" y="794"/>
                </a:lnTo>
                <a:lnTo>
                  <a:pt x="111" y="796"/>
                </a:lnTo>
                <a:lnTo>
                  <a:pt x="113" y="798"/>
                </a:lnTo>
                <a:lnTo>
                  <a:pt x="117" y="798"/>
                </a:lnTo>
                <a:lnTo>
                  <a:pt x="121" y="794"/>
                </a:lnTo>
                <a:lnTo>
                  <a:pt x="127" y="788"/>
                </a:lnTo>
                <a:lnTo>
                  <a:pt x="129" y="780"/>
                </a:lnTo>
                <a:lnTo>
                  <a:pt x="131" y="770"/>
                </a:lnTo>
                <a:lnTo>
                  <a:pt x="133" y="762"/>
                </a:lnTo>
                <a:lnTo>
                  <a:pt x="131" y="755"/>
                </a:lnTo>
                <a:lnTo>
                  <a:pt x="127" y="749"/>
                </a:lnTo>
                <a:lnTo>
                  <a:pt x="121" y="747"/>
                </a:lnTo>
                <a:lnTo>
                  <a:pt x="119" y="747"/>
                </a:lnTo>
                <a:lnTo>
                  <a:pt x="121" y="747"/>
                </a:lnTo>
                <a:lnTo>
                  <a:pt x="107" y="745"/>
                </a:lnTo>
                <a:lnTo>
                  <a:pt x="86" y="715"/>
                </a:lnTo>
                <a:lnTo>
                  <a:pt x="86" y="708"/>
                </a:lnTo>
                <a:lnTo>
                  <a:pt x="86" y="706"/>
                </a:lnTo>
                <a:lnTo>
                  <a:pt x="84" y="704"/>
                </a:lnTo>
                <a:lnTo>
                  <a:pt x="84" y="702"/>
                </a:lnTo>
                <a:lnTo>
                  <a:pt x="84" y="698"/>
                </a:lnTo>
                <a:lnTo>
                  <a:pt x="84" y="694"/>
                </a:lnTo>
                <a:lnTo>
                  <a:pt x="86" y="690"/>
                </a:lnTo>
                <a:lnTo>
                  <a:pt x="88" y="684"/>
                </a:lnTo>
                <a:lnTo>
                  <a:pt x="88" y="682"/>
                </a:lnTo>
                <a:lnTo>
                  <a:pt x="88" y="680"/>
                </a:lnTo>
                <a:lnTo>
                  <a:pt x="88" y="676"/>
                </a:lnTo>
                <a:lnTo>
                  <a:pt x="88" y="672"/>
                </a:lnTo>
                <a:lnTo>
                  <a:pt x="88" y="668"/>
                </a:lnTo>
                <a:lnTo>
                  <a:pt x="88" y="666"/>
                </a:lnTo>
                <a:lnTo>
                  <a:pt x="88" y="664"/>
                </a:lnTo>
                <a:lnTo>
                  <a:pt x="88" y="662"/>
                </a:lnTo>
                <a:lnTo>
                  <a:pt x="86" y="657"/>
                </a:lnTo>
                <a:lnTo>
                  <a:pt x="86" y="647"/>
                </a:lnTo>
                <a:lnTo>
                  <a:pt x="90" y="641"/>
                </a:lnTo>
                <a:lnTo>
                  <a:pt x="92" y="625"/>
                </a:lnTo>
                <a:lnTo>
                  <a:pt x="92" y="623"/>
                </a:lnTo>
                <a:lnTo>
                  <a:pt x="94" y="621"/>
                </a:lnTo>
                <a:lnTo>
                  <a:pt x="96" y="619"/>
                </a:lnTo>
                <a:lnTo>
                  <a:pt x="98" y="619"/>
                </a:lnTo>
                <a:lnTo>
                  <a:pt x="99" y="619"/>
                </a:lnTo>
                <a:lnTo>
                  <a:pt x="101" y="621"/>
                </a:lnTo>
                <a:lnTo>
                  <a:pt x="103" y="627"/>
                </a:lnTo>
                <a:lnTo>
                  <a:pt x="103" y="629"/>
                </a:lnTo>
                <a:lnTo>
                  <a:pt x="103" y="631"/>
                </a:lnTo>
                <a:lnTo>
                  <a:pt x="103" y="633"/>
                </a:lnTo>
                <a:lnTo>
                  <a:pt x="101" y="637"/>
                </a:lnTo>
                <a:lnTo>
                  <a:pt x="101" y="639"/>
                </a:lnTo>
                <a:lnTo>
                  <a:pt x="99" y="643"/>
                </a:lnTo>
                <a:lnTo>
                  <a:pt x="99" y="645"/>
                </a:lnTo>
                <a:lnTo>
                  <a:pt x="101" y="649"/>
                </a:lnTo>
                <a:lnTo>
                  <a:pt x="111" y="658"/>
                </a:lnTo>
                <a:lnTo>
                  <a:pt x="113" y="664"/>
                </a:lnTo>
                <a:lnTo>
                  <a:pt x="127" y="678"/>
                </a:lnTo>
                <a:lnTo>
                  <a:pt x="129" y="680"/>
                </a:lnTo>
                <a:lnTo>
                  <a:pt x="131" y="680"/>
                </a:lnTo>
                <a:lnTo>
                  <a:pt x="135" y="678"/>
                </a:lnTo>
                <a:lnTo>
                  <a:pt x="133" y="672"/>
                </a:lnTo>
                <a:lnTo>
                  <a:pt x="131" y="670"/>
                </a:lnTo>
                <a:lnTo>
                  <a:pt x="129" y="666"/>
                </a:lnTo>
                <a:lnTo>
                  <a:pt x="127" y="666"/>
                </a:lnTo>
                <a:lnTo>
                  <a:pt x="125" y="662"/>
                </a:lnTo>
                <a:lnTo>
                  <a:pt x="123" y="658"/>
                </a:lnTo>
                <a:lnTo>
                  <a:pt x="123" y="653"/>
                </a:lnTo>
                <a:lnTo>
                  <a:pt x="123" y="649"/>
                </a:lnTo>
                <a:lnTo>
                  <a:pt x="123" y="647"/>
                </a:lnTo>
                <a:lnTo>
                  <a:pt x="123" y="643"/>
                </a:lnTo>
                <a:lnTo>
                  <a:pt x="123" y="641"/>
                </a:lnTo>
                <a:lnTo>
                  <a:pt x="121" y="639"/>
                </a:lnTo>
                <a:lnTo>
                  <a:pt x="119" y="637"/>
                </a:lnTo>
                <a:lnTo>
                  <a:pt x="117" y="633"/>
                </a:lnTo>
                <a:lnTo>
                  <a:pt x="117" y="631"/>
                </a:lnTo>
                <a:lnTo>
                  <a:pt x="117" y="629"/>
                </a:lnTo>
                <a:lnTo>
                  <a:pt x="117" y="627"/>
                </a:lnTo>
                <a:lnTo>
                  <a:pt x="117" y="625"/>
                </a:lnTo>
                <a:lnTo>
                  <a:pt x="117" y="623"/>
                </a:lnTo>
                <a:lnTo>
                  <a:pt x="117" y="621"/>
                </a:lnTo>
                <a:lnTo>
                  <a:pt x="111" y="609"/>
                </a:lnTo>
                <a:lnTo>
                  <a:pt x="111" y="600"/>
                </a:lnTo>
                <a:lnTo>
                  <a:pt x="117" y="598"/>
                </a:lnTo>
                <a:lnTo>
                  <a:pt x="133" y="592"/>
                </a:lnTo>
                <a:lnTo>
                  <a:pt x="137" y="594"/>
                </a:lnTo>
                <a:lnTo>
                  <a:pt x="141" y="598"/>
                </a:lnTo>
                <a:lnTo>
                  <a:pt x="160" y="602"/>
                </a:lnTo>
                <a:lnTo>
                  <a:pt x="166" y="602"/>
                </a:lnTo>
                <a:lnTo>
                  <a:pt x="174" y="607"/>
                </a:lnTo>
                <a:lnTo>
                  <a:pt x="164" y="596"/>
                </a:lnTo>
                <a:lnTo>
                  <a:pt x="164" y="588"/>
                </a:lnTo>
                <a:lnTo>
                  <a:pt x="152" y="588"/>
                </a:lnTo>
                <a:lnTo>
                  <a:pt x="147" y="592"/>
                </a:lnTo>
                <a:lnTo>
                  <a:pt x="139" y="592"/>
                </a:lnTo>
                <a:lnTo>
                  <a:pt x="135" y="588"/>
                </a:lnTo>
                <a:lnTo>
                  <a:pt x="133" y="586"/>
                </a:lnTo>
                <a:lnTo>
                  <a:pt x="131" y="584"/>
                </a:lnTo>
                <a:lnTo>
                  <a:pt x="127" y="580"/>
                </a:lnTo>
                <a:lnTo>
                  <a:pt x="123" y="578"/>
                </a:lnTo>
                <a:lnTo>
                  <a:pt x="119" y="574"/>
                </a:lnTo>
                <a:lnTo>
                  <a:pt x="115" y="574"/>
                </a:lnTo>
                <a:lnTo>
                  <a:pt x="109" y="576"/>
                </a:lnTo>
                <a:lnTo>
                  <a:pt x="107" y="580"/>
                </a:lnTo>
                <a:lnTo>
                  <a:pt x="105" y="582"/>
                </a:lnTo>
                <a:lnTo>
                  <a:pt x="103" y="584"/>
                </a:lnTo>
                <a:lnTo>
                  <a:pt x="103" y="586"/>
                </a:lnTo>
                <a:lnTo>
                  <a:pt x="103" y="609"/>
                </a:lnTo>
                <a:lnTo>
                  <a:pt x="99" y="613"/>
                </a:lnTo>
                <a:lnTo>
                  <a:pt x="92" y="611"/>
                </a:lnTo>
                <a:lnTo>
                  <a:pt x="86" y="602"/>
                </a:lnTo>
                <a:lnTo>
                  <a:pt x="82" y="598"/>
                </a:lnTo>
                <a:lnTo>
                  <a:pt x="74" y="598"/>
                </a:lnTo>
                <a:lnTo>
                  <a:pt x="74" y="596"/>
                </a:lnTo>
                <a:lnTo>
                  <a:pt x="72" y="592"/>
                </a:lnTo>
                <a:lnTo>
                  <a:pt x="70" y="588"/>
                </a:lnTo>
                <a:lnTo>
                  <a:pt x="68" y="584"/>
                </a:lnTo>
                <a:lnTo>
                  <a:pt x="64" y="578"/>
                </a:lnTo>
                <a:lnTo>
                  <a:pt x="60" y="574"/>
                </a:lnTo>
                <a:lnTo>
                  <a:pt x="56" y="574"/>
                </a:lnTo>
                <a:lnTo>
                  <a:pt x="50" y="574"/>
                </a:lnTo>
                <a:lnTo>
                  <a:pt x="50" y="572"/>
                </a:lnTo>
                <a:lnTo>
                  <a:pt x="58" y="562"/>
                </a:lnTo>
                <a:lnTo>
                  <a:pt x="62" y="556"/>
                </a:lnTo>
                <a:lnTo>
                  <a:pt x="60" y="551"/>
                </a:lnTo>
                <a:lnTo>
                  <a:pt x="64" y="543"/>
                </a:lnTo>
                <a:lnTo>
                  <a:pt x="54" y="531"/>
                </a:lnTo>
                <a:lnTo>
                  <a:pt x="56" y="517"/>
                </a:lnTo>
                <a:lnTo>
                  <a:pt x="47" y="506"/>
                </a:lnTo>
                <a:lnTo>
                  <a:pt x="47" y="502"/>
                </a:lnTo>
                <a:lnTo>
                  <a:pt x="45" y="500"/>
                </a:lnTo>
                <a:lnTo>
                  <a:pt x="41" y="496"/>
                </a:lnTo>
                <a:lnTo>
                  <a:pt x="39" y="494"/>
                </a:lnTo>
                <a:lnTo>
                  <a:pt x="35" y="490"/>
                </a:lnTo>
                <a:lnTo>
                  <a:pt x="33" y="484"/>
                </a:lnTo>
                <a:lnTo>
                  <a:pt x="33" y="478"/>
                </a:lnTo>
                <a:lnTo>
                  <a:pt x="33" y="470"/>
                </a:lnTo>
                <a:lnTo>
                  <a:pt x="31" y="466"/>
                </a:lnTo>
                <a:lnTo>
                  <a:pt x="31" y="462"/>
                </a:lnTo>
                <a:lnTo>
                  <a:pt x="27" y="456"/>
                </a:lnTo>
                <a:lnTo>
                  <a:pt x="25" y="453"/>
                </a:lnTo>
                <a:lnTo>
                  <a:pt x="21" y="447"/>
                </a:lnTo>
                <a:lnTo>
                  <a:pt x="19" y="441"/>
                </a:lnTo>
                <a:lnTo>
                  <a:pt x="15" y="439"/>
                </a:lnTo>
                <a:lnTo>
                  <a:pt x="15" y="437"/>
                </a:lnTo>
                <a:lnTo>
                  <a:pt x="13" y="435"/>
                </a:lnTo>
                <a:lnTo>
                  <a:pt x="13" y="433"/>
                </a:lnTo>
                <a:lnTo>
                  <a:pt x="13" y="431"/>
                </a:lnTo>
                <a:lnTo>
                  <a:pt x="11" y="429"/>
                </a:lnTo>
                <a:lnTo>
                  <a:pt x="11" y="425"/>
                </a:lnTo>
                <a:lnTo>
                  <a:pt x="23" y="413"/>
                </a:lnTo>
                <a:lnTo>
                  <a:pt x="23" y="411"/>
                </a:lnTo>
                <a:lnTo>
                  <a:pt x="23" y="407"/>
                </a:lnTo>
                <a:lnTo>
                  <a:pt x="21" y="405"/>
                </a:lnTo>
                <a:lnTo>
                  <a:pt x="21" y="400"/>
                </a:lnTo>
                <a:lnTo>
                  <a:pt x="21" y="396"/>
                </a:lnTo>
                <a:lnTo>
                  <a:pt x="21" y="390"/>
                </a:lnTo>
                <a:lnTo>
                  <a:pt x="19" y="384"/>
                </a:lnTo>
                <a:lnTo>
                  <a:pt x="19" y="378"/>
                </a:lnTo>
                <a:lnTo>
                  <a:pt x="21" y="372"/>
                </a:lnTo>
                <a:lnTo>
                  <a:pt x="21" y="366"/>
                </a:lnTo>
                <a:lnTo>
                  <a:pt x="21" y="360"/>
                </a:lnTo>
                <a:lnTo>
                  <a:pt x="23" y="354"/>
                </a:lnTo>
                <a:lnTo>
                  <a:pt x="27" y="349"/>
                </a:lnTo>
                <a:lnTo>
                  <a:pt x="29" y="343"/>
                </a:lnTo>
                <a:lnTo>
                  <a:pt x="33" y="339"/>
                </a:lnTo>
                <a:lnTo>
                  <a:pt x="33" y="337"/>
                </a:lnTo>
                <a:lnTo>
                  <a:pt x="33" y="331"/>
                </a:lnTo>
                <a:lnTo>
                  <a:pt x="33" y="325"/>
                </a:lnTo>
                <a:lnTo>
                  <a:pt x="33" y="319"/>
                </a:lnTo>
                <a:lnTo>
                  <a:pt x="33" y="311"/>
                </a:lnTo>
                <a:lnTo>
                  <a:pt x="33" y="303"/>
                </a:lnTo>
                <a:lnTo>
                  <a:pt x="33" y="300"/>
                </a:lnTo>
                <a:lnTo>
                  <a:pt x="33" y="298"/>
                </a:lnTo>
                <a:lnTo>
                  <a:pt x="33" y="296"/>
                </a:lnTo>
                <a:lnTo>
                  <a:pt x="33" y="294"/>
                </a:lnTo>
                <a:lnTo>
                  <a:pt x="33" y="290"/>
                </a:lnTo>
                <a:lnTo>
                  <a:pt x="31" y="286"/>
                </a:lnTo>
                <a:lnTo>
                  <a:pt x="27" y="280"/>
                </a:lnTo>
                <a:lnTo>
                  <a:pt x="25" y="276"/>
                </a:lnTo>
                <a:lnTo>
                  <a:pt x="21" y="272"/>
                </a:lnTo>
                <a:lnTo>
                  <a:pt x="19" y="270"/>
                </a:lnTo>
                <a:lnTo>
                  <a:pt x="19" y="268"/>
                </a:lnTo>
                <a:lnTo>
                  <a:pt x="19" y="266"/>
                </a:lnTo>
                <a:lnTo>
                  <a:pt x="19" y="262"/>
                </a:lnTo>
                <a:lnTo>
                  <a:pt x="17" y="260"/>
                </a:lnTo>
                <a:lnTo>
                  <a:pt x="15" y="258"/>
                </a:lnTo>
                <a:lnTo>
                  <a:pt x="11" y="254"/>
                </a:lnTo>
                <a:lnTo>
                  <a:pt x="7" y="251"/>
                </a:lnTo>
                <a:lnTo>
                  <a:pt x="5" y="245"/>
                </a:lnTo>
                <a:lnTo>
                  <a:pt x="3" y="239"/>
                </a:lnTo>
                <a:lnTo>
                  <a:pt x="1" y="233"/>
                </a:lnTo>
                <a:lnTo>
                  <a:pt x="0" y="225"/>
                </a:lnTo>
                <a:lnTo>
                  <a:pt x="0" y="217"/>
                </a:lnTo>
                <a:lnTo>
                  <a:pt x="1" y="209"/>
                </a:lnTo>
                <a:lnTo>
                  <a:pt x="5" y="200"/>
                </a:lnTo>
                <a:lnTo>
                  <a:pt x="11" y="190"/>
                </a:lnTo>
                <a:lnTo>
                  <a:pt x="19" y="178"/>
                </a:lnTo>
                <a:lnTo>
                  <a:pt x="31" y="166"/>
                </a:lnTo>
                <a:lnTo>
                  <a:pt x="43" y="154"/>
                </a:lnTo>
                <a:lnTo>
                  <a:pt x="45" y="154"/>
                </a:lnTo>
                <a:lnTo>
                  <a:pt x="47" y="152"/>
                </a:lnTo>
                <a:lnTo>
                  <a:pt x="49" y="149"/>
                </a:lnTo>
                <a:lnTo>
                  <a:pt x="50" y="143"/>
                </a:lnTo>
                <a:lnTo>
                  <a:pt x="52" y="137"/>
                </a:lnTo>
                <a:lnTo>
                  <a:pt x="54" y="131"/>
                </a:lnTo>
                <a:lnTo>
                  <a:pt x="54" y="125"/>
                </a:lnTo>
                <a:lnTo>
                  <a:pt x="54" y="119"/>
                </a:lnTo>
                <a:lnTo>
                  <a:pt x="54" y="117"/>
                </a:lnTo>
                <a:lnTo>
                  <a:pt x="58" y="111"/>
                </a:lnTo>
                <a:lnTo>
                  <a:pt x="62" y="103"/>
                </a:lnTo>
                <a:lnTo>
                  <a:pt x="68" y="98"/>
                </a:lnTo>
                <a:lnTo>
                  <a:pt x="74" y="88"/>
                </a:lnTo>
                <a:lnTo>
                  <a:pt x="76" y="78"/>
                </a:lnTo>
                <a:lnTo>
                  <a:pt x="78" y="68"/>
                </a:lnTo>
                <a:lnTo>
                  <a:pt x="78" y="58"/>
                </a:lnTo>
                <a:lnTo>
                  <a:pt x="78" y="56"/>
                </a:lnTo>
                <a:lnTo>
                  <a:pt x="78" y="54"/>
                </a:lnTo>
                <a:lnTo>
                  <a:pt x="80" y="50"/>
                </a:lnTo>
                <a:lnTo>
                  <a:pt x="78" y="49"/>
                </a:lnTo>
                <a:lnTo>
                  <a:pt x="78" y="39"/>
                </a:lnTo>
                <a:lnTo>
                  <a:pt x="72" y="31"/>
                </a:lnTo>
                <a:lnTo>
                  <a:pt x="74" y="27"/>
                </a:lnTo>
                <a:lnTo>
                  <a:pt x="84" y="11"/>
                </a:lnTo>
                <a:lnTo>
                  <a:pt x="86" y="3"/>
                </a:lnTo>
                <a:lnTo>
                  <a:pt x="84" y="0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152400" y="2339975"/>
            <a:ext cx="1411288" cy="2536825"/>
          </a:xfrm>
          <a:custGeom>
            <a:avLst/>
            <a:gdLst>
              <a:gd name="T0" fmla="*/ 205713 w 885"/>
              <a:gd name="T1" fmla="*/ 25051 h 1519"/>
              <a:gd name="T2" fmla="*/ 381127 w 885"/>
              <a:gd name="T3" fmla="*/ 75153 h 1519"/>
              <a:gd name="T4" fmla="*/ 612355 w 885"/>
              <a:gd name="T5" fmla="*/ 140285 h 1519"/>
              <a:gd name="T6" fmla="*/ 629897 w 885"/>
              <a:gd name="T7" fmla="*/ 870103 h 1519"/>
              <a:gd name="T8" fmla="*/ 1396936 w 885"/>
              <a:gd name="T9" fmla="*/ 2212833 h 1519"/>
              <a:gd name="T10" fmla="*/ 1325176 w 885"/>
              <a:gd name="T11" fmla="*/ 2279635 h 1519"/>
              <a:gd name="T12" fmla="*/ 1296471 w 885"/>
              <a:gd name="T13" fmla="*/ 2358128 h 1519"/>
              <a:gd name="T14" fmla="*/ 1264578 w 885"/>
              <a:gd name="T15" fmla="*/ 2403220 h 1519"/>
              <a:gd name="T16" fmla="*/ 1286903 w 885"/>
              <a:gd name="T17" fmla="*/ 2515114 h 1519"/>
              <a:gd name="T18" fmla="*/ 792554 w 885"/>
              <a:gd name="T19" fmla="*/ 2433281 h 1519"/>
              <a:gd name="T20" fmla="*/ 789364 w 885"/>
              <a:gd name="T21" fmla="*/ 2393200 h 1519"/>
              <a:gd name="T22" fmla="*/ 771823 w 885"/>
              <a:gd name="T23" fmla="*/ 2284646 h 1519"/>
              <a:gd name="T24" fmla="*/ 717604 w 885"/>
              <a:gd name="T25" fmla="*/ 2219513 h 1519"/>
              <a:gd name="T26" fmla="*/ 661790 w 885"/>
              <a:gd name="T27" fmla="*/ 2147700 h 1519"/>
              <a:gd name="T28" fmla="*/ 626708 w 885"/>
              <a:gd name="T29" fmla="*/ 2141020 h 1519"/>
              <a:gd name="T30" fmla="*/ 625113 w 885"/>
              <a:gd name="T31" fmla="*/ 2089248 h 1519"/>
              <a:gd name="T32" fmla="*/ 561326 w 885"/>
              <a:gd name="T33" fmla="*/ 2062527 h 1519"/>
              <a:gd name="T34" fmla="*/ 495944 w 885"/>
              <a:gd name="T35" fmla="*/ 1980694 h 1519"/>
              <a:gd name="T36" fmla="*/ 436941 w 885"/>
              <a:gd name="T37" fmla="*/ 1935602 h 1519"/>
              <a:gd name="T38" fmla="*/ 392290 w 885"/>
              <a:gd name="T39" fmla="*/ 1918902 h 1519"/>
              <a:gd name="T40" fmla="*/ 302988 w 885"/>
              <a:gd name="T41" fmla="*/ 1885501 h 1519"/>
              <a:gd name="T42" fmla="*/ 277474 w 885"/>
              <a:gd name="T43" fmla="*/ 1843749 h 1519"/>
              <a:gd name="T44" fmla="*/ 309367 w 885"/>
              <a:gd name="T45" fmla="*/ 1735195 h 1519"/>
              <a:gd name="T46" fmla="*/ 280663 w 885"/>
              <a:gd name="T47" fmla="*/ 1701794 h 1519"/>
              <a:gd name="T48" fmla="*/ 287042 w 885"/>
              <a:gd name="T49" fmla="*/ 1666722 h 1519"/>
              <a:gd name="T50" fmla="*/ 261527 w 885"/>
              <a:gd name="T51" fmla="*/ 1613280 h 1519"/>
              <a:gd name="T52" fmla="*/ 199334 w 885"/>
              <a:gd name="T53" fmla="*/ 1469655 h 1519"/>
              <a:gd name="T54" fmla="*/ 170630 w 885"/>
              <a:gd name="T55" fmla="*/ 1417883 h 1519"/>
              <a:gd name="T56" fmla="*/ 161062 w 885"/>
              <a:gd name="T57" fmla="*/ 1394502 h 1519"/>
              <a:gd name="T58" fmla="*/ 177009 w 885"/>
              <a:gd name="T59" fmla="*/ 1329370 h 1519"/>
              <a:gd name="T60" fmla="*/ 208903 w 885"/>
              <a:gd name="T61" fmla="*/ 1260897 h 1519"/>
              <a:gd name="T62" fmla="*/ 137142 w 885"/>
              <a:gd name="T63" fmla="*/ 1194095 h 1519"/>
              <a:gd name="T64" fmla="*/ 137142 w 885"/>
              <a:gd name="T65" fmla="*/ 1152343 h 1519"/>
              <a:gd name="T66" fmla="*/ 140331 w 885"/>
              <a:gd name="T67" fmla="*/ 1108922 h 1519"/>
              <a:gd name="T68" fmla="*/ 149900 w 885"/>
              <a:gd name="T69" fmla="*/ 1037109 h 1519"/>
              <a:gd name="T70" fmla="*/ 164252 w 885"/>
              <a:gd name="T71" fmla="*/ 1057150 h 1519"/>
              <a:gd name="T72" fmla="*/ 202524 w 885"/>
              <a:gd name="T73" fmla="*/ 1132302 h 1519"/>
              <a:gd name="T74" fmla="*/ 205713 w 885"/>
              <a:gd name="T75" fmla="*/ 1112262 h 1519"/>
              <a:gd name="T76" fmla="*/ 196145 w 885"/>
              <a:gd name="T77" fmla="*/ 1080530 h 1519"/>
              <a:gd name="T78" fmla="*/ 186577 w 885"/>
              <a:gd name="T79" fmla="*/ 1050469 h 1519"/>
              <a:gd name="T80" fmla="*/ 212092 w 885"/>
              <a:gd name="T81" fmla="*/ 988677 h 1519"/>
              <a:gd name="T82" fmla="*/ 234417 w 885"/>
              <a:gd name="T83" fmla="*/ 988677 h 1519"/>
              <a:gd name="T84" fmla="*/ 183388 w 885"/>
              <a:gd name="T85" fmla="*/ 958616 h 1519"/>
              <a:gd name="T86" fmla="*/ 157873 w 885"/>
              <a:gd name="T87" fmla="*/ 1023748 h 1519"/>
              <a:gd name="T88" fmla="*/ 108438 w 885"/>
              <a:gd name="T89" fmla="*/ 975317 h 1519"/>
              <a:gd name="T90" fmla="*/ 79734 w 885"/>
              <a:gd name="T91" fmla="*/ 955276 h 1519"/>
              <a:gd name="T92" fmla="*/ 74950 w 885"/>
              <a:gd name="T93" fmla="*/ 838371 h 1519"/>
              <a:gd name="T94" fmla="*/ 52624 w 885"/>
              <a:gd name="T95" fmla="*/ 784929 h 1519"/>
              <a:gd name="T96" fmla="*/ 23920 w 885"/>
              <a:gd name="T97" fmla="*/ 733157 h 1519"/>
              <a:gd name="T98" fmla="*/ 36678 w 885"/>
              <a:gd name="T99" fmla="*/ 689736 h 1519"/>
              <a:gd name="T100" fmla="*/ 33488 w 885"/>
              <a:gd name="T101" fmla="*/ 621263 h 1519"/>
              <a:gd name="T102" fmla="*/ 52624 w 885"/>
              <a:gd name="T103" fmla="*/ 552791 h 1519"/>
              <a:gd name="T104" fmla="*/ 52624 w 885"/>
              <a:gd name="T105" fmla="*/ 490998 h 1519"/>
              <a:gd name="T106" fmla="*/ 30299 w 885"/>
              <a:gd name="T107" fmla="*/ 444237 h 1519"/>
              <a:gd name="T108" fmla="*/ 7973 w 885"/>
              <a:gd name="T109" fmla="*/ 409165 h 1519"/>
              <a:gd name="T110" fmla="*/ 49435 w 885"/>
              <a:gd name="T111" fmla="*/ 277230 h 1519"/>
              <a:gd name="T112" fmla="*/ 86112 w 885"/>
              <a:gd name="T113" fmla="*/ 208758 h 1519"/>
              <a:gd name="T114" fmla="*/ 124385 w 885"/>
              <a:gd name="T115" fmla="*/ 113564 h 1519"/>
              <a:gd name="T116" fmla="*/ 114817 w 885"/>
              <a:gd name="T117" fmla="*/ 51772 h 151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85"/>
              <a:gd name="T178" fmla="*/ 0 h 1519"/>
              <a:gd name="T179" fmla="*/ 885 w 885"/>
              <a:gd name="T180" fmla="*/ 1519 h 151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85" h="1519">
                <a:moveTo>
                  <a:pt x="84" y="0"/>
                </a:moveTo>
                <a:lnTo>
                  <a:pt x="84" y="0"/>
                </a:lnTo>
                <a:lnTo>
                  <a:pt x="88" y="1"/>
                </a:lnTo>
                <a:lnTo>
                  <a:pt x="92" y="1"/>
                </a:lnTo>
                <a:lnTo>
                  <a:pt x="98" y="5"/>
                </a:lnTo>
                <a:lnTo>
                  <a:pt x="103" y="7"/>
                </a:lnTo>
                <a:lnTo>
                  <a:pt x="111" y="9"/>
                </a:lnTo>
                <a:lnTo>
                  <a:pt x="119" y="11"/>
                </a:lnTo>
                <a:lnTo>
                  <a:pt x="129" y="15"/>
                </a:lnTo>
                <a:lnTo>
                  <a:pt x="139" y="17"/>
                </a:lnTo>
                <a:lnTo>
                  <a:pt x="150" y="21"/>
                </a:lnTo>
                <a:lnTo>
                  <a:pt x="160" y="23"/>
                </a:lnTo>
                <a:lnTo>
                  <a:pt x="172" y="27"/>
                </a:lnTo>
                <a:lnTo>
                  <a:pt x="184" y="31"/>
                </a:lnTo>
                <a:lnTo>
                  <a:pt x="197" y="35"/>
                </a:lnTo>
                <a:lnTo>
                  <a:pt x="209" y="39"/>
                </a:lnTo>
                <a:lnTo>
                  <a:pt x="223" y="41"/>
                </a:lnTo>
                <a:lnTo>
                  <a:pt x="239" y="45"/>
                </a:lnTo>
                <a:lnTo>
                  <a:pt x="254" y="49"/>
                </a:lnTo>
                <a:lnTo>
                  <a:pt x="268" y="52"/>
                </a:lnTo>
                <a:lnTo>
                  <a:pt x="284" y="56"/>
                </a:lnTo>
                <a:lnTo>
                  <a:pt x="299" y="60"/>
                </a:lnTo>
                <a:lnTo>
                  <a:pt x="315" y="66"/>
                </a:lnTo>
                <a:lnTo>
                  <a:pt x="331" y="70"/>
                </a:lnTo>
                <a:lnTo>
                  <a:pt x="348" y="74"/>
                </a:lnTo>
                <a:lnTo>
                  <a:pt x="366" y="80"/>
                </a:lnTo>
                <a:lnTo>
                  <a:pt x="384" y="84"/>
                </a:lnTo>
                <a:lnTo>
                  <a:pt x="397" y="88"/>
                </a:lnTo>
                <a:lnTo>
                  <a:pt x="417" y="94"/>
                </a:lnTo>
                <a:lnTo>
                  <a:pt x="433" y="98"/>
                </a:lnTo>
                <a:lnTo>
                  <a:pt x="450" y="100"/>
                </a:lnTo>
                <a:lnTo>
                  <a:pt x="466" y="103"/>
                </a:lnTo>
                <a:lnTo>
                  <a:pt x="486" y="109"/>
                </a:lnTo>
                <a:lnTo>
                  <a:pt x="501" y="113"/>
                </a:lnTo>
                <a:lnTo>
                  <a:pt x="503" y="111"/>
                </a:lnTo>
                <a:lnTo>
                  <a:pt x="395" y="521"/>
                </a:lnTo>
                <a:lnTo>
                  <a:pt x="844" y="1198"/>
                </a:lnTo>
                <a:lnTo>
                  <a:pt x="848" y="1215"/>
                </a:lnTo>
                <a:lnTo>
                  <a:pt x="854" y="1231"/>
                </a:lnTo>
                <a:lnTo>
                  <a:pt x="866" y="1259"/>
                </a:lnTo>
                <a:lnTo>
                  <a:pt x="864" y="1280"/>
                </a:lnTo>
                <a:lnTo>
                  <a:pt x="884" y="1306"/>
                </a:lnTo>
                <a:lnTo>
                  <a:pt x="884" y="1315"/>
                </a:lnTo>
                <a:lnTo>
                  <a:pt x="876" y="1325"/>
                </a:lnTo>
                <a:lnTo>
                  <a:pt x="874" y="1327"/>
                </a:lnTo>
                <a:lnTo>
                  <a:pt x="868" y="1327"/>
                </a:lnTo>
                <a:lnTo>
                  <a:pt x="860" y="1329"/>
                </a:lnTo>
                <a:lnTo>
                  <a:pt x="854" y="1333"/>
                </a:lnTo>
                <a:lnTo>
                  <a:pt x="844" y="1339"/>
                </a:lnTo>
                <a:lnTo>
                  <a:pt x="836" y="1347"/>
                </a:lnTo>
                <a:lnTo>
                  <a:pt x="833" y="1355"/>
                </a:lnTo>
                <a:lnTo>
                  <a:pt x="831" y="1365"/>
                </a:lnTo>
                <a:lnTo>
                  <a:pt x="831" y="1366"/>
                </a:lnTo>
                <a:lnTo>
                  <a:pt x="831" y="1372"/>
                </a:lnTo>
                <a:lnTo>
                  <a:pt x="831" y="1378"/>
                </a:lnTo>
                <a:lnTo>
                  <a:pt x="829" y="1386"/>
                </a:lnTo>
                <a:lnTo>
                  <a:pt x="827" y="1394"/>
                </a:lnTo>
                <a:lnTo>
                  <a:pt x="825" y="1402"/>
                </a:lnTo>
                <a:lnTo>
                  <a:pt x="819" y="1406"/>
                </a:lnTo>
                <a:lnTo>
                  <a:pt x="813" y="1412"/>
                </a:lnTo>
                <a:lnTo>
                  <a:pt x="811" y="1414"/>
                </a:lnTo>
                <a:lnTo>
                  <a:pt x="809" y="1416"/>
                </a:lnTo>
                <a:lnTo>
                  <a:pt x="807" y="1417"/>
                </a:lnTo>
                <a:lnTo>
                  <a:pt x="803" y="1419"/>
                </a:lnTo>
                <a:lnTo>
                  <a:pt x="801" y="1423"/>
                </a:lnTo>
                <a:lnTo>
                  <a:pt x="797" y="1425"/>
                </a:lnTo>
                <a:lnTo>
                  <a:pt x="797" y="1427"/>
                </a:lnTo>
                <a:lnTo>
                  <a:pt x="793" y="1439"/>
                </a:lnTo>
                <a:lnTo>
                  <a:pt x="795" y="1453"/>
                </a:lnTo>
                <a:lnTo>
                  <a:pt x="789" y="1470"/>
                </a:lnTo>
                <a:lnTo>
                  <a:pt x="807" y="1480"/>
                </a:lnTo>
                <a:lnTo>
                  <a:pt x="809" y="1482"/>
                </a:lnTo>
                <a:lnTo>
                  <a:pt x="809" y="1486"/>
                </a:lnTo>
                <a:lnTo>
                  <a:pt x="809" y="1492"/>
                </a:lnTo>
                <a:lnTo>
                  <a:pt x="809" y="1498"/>
                </a:lnTo>
                <a:lnTo>
                  <a:pt x="807" y="1506"/>
                </a:lnTo>
                <a:lnTo>
                  <a:pt x="805" y="1512"/>
                </a:lnTo>
                <a:lnTo>
                  <a:pt x="799" y="1516"/>
                </a:lnTo>
                <a:lnTo>
                  <a:pt x="795" y="1518"/>
                </a:lnTo>
                <a:lnTo>
                  <a:pt x="778" y="1518"/>
                </a:lnTo>
                <a:lnTo>
                  <a:pt x="503" y="1484"/>
                </a:lnTo>
                <a:lnTo>
                  <a:pt x="499" y="1474"/>
                </a:lnTo>
                <a:lnTo>
                  <a:pt x="503" y="1474"/>
                </a:lnTo>
                <a:lnTo>
                  <a:pt x="503" y="1463"/>
                </a:lnTo>
                <a:lnTo>
                  <a:pt x="497" y="1457"/>
                </a:lnTo>
                <a:lnTo>
                  <a:pt x="490" y="1463"/>
                </a:lnTo>
                <a:lnTo>
                  <a:pt x="490" y="1445"/>
                </a:lnTo>
                <a:lnTo>
                  <a:pt x="490" y="1443"/>
                </a:lnTo>
                <a:lnTo>
                  <a:pt x="491" y="1441"/>
                </a:lnTo>
                <a:lnTo>
                  <a:pt x="493" y="1439"/>
                </a:lnTo>
                <a:lnTo>
                  <a:pt x="495" y="1437"/>
                </a:lnTo>
                <a:lnTo>
                  <a:pt x="495" y="1433"/>
                </a:lnTo>
                <a:lnTo>
                  <a:pt x="497" y="1429"/>
                </a:lnTo>
                <a:lnTo>
                  <a:pt x="499" y="1423"/>
                </a:lnTo>
                <a:lnTo>
                  <a:pt x="499" y="1417"/>
                </a:lnTo>
                <a:lnTo>
                  <a:pt x="499" y="1412"/>
                </a:lnTo>
                <a:lnTo>
                  <a:pt x="499" y="1406"/>
                </a:lnTo>
                <a:lnTo>
                  <a:pt x="495" y="1398"/>
                </a:lnTo>
                <a:lnTo>
                  <a:pt x="493" y="1388"/>
                </a:lnTo>
                <a:lnTo>
                  <a:pt x="490" y="1378"/>
                </a:lnTo>
                <a:lnTo>
                  <a:pt x="484" y="1368"/>
                </a:lnTo>
                <a:lnTo>
                  <a:pt x="476" y="1357"/>
                </a:lnTo>
                <a:lnTo>
                  <a:pt x="474" y="1355"/>
                </a:lnTo>
                <a:lnTo>
                  <a:pt x="472" y="1351"/>
                </a:lnTo>
                <a:lnTo>
                  <a:pt x="466" y="1349"/>
                </a:lnTo>
                <a:lnTo>
                  <a:pt x="462" y="1343"/>
                </a:lnTo>
                <a:lnTo>
                  <a:pt x="458" y="1337"/>
                </a:lnTo>
                <a:lnTo>
                  <a:pt x="454" y="1333"/>
                </a:lnTo>
                <a:lnTo>
                  <a:pt x="450" y="1329"/>
                </a:lnTo>
                <a:lnTo>
                  <a:pt x="448" y="1329"/>
                </a:lnTo>
                <a:lnTo>
                  <a:pt x="427" y="1292"/>
                </a:lnTo>
                <a:lnTo>
                  <a:pt x="425" y="1290"/>
                </a:lnTo>
                <a:lnTo>
                  <a:pt x="425" y="1288"/>
                </a:lnTo>
                <a:lnTo>
                  <a:pt x="421" y="1286"/>
                </a:lnTo>
                <a:lnTo>
                  <a:pt x="419" y="1286"/>
                </a:lnTo>
                <a:lnTo>
                  <a:pt x="415" y="1286"/>
                </a:lnTo>
                <a:lnTo>
                  <a:pt x="409" y="1288"/>
                </a:lnTo>
                <a:lnTo>
                  <a:pt x="403" y="1292"/>
                </a:lnTo>
                <a:lnTo>
                  <a:pt x="401" y="1292"/>
                </a:lnTo>
                <a:lnTo>
                  <a:pt x="399" y="1290"/>
                </a:lnTo>
                <a:lnTo>
                  <a:pt x="397" y="1288"/>
                </a:lnTo>
                <a:lnTo>
                  <a:pt x="395" y="1284"/>
                </a:lnTo>
                <a:lnTo>
                  <a:pt x="393" y="1282"/>
                </a:lnTo>
                <a:lnTo>
                  <a:pt x="392" y="1280"/>
                </a:lnTo>
                <a:lnTo>
                  <a:pt x="397" y="1272"/>
                </a:lnTo>
                <a:lnTo>
                  <a:pt x="397" y="1265"/>
                </a:lnTo>
                <a:lnTo>
                  <a:pt x="395" y="1261"/>
                </a:lnTo>
                <a:lnTo>
                  <a:pt x="395" y="1257"/>
                </a:lnTo>
                <a:lnTo>
                  <a:pt x="392" y="1251"/>
                </a:lnTo>
                <a:lnTo>
                  <a:pt x="388" y="1247"/>
                </a:lnTo>
                <a:lnTo>
                  <a:pt x="384" y="1241"/>
                </a:lnTo>
                <a:lnTo>
                  <a:pt x="376" y="1239"/>
                </a:lnTo>
                <a:lnTo>
                  <a:pt x="364" y="1237"/>
                </a:lnTo>
                <a:lnTo>
                  <a:pt x="362" y="1237"/>
                </a:lnTo>
                <a:lnTo>
                  <a:pt x="358" y="1237"/>
                </a:lnTo>
                <a:lnTo>
                  <a:pt x="352" y="1235"/>
                </a:lnTo>
                <a:lnTo>
                  <a:pt x="346" y="1233"/>
                </a:lnTo>
                <a:lnTo>
                  <a:pt x="337" y="1227"/>
                </a:lnTo>
                <a:lnTo>
                  <a:pt x="327" y="1217"/>
                </a:lnTo>
                <a:lnTo>
                  <a:pt x="315" y="1204"/>
                </a:lnTo>
                <a:lnTo>
                  <a:pt x="315" y="1202"/>
                </a:lnTo>
                <a:lnTo>
                  <a:pt x="315" y="1200"/>
                </a:lnTo>
                <a:lnTo>
                  <a:pt x="313" y="1194"/>
                </a:lnTo>
                <a:lnTo>
                  <a:pt x="311" y="1186"/>
                </a:lnTo>
                <a:lnTo>
                  <a:pt x="307" y="1180"/>
                </a:lnTo>
                <a:lnTo>
                  <a:pt x="301" y="1174"/>
                </a:lnTo>
                <a:lnTo>
                  <a:pt x="294" y="1166"/>
                </a:lnTo>
                <a:lnTo>
                  <a:pt x="284" y="1159"/>
                </a:lnTo>
                <a:lnTo>
                  <a:pt x="282" y="1159"/>
                </a:lnTo>
                <a:lnTo>
                  <a:pt x="280" y="1159"/>
                </a:lnTo>
                <a:lnTo>
                  <a:pt x="278" y="1159"/>
                </a:lnTo>
                <a:lnTo>
                  <a:pt x="274" y="1159"/>
                </a:lnTo>
                <a:lnTo>
                  <a:pt x="272" y="1159"/>
                </a:lnTo>
                <a:lnTo>
                  <a:pt x="270" y="1159"/>
                </a:lnTo>
                <a:lnTo>
                  <a:pt x="268" y="1159"/>
                </a:lnTo>
                <a:lnTo>
                  <a:pt x="262" y="1153"/>
                </a:lnTo>
                <a:lnTo>
                  <a:pt x="250" y="1153"/>
                </a:lnTo>
                <a:lnTo>
                  <a:pt x="248" y="1151"/>
                </a:lnTo>
                <a:lnTo>
                  <a:pt x="246" y="1149"/>
                </a:lnTo>
                <a:lnTo>
                  <a:pt x="243" y="1145"/>
                </a:lnTo>
                <a:lnTo>
                  <a:pt x="235" y="1141"/>
                </a:lnTo>
                <a:lnTo>
                  <a:pt x="227" y="1135"/>
                </a:lnTo>
                <a:lnTo>
                  <a:pt x="217" y="1133"/>
                </a:lnTo>
                <a:lnTo>
                  <a:pt x="205" y="1131"/>
                </a:lnTo>
                <a:lnTo>
                  <a:pt x="192" y="1131"/>
                </a:lnTo>
                <a:lnTo>
                  <a:pt x="190" y="1129"/>
                </a:lnTo>
                <a:lnTo>
                  <a:pt x="190" y="1127"/>
                </a:lnTo>
                <a:lnTo>
                  <a:pt x="188" y="1125"/>
                </a:lnTo>
                <a:lnTo>
                  <a:pt x="188" y="1123"/>
                </a:lnTo>
                <a:lnTo>
                  <a:pt x="186" y="1121"/>
                </a:lnTo>
                <a:lnTo>
                  <a:pt x="180" y="1113"/>
                </a:lnTo>
                <a:lnTo>
                  <a:pt x="174" y="1113"/>
                </a:lnTo>
                <a:lnTo>
                  <a:pt x="174" y="1104"/>
                </a:lnTo>
                <a:lnTo>
                  <a:pt x="184" y="1094"/>
                </a:lnTo>
                <a:lnTo>
                  <a:pt x="182" y="1080"/>
                </a:lnTo>
                <a:lnTo>
                  <a:pt x="190" y="1072"/>
                </a:lnTo>
                <a:lnTo>
                  <a:pt x="186" y="1059"/>
                </a:lnTo>
                <a:lnTo>
                  <a:pt x="186" y="1057"/>
                </a:lnTo>
                <a:lnTo>
                  <a:pt x="190" y="1053"/>
                </a:lnTo>
                <a:lnTo>
                  <a:pt x="192" y="1045"/>
                </a:lnTo>
                <a:lnTo>
                  <a:pt x="194" y="1039"/>
                </a:lnTo>
                <a:lnTo>
                  <a:pt x="196" y="1031"/>
                </a:lnTo>
                <a:lnTo>
                  <a:pt x="194" y="1027"/>
                </a:lnTo>
                <a:lnTo>
                  <a:pt x="190" y="1023"/>
                </a:lnTo>
                <a:lnTo>
                  <a:pt x="182" y="1025"/>
                </a:lnTo>
                <a:lnTo>
                  <a:pt x="180" y="1023"/>
                </a:lnTo>
                <a:lnTo>
                  <a:pt x="178" y="1021"/>
                </a:lnTo>
                <a:lnTo>
                  <a:pt x="176" y="1019"/>
                </a:lnTo>
                <a:lnTo>
                  <a:pt x="174" y="1017"/>
                </a:lnTo>
                <a:lnTo>
                  <a:pt x="172" y="1015"/>
                </a:lnTo>
                <a:lnTo>
                  <a:pt x="172" y="1013"/>
                </a:lnTo>
                <a:lnTo>
                  <a:pt x="170" y="1013"/>
                </a:lnTo>
                <a:lnTo>
                  <a:pt x="172" y="1012"/>
                </a:lnTo>
                <a:lnTo>
                  <a:pt x="174" y="1008"/>
                </a:lnTo>
                <a:lnTo>
                  <a:pt x="176" y="1004"/>
                </a:lnTo>
                <a:lnTo>
                  <a:pt x="180" y="998"/>
                </a:lnTo>
                <a:lnTo>
                  <a:pt x="182" y="992"/>
                </a:lnTo>
                <a:lnTo>
                  <a:pt x="180" y="986"/>
                </a:lnTo>
                <a:lnTo>
                  <a:pt x="178" y="982"/>
                </a:lnTo>
                <a:lnTo>
                  <a:pt x="172" y="980"/>
                </a:lnTo>
                <a:lnTo>
                  <a:pt x="168" y="976"/>
                </a:lnTo>
                <a:lnTo>
                  <a:pt x="166" y="972"/>
                </a:lnTo>
                <a:lnTo>
                  <a:pt x="164" y="966"/>
                </a:lnTo>
                <a:lnTo>
                  <a:pt x="162" y="962"/>
                </a:lnTo>
                <a:lnTo>
                  <a:pt x="160" y="957"/>
                </a:lnTo>
                <a:lnTo>
                  <a:pt x="158" y="955"/>
                </a:lnTo>
                <a:lnTo>
                  <a:pt x="158" y="953"/>
                </a:lnTo>
                <a:lnTo>
                  <a:pt x="147" y="941"/>
                </a:lnTo>
                <a:lnTo>
                  <a:pt x="145" y="921"/>
                </a:lnTo>
                <a:lnTo>
                  <a:pt x="135" y="900"/>
                </a:lnTo>
                <a:lnTo>
                  <a:pt x="133" y="892"/>
                </a:lnTo>
                <a:lnTo>
                  <a:pt x="125" y="880"/>
                </a:lnTo>
                <a:lnTo>
                  <a:pt x="127" y="880"/>
                </a:lnTo>
                <a:lnTo>
                  <a:pt x="127" y="878"/>
                </a:lnTo>
                <a:lnTo>
                  <a:pt x="127" y="876"/>
                </a:lnTo>
                <a:lnTo>
                  <a:pt x="127" y="872"/>
                </a:lnTo>
                <a:lnTo>
                  <a:pt x="123" y="868"/>
                </a:lnTo>
                <a:lnTo>
                  <a:pt x="121" y="862"/>
                </a:lnTo>
                <a:lnTo>
                  <a:pt x="115" y="857"/>
                </a:lnTo>
                <a:lnTo>
                  <a:pt x="107" y="849"/>
                </a:lnTo>
                <a:lnTo>
                  <a:pt x="105" y="847"/>
                </a:lnTo>
                <a:lnTo>
                  <a:pt x="103" y="845"/>
                </a:lnTo>
                <a:lnTo>
                  <a:pt x="103" y="843"/>
                </a:lnTo>
                <a:lnTo>
                  <a:pt x="103" y="841"/>
                </a:lnTo>
                <a:lnTo>
                  <a:pt x="101" y="837"/>
                </a:lnTo>
                <a:lnTo>
                  <a:pt x="101" y="835"/>
                </a:lnTo>
                <a:lnTo>
                  <a:pt x="107" y="829"/>
                </a:lnTo>
                <a:lnTo>
                  <a:pt x="103" y="808"/>
                </a:lnTo>
                <a:lnTo>
                  <a:pt x="109" y="804"/>
                </a:lnTo>
                <a:lnTo>
                  <a:pt x="105" y="798"/>
                </a:lnTo>
                <a:lnTo>
                  <a:pt x="111" y="792"/>
                </a:lnTo>
                <a:lnTo>
                  <a:pt x="111" y="794"/>
                </a:lnTo>
                <a:lnTo>
                  <a:pt x="111" y="796"/>
                </a:lnTo>
                <a:lnTo>
                  <a:pt x="113" y="798"/>
                </a:lnTo>
                <a:lnTo>
                  <a:pt x="117" y="798"/>
                </a:lnTo>
                <a:lnTo>
                  <a:pt x="121" y="794"/>
                </a:lnTo>
                <a:lnTo>
                  <a:pt x="127" y="788"/>
                </a:lnTo>
                <a:lnTo>
                  <a:pt x="129" y="780"/>
                </a:lnTo>
                <a:lnTo>
                  <a:pt x="131" y="770"/>
                </a:lnTo>
                <a:lnTo>
                  <a:pt x="133" y="762"/>
                </a:lnTo>
                <a:lnTo>
                  <a:pt x="131" y="755"/>
                </a:lnTo>
                <a:lnTo>
                  <a:pt x="127" y="749"/>
                </a:lnTo>
                <a:lnTo>
                  <a:pt x="121" y="747"/>
                </a:lnTo>
                <a:lnTo>
                  <a:pt x="119" y="747"/>
                </a:lnTo>
                <a:lnTo>
                  <a:pt x="121" y="747"/>
                </a:lnTo>
                <a:lnTo>
                  <a:pt x="107" y="745"/>
                </a:lnTo>
                <a:lnTo>
                  <a:pt x="86" y="715"/>
                </a:lnTo>
                <a:lnTo>
                  <a:pt x="86" y="708"/>
                </a:lnTo>
                <a:lnTo>
                  <a:pt x="86" y="706"/>
                </a:lnTo>
                <a:lnTo>
                  <a:pt x="84" y="704"/>
                </a:lnTo>
                <a:lnTo>
                  <a:pt x="84" y="702"/>
                </a:lnTo>
                <a:lnTo>
                  <a:pt x="84" y="698"/>
                </a:lnTo>
                <a:lnTo>
                  <a:pt x="84" y="694"/>
                </a:lnTo>
                <a:lnTo>
                  <a:pt x="86" y="690"/>
                </a:lnTo>
                <a:lnTo>
                  <a:pt x="88" y="684"/>
                </a:lnTo>
                <a:lnTo>
                  <a:pt x="88" y="682"/>
                </a:lnTo>
                <a:lnTo>
                  <a:pt x="88" y="680"/>
                </a:lnTo>
                <a:lnTo>
                  <a:pt x="88" y="676"/>
                </a:lnTo>
                <a:lnTo>
                  <a:pt x="88" y="672"/>
                </a:lnTo>
                <a:lnTo>
                  <a:pt x="88" y="668"/>
                </a:lnTo>
                <a:lnTo>
                  <a:pt x="88" y="666"/>
                </a:lnTo>
                <a:lnTo>
                  <a:pt x="88" y="664"/>
                </a:lnTo>
                <a:lnTo>
                  <a:pt x="88" y="662"/>
                </a:lnTo>
                <a:lnTo>
                  <a:pt x="86" y="657"/>
                </a:lnTo>
                <a:lnTo>
                  <a:pt x="86" y="647"/>
                </a:lnTo>
                <a:lnTo>
                  <a:pt x="90" y="641"/>
                </a:lnTo>
                <a:lnTo>
                  <a:pt x="92" y="625"/>
                </a:lnTo>
                <a:lnTo>
                  <a:pt x="92" y="623"/>
                </a:lnTo>
                <a:lnTo>
                  <a:pt x="94" y="621"/>
                </a:lnTo>
                <a:lnTo>
                  <a:pt x="96" y="619"/>
                </a:lnTo>
                <a:lnTo>
                  <a:pt x="98" y="619"/>
                </a:lnTo>
                <a:lnTo>
                  <a:pt x="99" y="619"/>
                </a:lnTo>
                <a:lnTo>
                  <a:pt x="101" y="621"/>
                </a:lnTo>
                <a:lnTo>
                  <a:pt x="103" y="627"/>
                </a:lnTo>
                <a:lnTo>
                  <a:pt x="103" y="629"/>
                </a:lnTo>
                <a:lnTo>
                  <a:pt x="103" y="631"/>
                </a:lnTo>
                <a:lnTo>
                  <a:pt x="103" y="633"/>
                </a:lnTo>
                <a:lnTo>
                  <a:pt x="101" y="637"/>
                </a:lnTo>
                <a:lnTo>
                  <a:pt x="101" y="639"/>
                </a:lnTo>
                <a:lnTo>
                  <a:pt x="99" y="643"/>
                </a:lnTo>
                <a:lnTo>
                  <a:pt x="99" y="645"/>
                </a:lnTo>
                <a:lnTo>
                  <a:pt x="101" y="649"/>
                </a:lnTo>
                <a:lnTo>
                  <a:pt x="111" y="658"/>
                </a:lnTo>
                <a:lnTo>
                  <a:pt x="113" y="664"/>
                </a:lnTo>
                <a:lnTo>
                  <a:pt x="127" y="678"/>
                </a:lnTo>
                <a:lnTo>
                  <a:pt x="129" y="680"/>
                </a:lnTo>
                <a:lnTo>
                  <a:pt x="131" y="680"/>
                </a:lnTo>
                <a:lnTo>
                  <a:pt x="135" y="678"/>
                </a:lnTo>
                <a:lnTo>
                  <a:pt x="133" y="672"/>
                </a:lnTo>
                <a:lnTo>
                  <a:pt x="131" y="670"/>
                </a:lnTo>
                <a:lnTo>
                  <a:pt x="129" y="666"/>
                </a:lnTo>
                <a:lnTo>
                  <a:pt x="127" y="666"/>
                </a:lnTo>
                <a:lnTo>
                  <a:pt x="125" y="662"/>
                </a:lnTo>
                <a:lnTo>
                  <a:pt x="123" y="658"/>
                </a:lnTo>
                <a:lnTo>
                  <a:pt x="123" y="653"/>
                </a:lnTo>
                <a:lnTo>
                  <a:pt x="123" y="649"/>
                </a:lnTo>
                <a:lnTo>
                  <a:pt x="123" y="647"/>
                </a:lnTo>
                <a:lnTo>
                  <a:pt x="123" y="643"/>
                </a:lnTo>
                <a:lnTo>
                  <a:pt x="123" y="641"/>
                </a:lnTo>
                <a:lnTo>
                  <a:pt x="121" y="639"/>
                </a:lnTo>
                <a:lnTo>
                  <a:pt x="119" y="637"/>
                </a:lnTo>
                <a:lnTo>
                  <a:pt x="117" y="633"/>
                </a:lnTo>
                <a:lnTo>
                  <a:pt x="117" y="631"/>
                </a:lnTo>
                <a:lnTo>
                  <a:pt x="117" y="629"/>
                </a:lnTo>
                <a:lnTo>
                  <a:pt x="117" y="627"/>
                </a:lnTo>
                <a:lnTo>
                  <a:pt x="117" y="625"/>
                </a:lnTo>
                <a:lnTo>
                  <a:pt x="117" y="623"/>
                </a:lnTo>
                <a:lnTo>
                  <a:pt x="117" y="621"/>
                </a:lnTo>
                <a:lnTo>
                  <a:pt x="111" y="609"/>
                </a:lnTo>
                <a:lnTo>
                  <a:pt x="111" y="600"/>
                </a:lnTo>
                <a:lnTo>
                  <a:pt x="117" y="598"/>
                </a:lnTo>
                <a:lnTo>
                  <a:pt x="133" y="592"/>
                </a:lnTo>
                <a:lnTo>
                  <a:pt x="137" y="594"/>
                </a:lnTo>
                <a:lnTo>
                  <a:pt x="141" y="598"/>
                </a:lnTo>
                <a:lnTo>
                  <a:pt x="160" y="602"/>
                </a:lnTo>
                <a:lnTo>
                  <a:pt x="166" y="602"/>
                </a:lnTo>
                <a:lnTo>
                  <a:pt x="174" y="607"/>
                </a:lnTo>
                <a:lnTo>
                  <a:pt x="164" y="596"/>
                </a:lnTo>
                <a:lnTo>
                  <a:pt x="164" y="588"/>
                </a:lnTo>
                <a:lnTo>
                  <a:pt x="152" y="588"/>
                </a:lnTo>
                <a:lnTo>
                  <a:pt x="147" y="592"/>
                </a:lnTo>
                <a:lnTo>
                  <a:pt x="139" y="592"/>
                </a:lnTo>
                <a:lnTo>
                  <a:pt x="135" y="588"/>
                </a:lnTo>
                <a:lnTo>
                  <a:pt x="133" y="586"/>
                </a:lnTo>
                <a:lnTo>
                  <a:pt x="131" y="584"/>
                </a:lnTo>
                <a:lnTo>
                  <a:pt x="127" y="580"/>
                </a:lnTo>
                <a:lnTo>
                  <a:pt x="123" y="578"/>
                </a:lnTo>
                <a:lnTo>
                  <a:pt x="119" y="574"/>
                </a:lnTo>
                <a:lnTo>
                  <a:pt x="115" y="574"/>
                </a:lnTo>
                <a:lnTo>
                  <a:pt x="109" y="576"/>
                </a:lnTo>
                <a:lnTo>
                  <a:pt x="107" y="580"/>
                </a:lnTo>
                <a:lnTo>
                  <a:pt x="105" y="582"/>
                </a:lnTo>
                <a:lnTo>
                  <a:pt x="103" y="584"/>
                </a:lnTo>
                <a:lnTo>
                  <a:pt x="103" y="586"/>
                </a:lnTo>
                <a:lnTo>
                  <a:pt x="103" y="609"/>
                </a:lnTo>
                <a:lnTo>
                  <a:pt x="99" y="613"/>
                </a:lnTo>
                <a:lnTo>
                  <a:pt x="92" y="611"/>
                </a:lnTo>
                <a:lnTo>
                  <a:pt x="86" y="602"/>
                </a:lnTo>
                <a:lnTo>
                  <a:pt x="82" y="598"/>
                </a:lnTo>
                <a:lnTo>
                  <a:pt x="74" y="598"/>
                </a:lnTo>
                <a:lnTo>
                  <a:pt x="74" y="596"/>
                </a:lnTo>
                <a:lnTo>
                  <a:pt x="72" y="592"/>
                </a:lnTo>
                <a:lnTo>
                  <a:pt x="70" y="588"/>
                </a:lnTo>
                <a:lnTo>
                  <a:pt x="68" y="584"/>
                </a:lnTo>
                <a:lnTo>
                  <a:pt x="64" y="578"/>
                </a:lnTo>
                <a:lnTo>
                  <a:pt x="60" y="574"/>
                </a:lnTo>
                <a:lnTo>
                  <a:pt x="56" y="574"/>
                </a:lnTo>
                <a:lnTo>
                  <a:pt x="50" y="574"/>
                </a:lnTo>
                <a:lnTo>
                  <a:pt x="50" y="572"/>
                </a:lnTo>
                <a:lnTo>
                  <a:pt x="58" y="562"/>
                </a:lnTo>
                <a:lnTo>
                  <a:pt x="62" y="556"/>
                </a:lnTo>
                <a:lnTo>
                  <a:pt x="60" y="551"/>
                </a:lnTo>
                <a:lnTo>
                  <a:pt x="64" y="543"/>
                </a:lnTo>
                <a:lnTo>
                  <a:pt x="54" y="531"/>
                </a:lnTo>
                <a:lnTo>
                  <a:pt x="56" y="517"/>
                </a:lnTo>
                <a:lnTo>
                  <a:pt x="47" y="506"/>
                </a:lnTo>
                <a:lnTo>
                  <a:pt x="47" y="502"/>
                </a:lnTo>
                <a:lnTo>
                  <a:pt x="45" y="500"/>
                </a:lnTo>
                <a:lnTo>
                  <a:pt x="41" y="496"/>
                </a:lnTo>
                <a:lnTo>
                  <a:pt x="39" y="494"/>
                </a:lnTo>
                <a:lnTo>
                  <a:pt x="35" y="490"/>
                </a:lnTo>
                <a:lnTo>
                  <a:pt x="33" y="484"/>
                </a:lnTo>
                <a:lnTo>
                  <a:pt x="33" y="478"/>
                </a:lnTo>
                <a:lnTo>
                  <a:pt x="33" y="470"/>
                </a:lnTo>
                <a:lnTo>
                  <a:pt x="31" y="466"/>
                </a:lnTo>
                <a:lnTo>
                  <a:pt x="31" y="462"/>
                </a:lnTo>
                <a:lnTo>
                  <a:pt x="27" y="456"/>
                </a:lnTo>
                <a:lnTo>
                  <a:pt x="25" y="453"/>
                </a:lnTo>
                <a:lnTo>
                  <a:pt x="21" y="447"/>
                </a:lnTo>
                <a:lnTo>
                  <a:pt x="19" y="441"/>
                </a:lnTo>
                <a:lnTo>
                  <a:pt x="15" y="439"/>
                </a:lnTo>
                <a:lnTo>
                  <a:pt x="15" y="437"/>
                </a:lnTo>
                <a:lnTo>
                  <a:pt x="13" y="435"/>
                </a:lnTo>
                <a:lnTo>
                  <a:pt x="13" y="433"/>
                </a:lnTo>
                <a:lnTo>
                  <a:pt x="13" y="431"/>
                </a:lnTo>
                <a:lnTo>
                  <a:pt x="11" y="429"/>
                </a:lnTo>
                <a:lnTo>
                  <a:pt x="11" y="425"/>
                </a:lnTo>
                <a:lnTo>
                  <a:pt x="23" y="413"/>
                </a:lnTo>
                <a:lnTo>
                  <a:pt x="23" y="411"/>
                </a:lnTo>
                <a:lnTo>
                  <a:pt x="23" y="407"/>
                </a:lnTo>
                <a:lnTo>
                  <a:pt x="21" y="405"/>
                </a:lnTo>
                <a:lnTo>
                  <a:pt x="21" y="400"/>
                </a:lnTo>
                <a:lnTo>
                  <a:pt x="21" y="396"/>
                </a:lnTo>
                <a:lnTo>
                  <a:pt x="21" y="390"/>
                </a:lnTo>
                <a:lnTo>
                  <a:pt x="19" y="384"/>
                </a:lnTo>
                <a:lnTo>
                  <a:pt x="19" y="378"/>
                </a:lnTo>
                <a:lnTo>
                  <a:pt x="21" y="372"/>
                </a:lnTo>
                <a:lnTo>
                  <a:pt x="21" y="366"/>
                </a:lnTo>
                <a:lnTo>
                  <a:pt x="21" y="360"/>
                </a:lnTo>
                <a:lnTo>
                  <a:pt x="23" y="354"/>
                </a:lnTo>
                <a:lnTo>
                  <a:pt x="27" y="349"/>
                </a:lnTo>
                <a:lnTo>
                  <a:pt x="29" y="343"/>
                </a:lnTo>
                <a:lnTo>
                  <a:pt x="33" y="339"/>
                </a:lnTo>
                <a:lnTo>
                  <a:pt x="33" y="337"/>
                </a:lnTo>
                <a:lnTo>
                  <a:pt x="33" y="331"/>
                </a:lnTo>
                <a:lnTo>
                  <a:pt x="33" y="325"/>
                </a:lnTo>
                <a:lnTo>
                  <a:pt x="33" y="319"/>
                </a:lnTo>
                <a:lnTo>
                  <a:pt x="33" y="311"/>
                </a:lnTo>
                <a:lnTo>
                  <a:pt x="33" y="303"/>
                </a:lnTo>
                <a:lnTo>
                  <a:pt x="33" y="300"/>
                </a:lnTo>
                <a:lnTo>
                  <a:pt x="33" y="298"/>
                </a:lnTo>
                <a:lnTo>
                  <a:pt x="33" y="296"/>
                </a:lnTo>
                <a:lnTo>
                  <a:pt x="33" y="294"/>
                </a:lnTo>
                <a:lnTo>
                  <a:pt x="33" y="290"/>
                </a:lnTo>
                <a:lnTo>
                  <a:pt x="31" y="286"/>
                </a:lnTo>
                <a:lnTo>
                  <a:pt x="27" y="280"/>
                </a:lnTo>
                <a:lnTo>
                  <a:pt x="25" y="276"/>
                </a:lnTo>
                <a:lnTo>
                  <a:pt x="21" y="272"/>
                </a:lnTo>
                <a:lnTo>
                  <a:pt x="19" y="270"/>
                </a:lnTo>
                <a:lnTo>
                  <a:pt x="19" y="268"/>
                </a:lnTo>
                <a:lnTo>
                  <a:pt x="19" y="266"/>
                </a:lnTo>
                <a:lnTo>
                  <a:pt x="19" y="262"/>
                </a:lnTo>
                <a:lnTo>
                  <a:pt x="17" y="260"/>
                </a:lnTo>
                <a:lnTo>
                  <a:pt x="15" y="258"/>
                </a:lnTo>
                <a:lnTo>
                  <a:pt x="11" y="254"/>
                </a:lnTo>
                <a:lnTo>
                  <a:pt x="7" y="251"/>
                </a:lnTo>
                <a:lnTo>
                  <a:pt x="5" y="245"/>
                </a:lnTo>
                <a:lnTo>
                  <a:pt x="3" y="239"/>
                </a:lnTo>
                <a:lnTo>
                  <a:pt x="1" y="233"/>
                </a:lnTo>
                <a:lnTo>
                  <a:pt x="0" y="225"/>
                </a:lnTo>
                <a:lnTo>
                  <a:pt x="0" y="217"/>
                </a:lnTo>
                <a:lnTo>
                  <a:pt x="1" y="209"/>
                </a:lnTo>
                <a:lnTo>
                  <a:pt x="5" y="200"/>
                </a:lnTo>
                <a:lnTo>
                  <a:pt x="11" y="190"/>
                </a:lnTo>
                <a:lnTo>
                  <a:pt x="19" y="178"/>
                </a:lnTo>
                <a:lnTo>
                  <a:pt x="31" y="166"/>
                </a:lnTo>
                <a:lnTo>
                  <a:pt x="43" y="154"/>
                </a:lnTo>
                <a:lnTo>
                  <a:pt x="45" y="154"/>
                </a:lnTo>
                <a:lnTo>
                  <a:pt x="47" y="152"/>
                </a:lnTo>
                <a:lnTo>
                  <a:pt x="49" y="149"/>
                </a:lnTo>
                <a:lnTo>
                  <a:pt x="50" y="143"/>
                </a:lnTo>
                <a:lnTo>
                  <a:pt x="52" y="137"/>
                </a:lnTo>
                <a:lnTo>
                  <a:pt x="54" y="131"/>
                </a:lnTo>
                <a:lnTo>
                  <a:pt x="54" y="125"/>
                </a:lnTo>
                <a:lnTo>
                  <a:pt x="54" y="119"/>
                </a:lnTo>
                <a:lnTo>
                  <a:pt x="54" y="117"/>
                </a:lnTo>
                <a:lnTo>
                  <a:pt x="58" y="111"/>
                </a:lnTo>
                <a:lnTo>
                  <a:pt x="62" y="103"/>
                </a:lnTo>
                <a:lnTo>
                  <a:pt x="68" y="98"/>
                </a:lnTo>
                <a:lnTo>
                  <a:pt x="74" y="88"/>
                </a:lnTo>
                <a:lnTo>
                  <a:pt x="76" y="78"/>
                </a:lnTo>
                <a:lnTo>
                  <a:pt x="78" y="68"/>
                </a:lnTo>
                <a:lnTo>
                  <a:pt x="78" y="58"/>
                </a:lnTo>
                <a:lnTo>
                  <a:pt x="78" y="56"/>
                </a:lnTo>
                <a:lnTo>
                  <a:pt x="78" y="54"/>
                </a:lnTo>
                <a:lnTo>
                  <a:pt x="80" y="50"/>
                </a:lnTo>
                <a:lnTo>
                  <a:pt x="78" y="49"/>
                </a:lnTo>
                <a:lnTo>
                  <a:pt x="78" y="39"/>
                </a:lnTo>
                <a:lnTo>
                  <a:pt x="72" y="31"/>
                </a:lnTo>
                <a:lnTo>
                  <a:pt x="74" y="27"/>
                </a:lnTo>
                <a:lnTo>
                  <a:pt x="84" y="11"/>
                </a:lnTo>
                <a:lnTo>
                  <a:pt x="86" y="3"/>
                </a:lnTo>
                <a:lnTo>
                  <a:pt x="8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782638" y="2527300"/>
            <a:ext cx="1119187" cy="1816100"/>
          </a:xfrm>
          <a:custGeom>
            <a:avLst/>
            <a:gdLst>
              <a:gd name="T0" fmla="*/ 0 w 702"/>
              <a:gd name="T1" fmla="*/ 683335 h 1087"/>
              <a:gd name="T2" fmla="*/ 167400 w 702"/>
              <a:gd name="T3" fmla="*/ 1671 h 1087"/>
              <a:gd name="T4" fmla="*/ 215228 w 702"/>
              <a:gd name="T5" fmla="*/ 15037 h 1087"/>
              <a:gd name="T6" fmla="*/ 261462 w 702"/>
              <a:gd name="T7" fmla="*/ 28403 h 1087"/>
              <a:gd name="T8" fmla="*/ 301320 w 702"/>
              <a:gd name="T9" fmla="*/ 38427 h 1087"/>
              <a:gd name="T10" fmla="*/ 345960 w 702"/>
              <a:gd name="T11" fmla="*/ 51793 h 1087"/>
              <a:gd name="T12" fmla="*/ 385817 w 702"/>
              <a:gd name="T13" fmla="*/ 61818 h 1087"/>
              <a:gd name="T14" fmla="*/ 427268 w 702"/>
              <a:gd name="T15" fmla="*/ 71842 h 1087"/>
              <a:gd name="T16" fmla="*/ 460748 w 702"/>
              <a:gd name="T17" fmla="*/ 81867 h 1087"/>
              <a:gd name="T18" fmla="*/ 495822 w 702"/>
              <a:gd name="T19" fmla="*/ 90220 h 1087"/>
              <a:gd name="T20" fmla="*/ 529302 w 702"/>
              <a:gd name="T21" fmla="*/ 96903 h 1087"/>
              <a:gd name="T22" fmla="*/ 554811 w 702"/>
              <a:gd name="T23" fmla="*/ 103586 h 1087"/>
              <a:gd name="T24" fmla="*/ 580319 w 702"/>
              <a:gd name="T25" fmla="*/ 110269 h 1087"/>
              <a:gd name="T26" fmla="*/ 601045 w 702"/>
              <a:gd name="T27" fmla="*/ 116952 h 1087"/>
              <a:gd name="T28" fmla="*/ 616988 w 702"/>
              <a:gd name="T29" fmla="*/ 123635 h 1087"/>
              <a:gd name="T30" fmla="*/ 629742 w 702"/>
              <a:gd name="T31" fmla="*/ 123635 h 1087"/>
              <a:gd name="T32" fmla="*/ 639308 w 702"/>
              <a:gd name="T33" fmla="*/ 126977 h 1087"/>
              <a:gd name="T34" fmla="*/ 639308 w 702"/>
              <a:gd name="T35" fmla="*/ 126977 h 1087"/>
              <a:gd name="T36" fmla="*/ 1117593 w 702"/>
              <a:gd name="T37" fmla="*/ 235575 h 1087"/>
              <a:gd name="T38" fmla="*/ 876856 w 702"/>
              <a:gd name="T39" fmla="*/ 1555464 h 1087"/>
              <a:gd name="T40" fmla="*/ 873667 w 702"/>
              <a:gd name="T41" fmla="*/ 1565488 h 1087"/>
              <a:gd name="T42" fmla="*/ 864102 w 702"/>
              <a:gd name="T43" fmla="*/ 1590549 h 1087"/>
              <a:gd name="T44" fmla="*/ 848159 w 702"/>
              <a:gd name="T45" fmla="*/ 1603915 h 1087"/>
              <a:gd name="T46" fmla="*/ 825839 w 702"/>
              <a:gd name="T47" fmla="*/ 1593891 h 1087"/>
              <a:gd name="T48" fmla="*/ 825839 w 702"/>
              <a:gd name="T49" fmla="*/ 1590549 h 1087"/>
              <a:gd name="T50" fmla="*/ 825839 w 702"/>
              <a:gd name="T51" fmla="*/ 1583866 h 1087"/>
              <a:gd name="T52" fmla="*/ 817867 w 702"/>
              <a:gd name="T53" fmla="*/ 1573842 h 1087"/>
              <a:gd name="T54" fmla="*/ 801925 w 702"/>
              <a:gd name="T55" fmla="*/ 1570500 h 1087"/>
              <a:gd name="T56" fmla="*/ 795547 w 702"/>
              <a:gd name="T57" fmla="*/ 1567159 h 1087"/>
              <a:gd name="T58" fmla="*/ 792359 w 702"/>
              <a:gd name="T59" fmla="*/ 1562147 h 1087"/>
              <a:gd name="T60" fmla="*/ 782793 w 702"/>
              <a:gd name="T61" fmla="*/ 1558805 h 1087"/>
              <a:gd name="T62" fmla="*/ 776416 w 702"/>
              <a:gd name="T63" fmla="*/ 1565488 h 1087"/>
              <a:gd name="T64" fmla="*/ 770039 w 702"/>
              <a:gd name="T65" fmla="*/ 1567159 h 1087"/>
              <a:gd name="T66" fmla="*/ 757285 w 702"/>
              <a:gd name="T67" fmla="*/ 1567159 h 1087"/>
              <a:gd name="T68" fmla="*/ 747719 w 702"/>
              <a:gd name="T69" fmla="*/ 1570500 h 1087"/>
              <a:gd name="T70" fmla="*/ 744530 w 702"/>
              <a:gd name="T71" fmla="*/ 1577183 h 1087"/>
              <a:gd name="T72" fmla="*/ 744530 w 702"/>
              <a:gd name="T73" fmla="*/ 1583866 h 1087"/>
              <a:gd name="T74" fmla="*/ 747719 w 702"/>
              <a:gd name="T75" fmla="*/ 1593891 h 1087"/>
              <a:gd name="T76" fmla="*/ 747719 w 702"/>
              <a:gd name="T77" fmla="*/ 1610598 h 1087"/>
              <a:gd name="T78" fmla="*/ 747719 w 702"/>
              <a:gd name="T79" fmla="*/ 1633989 h 1087"/>
              <a:gd name="T80" fmla="*/ 750908 w 702"/>
              <a:gd name="T81" fmla="*/ 1655708 h 1087"/>
              <a:gd name="T82" fmla="*/ 747719 w 702"/>
              <a:gd name="T83" fmla="*/ 1679099 h 1087"/>
              <a:gd name="T84" fmla="*/ 744530 w 702"/>
              <a:gd name="T85" fmla="*/ 1695806 h 1087"/>
              <a:gd name="T86" fmla="*/ 739748 w 702"/>
              <a:gd name="T87" fmla="*/ 1712514 h 1087"/>
              <a:gd name="T88" fmla="*/ 739748 w 702"/>
              <a:gd name="T89" fmla="*/ 1725880 h 1087"/>
              <a:gd name="T90" fmla="*/ 739748 w 702"/>
              <a:gd name="T91" fmla="*/ 1747599 h 1087"/>
              <a:gd name="T92" fmla="*/ 739748 w 702"/>
              <a:gd name="T93" fmla="*/ 1774331 h 1087"/>
              <a:gd name="T94" fmla="*/ 736559 w 702"/>
              <a:gd name="T95" fmla="*/ 1794380 h 1087"/>
              <a:gd name="T96" fmla="*/ 733370 w 702"/>
              <a:gd name="T97" fmla="*/ 1797722 h 1087"/>
              <a:gd name="T98" fmla="*/ 726993 w 702"/>
              <a:gd name="T99" fmla="*/ 1804405 h 1087"/>
              <a:gd name="T100" fmla="*/ 717428 w 702"/>
              <a:gd name="T101" fmla="*/ 1811088 h 1087"/>
              <a:gd name="T102" fmla="*/ 714239 w 702"/>
              <a:gd name="T103" fmla="*/ 1814429 h 108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02"/>
              <a:gd name="T157" fmla="*/ 0 h 1087"/>
              <a:gd name="T158" fmla="*/ 702 w 702"/>
              <a:gd name="T159" fmla="*/ 1087 h 108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02" h="1087">
                <a:moveTo>
                  <a:pt x="448" y="1086"/>
                </a:moveTo>
                <a:lnTo>
                  <a:pt x="0" y="409"/>
                </a:lnTo>
                <a:lnTo>
                  <a:pt x="107" y="0"/>
                </a:lnTo>
                <a:lnTo>
                  <a:pt x="105" y="1"/>
                </a:lnTo>
                <a:lnTo>
                  <a:pt x="119" y="5"/>
                </a:lnTo>
                <a:lnTo>
                  <a:pt x="135" y="9"/>
                </a:lnTo>
                <a:lnTo>
                  <a:pt x="148" y="13"/>
                </a:lnTo>
                <a:lnTo>
                  <a:pt x="164" y="17"/>
                </a:lnTo>
                <a:lnTo>
                  <a:pt x="176" y="21"/>
                </a:lnTo>
                <a:lnTo>
                  <a:pt x="189" y="23"/>
                </a:lnTo>
                <a:lnTo>
                  <a:pt x="205" y="27"/>
                </a:lnTo>
                <a:lnTo>
                  <a:pt x="217" y="31"/>
                </a:lnTo>
                <a:lnTo>
                  <a:pt x="229" y="35"/>
                </a:lnTo>
                <a:lnTo>
                  <a:pt x="242" y="37"/>
                </a:lnTo>
                <a:lnTo>
                  <a:pt x="256" y="41"/>
                </a:lnTo>
                <a:lnTo>
                  <a:pt x="268" y="43"/>
                </a:lnTo>
                <a:lnTo>
                  <a:pt x="280" y="45"/>
                </a:lnTo>
                <a:lnTo>
                  <a:pt x="289" y="49"/>
                </a:lnTo>
                <a:lnTo>
                  <a:pt x="301" y="50"/>
                </a:lnTo>
                <a:lnTo>
                  <a:pt x="311" y="54"/>
                </a:lnTo>
                <a:lnTo>
                  <a:pt x="323" y="56"/>
                </a:lnTo>
                <a:lnTo>
                  <a:pt x="332" y="58"/>
                </a:lnTo>
                <a:lnTo>
                  <a:pt x="340" y="60"/>
                </a:lnTo>
                <a:lnTo>
                  <a:pt x="348" y="62"/>
                </a:lnTo>
                <a:lnTo>
                  <a:pt x="356" y="64"/>
                </a:lnTo>
                <a:lnTo>
                  <a:pt x="364" y="66"/>
                </a:lnTo>
                <a:lnTo>
                  <a:pt x="370" y="68"/>
                </a:lnTo>
                <a:lnTo>
                  <a:pt x="377" y="70"/>
                </a:lnTo>
                <a:lnTo>
                  <a:pt x="381" y="72"/>
                </a:lnTo>
                <a:lnTo>
                  <a:pt x="387" y="74"/>
                </a:lnTo>
                <a:lnTo>
                  <a:pt x="391" y="74"/>
                </a:lnTo>
                <a:lnTo>
                  <a:pt x="395" y="74"/>
                </a:lnTo>
                <a:lnTo>
                  <a:pt x="397" y="76"/>
                </a:lnTo>
                <a:lnTo>
                  <a:pt x="401" y="76"/>
                </a:lnTo>
                <a:lnTo>
                  <a:pt x="701" y="141"/>
                </a:lnTo>
                <a:lnTo>
                  <a:pt x="569" y="831"/>
                </a:lnTo>
                <a:lnTo>
                  <a:pt x="550" y="931"/>
                </a:lnTo>
                <a:lnTo>
                  <a:pt x="550" y="933"/>
                </a:lnTo>
                <a:lnTo>
                  <a:pt x="548" y="937"/>
                </a:lnTo>
                <a:lnTo>
                  <a:pt x="546" y="944"/>
                </a:lnTo>
                <a:lnTo>
                  <a:pt x="542" y="952"/>
                </a:lnTo>
                <a:lnTo>
                  <a:pt x="538" y="956"/>
                </a:lnTo>
                <a:lnTo>
                  <a:pt x="532" y="960"/>
                </a:lnTo>
                <a:lnTo>
                  <a:pt x="526" y="960"/>
                </a:lnTo>
                <a:lnTo>
                  <a:pt x="518" y="954"/>
                </a:lnTo>
                <a:lnTo>
                  <a:pt x="518" y="952"/>
                </a:lnTo>
                <a:lnTo>
                  <a:pt x="518" y="950"/>
                </a:lnTo>
                <a:lnTo>
                  <a:pt x="518" y="948"/>
                </a:lnTo>
                <a:lnTo>
                  <a:pt x="516" y="946"/>
                </a:lnTo>
                <a:lnTo>
                  <a:pt x="513" y="942"/>
                </a:lnTo>
                <a:lnTo>
                  <a:pt x="509" y="942"/>
                </a:lnTo>
                <a:lnTo>
                  <a:pt x="503" y="940"/>
                </a:lnTo>
                <a:lnTo>
                  <a:pt x="501" y="940"/>
                </a:lnTo>
                <a:lnTo>
                  <a:pt x="499" y="938"/>
                </a:lnTo>
                <a:lnTo>
                  <a:pt x="499" y="937"/>
                </a:lnTo>
                <a:lnTo>
                  <a:pt x="497" y="935"/>
                </a:lnTo>
                <a:lnTo>
                  <a:pt x="493" y="933"/>
                </a:lnTo>
                <a:lnTo>
                  <a:pt x="491" y="933"/>
                </a:lnTo>
                <a:lnTo>
                  <a:pt x="489" y="933"/>
                </a:lnTo>
                <a:lnTo>
                  <a:pt x="487" y="937"/>
                </a:lnTo>
                <a:lnTo>
                  <a:pt x="485" y="937"/>
                </a:lnTo>
                <a:lnTo>
                  <a:pt x="483" y="938"/>
                </a:lnTo>
                <a:lnTo>
                  <a:pt x="479" y="938"/>
                </a:lnTo>
                <a:lnTo>
                  <a:pt x="475" y="938"/>
                </a:lnTo>
                <a:lnTo>
                  <a:pt x="473" y="938"/>
                </a:lnTo>
                <a:lnTo>
                  <a:pt x="469" y="940"/>
                </a:lnTo>
                <a:lnTo>
                  <a:pt x="469" y="942"/>
                </a:lnTo>
                <a:lnTo>
                  <a:pt x="467" y="944"/>
                </a:lnTo>
                <a:lnTo>
                  <a:pt x="467" y="946"/>
                </a:lnTo>
                <a:lnTo>
                  <a:pt x="467" y="948"/>
                </a:lnTo>
                <a:lnTo>
                  <a:pt x="469" y="952"/>
                </a:lnTo>
                <a:lnTo>
                  <a:pt x="469" y="954"/>
                </a:lnTo>
                <a:lnTo>
                  <a:pt x="469" y="958"/>
                </a:lnTo>
                <a:lnTo>
                  <a:pt x="469" y="964"/>
                </a:lnTo>
                <a:lnTo>
                  <a:pt x="469" y="970"/>
                </a:lnTo>
                <a:lnTo>
                  <a:pt x="469" y="978"/>
                </a:lnTo>
                <a:lnTo>
                  <a:pt x="471" y="984"/>
                </a:lnTo>
                <a:lnTo>
                  <a:pt x="471" y="991"/>
                </a:lnTo>
                <a:lnTo>
                  <a:pt x="469" y="997"/>
                </a:lnTo>
                <a:lnTo>
                  <a:pt x="469" y="1005"/>
                </a:lnTo>
                <a:lnTo>
                  <a:pt x="469" y="1009"/>
                </a:lnTo>
                <a:lnTo>
                  <a:pt x="467" y="1015"/>
                </a:lnTo>
                <a:lnTo>
                  <a:pt x="466" y="1021"/>
                </a:lnTo>
                <a:lnTo>
                  <a:pt x="464" y="1025"/>
                </a:lnTo>
                <a:lnTo>
                  <a:pt x="464" y="1029"/>
                </a:lnTo>
                <a:lnTo>
                  <a:pt x="464" y="1033"/>
                </a:lnTo>
                <a:lnTo>
                  <a:pt x="464" y="1038"/>
                </a:lnTo>
                <a:lnTo>
                  <a:pt x="464" y="1046"/>
                </a:lnTo>
                <a:lnTo>
                  <a:pt x="464" y="1054"/>
                </a:lnTo>
                <a:lnTo>
                  <a:pt x="464" y="1062"/>
                </a:lnTo>
                <a:lnTo>
                  <a:pt x="464" y="1068"/>
                </a:lnTo>
                <a:lnTo>
                  <a:pt x="462" y="1074"/>
                </a:lnTo>
                <a:lnTo>
                  <a:pt x="460" y="1074"/>
                </a:lnTo>
                <a:lnTo>
                  <a:pt x="460" y="1076"/>
                </a:lnTo>
                <a:lnTo>
                  <a:pt x="458" y="1078"/>
                </a:lnTo>
                <a:lnTo>
                  <a:pt x="456" y="1080"/>
                </a:lnTo>
                <a:lnTo>
                  <a:pt x="452" y="1082"/>
                </a:lnTo>
                <a:lnTo>
                  <a:pt x="450" y="1084"/>
                </a:lnTo>
                <a:lnTo>
                  <a:pt x="448" y="1086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782638" y="2527300"/>
            <a:ext cx="1119187" cy="1816100"/>
          </a:xfrm>
          <a:custGeom>
            <a:avLst/>
            <a:gdLst>
              <a:gd name="T0" fmla="*/ 0 w 702"/>
              <a:gd name="T1" fmla="*/ 683335 h 1087"/>
              <a:gd name="T2" fmla="*/ 167400 w 702"/>
              <a:gd name="T3" fmla="*/ 1671 h 1087"/>
              <a:gd name="T4" fmla="*/ 189720 w 702"/>
              <a:gd name="T5" fmla="*/ 8354 h 1087"/>
              <a:gd name="T6" fmla="*/ 235954 w 702"/>
              <a:gd name="T7" fmla="*/ 21720 h 1087"/>
              <a:gd name="T8" fmla="*/ 280594 w 702"/>
              <a:gd name="T9" fmla="*/ 35086 h 1087"/>
              <a:gd name="T10" fmla="*/ 326828 w 702"/>
              <a:gd name="T11" fmla="*/ 45110 h 1087"/>
              <a:gd name="T12" fmla="*/ 365091 w 702"/>
              <a:gd name="T13" fmla="*/ 58476 h 1087"/>
              <a:gd name="T14" fmla="*/ 408137 w 702"/>
              <a:gd name="T15" fmla="*/ 68501 h 1087"/>
              <a:gd name="T16" fmla="*/ 446399 w 702"/>
              <a:gd name="T17" fmla="*/ 75184 h 1087"/>
              <a:gd name="T18" fmla="*/ 479879 w 702"/>
              <a:gd name="T19" fmla="*/ 83537 h 1087"/>
              <a:gd name="T20" fmla="*/ 514954 w 702"/>
              <a:gd name="T21" fmla="*/ 93562 h 1087"/>
              <a:gd name="T22" fmla="*/ 542056 w 702"/>
              <a:gd name="T23" fmla="*/ 100245 h 1087"/>
              <a:gd name="T24" fmla="*/ 567565 w 702"/>
              <a:gd name="T25" fmla="*/ 106928 h 1087"/>
              <a:gd name="T26" fmla="*/ 589885 w 702"/>
              <a:gd name="T27" fmla="*/ 113611 h 1087"/>
              <a:gd name="T28" fmla="*/ 607422 w 702"/>
              <a:gd name="T29" fmla="*/ 120294 h 1087"/>
              <a:gd name="T30" fmla="*/ 623365 w 702"/>
              <a:gd name="T31" fmla="*/ 123635 h 1087"/>
              <a:gd name="T32" fmla="*/ 632931 w 702"/>
              <a:gd name="T33" fmla="*/ 126977 h 1087"/>
              <a:gd name="T34" fmla="*/ 639308 w 702"/>
              <a:gd name="T35" fmla="*/ 126977 h 1087"/>
              <a:gd name="T36" fmla="*/ 639308 w 702"/>
              <a:gd name="T37" fmla="*/ 126977 h 1087"/>
              <a:gd name="T38" fmla="*/ 907147 w 702"/>
              <a:gd name="T39" fmla="*/ 1388389 h 1087"/>
              <a:gd name="T40" fmla="*/ 876856 w 702"/>
              <a:gd name="T41" fmla="*/ 1555464 h 1087"/>
              <a:gd name="T42" fmla="*/ 873667 w 702"/>
              <a:gd name="T43" fmla="*/ 1565488 h 1087"/>
              <a:gd name="T44" fmla="*/ 864102 w 702"/>
              <a:gd name="T45" fmla="*/ 1590549 h 1087"/>
              <a:gd name="T46" fmla="*/ 848159 w 702"/>
              <a:gd name="T47" fmla="*/ 1603915 h 1087"/>
              <a:gd name="T48" fmla="*/ 825839 w 702"/>
              <a:gd name="T49" fmla="*/ 1593891 h 1087"/>
              <a:gd name="T50" fmla="*/ 825839 w 702"/>
              <a:gd name="T51" fmla="*/ 1590549 h 1087"/>
              <a:gd name="T52" fmla="*/ 825839 w 702"/>
              <a:gd name="T53" fmla="*/ 1587208 h 1087"/>
              <a:gd name="T54" fmla="*/ 822650 w 702"/>
              <a:gd name="T55" fmla="*/ 1580525 h 1087"/>
              <a:gd name="T56" fmla="*/ 811490 w 702"/>
              <a:gd name="T57" fmla="*/ 1573842 h 1087"/>
              <a:gd name="T58" fmla="*/ 801925 w 702"/>
              <a:gd name="T59" fmla="*/ 1570500 h 1087"/>
              <a:gd name="T60" fmla="*/ 795547 w 702"/>
              <a:gd name="T61" fmla="*/ 1567159 h 1087"/>
              <a:gd name="T62" fmla="*/ 792359 w 702"/>
              <a:gd name="T63" fmla="*/ 1562147 h 1087"/>
              <a:gd name="T64" fmla="*/ 782793 w 702"/>
              <a:gd name="T65" fmla="*/ 1558805 h 1087"/>
              <a:gd name="T66" fmla="*/ 776416 w 702"/>
              <a:gd name="T67" fmla="*/ 1565488 h 1087"/>
              <a:gd name="T68" fmla="*/ 773227 w 702"/>
              <a:gd name="T69" fmla="*/ 1565488 h 1087"/>
              <a:gd name="T70" fmla="*/ 763662 w 702"/>
              <a:gd name="T71" fmla="*/ 1567159 h 1087"/>
              <a:gd name="T72" fmla="*/ 754096 w 702"/>
              <a:gd name="T73" fmla="*/ 1567159 h 1087"/>
              <a:gd name="T74" fmla="*/ 747719 w 702"/>
              <a:gd name="T75" fmla="*/ 1573842 h 1087"/>
              <a:gd name="T76" fmla="*/ 744530 w 702"/>
              <a:gd name="T77" fmla="*/ 1577183 h 1087"/>
              <a:gd name="T78" fmla="*/ 744530 w 702"/>
              <a:gd name="T79" fmla="*/ 1583866 h 1087"/>
              <a:gd name="T80" fmla="*/ 747719 w 702"/>
              <a:gd name="T81" fmla="*/ 1593891 h 1087"/>
              <a:gd name="T82" fmla="*/ 747719 w 702"/>
              <a:gd name="T83" fmla="*/ 1610598 h 1087"/>
              <a:gd name="T84" fmla="*/ 747719 w 702"/>
              <a:gd name="T85" fmla="*/ 1633989 h 1087"/>
              <a:gd name="T86" fmla="*/ 750908 w 702"/>
              <a:gd name="T87" fmla="*/ 1655708 h 1087"/>
              <a:gd name="T88" fmla="*/ 747719 w 702"/>
              <a:gd name="T89" fmla="*/ 1679099 h 1087"/>
              <a:gd name="T90" fmla="*/ 744530 w 702"/>
              <a:gd name="T91" fmla="*/ 1695806 h 1087"/>
              <a:gd name="T92" fmla="*/ 739748 w 702"/>
              <a:gd name="T93" fmla="*/ 1712514 h 1087"/>
              <a:gd name="T94" fmla="*/ 739748 w 702"/>
              <a:gd name="T95" fmla="*/ 1719197 h 1087"/>
              <a:gd name="T96" fmla="*/ 739748 w 702"/>
              <a:gd name="T97" fmla="*/ 1734233 h 1087"/>
              <a:gd name="T98" fmla="*/ 739748 w 702"/>
              <a:gd name="T99" fmla="*/ 1760965 h 1087"/>
              <a:gd name="T100" fmla="*/ 739748 w 702"/>
              <a:gd name="T101" fmla="*/ 1784356 h 1087"/>
              <a:gd name="T102" fmla="*/ 736559 w 702"/>
              <a:gd name="T103" fmla="*/ 1794380 h 1087"/>
              <a:gd name="T104" fmla="*/ 733370 w 702"/>
              <a:gd name="T105" fmla="*/ 1797722 h 1087"/>
              <a:gd name="T106" fmla="*/ 726993 w 702"/>
              <a:gd name="T107" fmla="*/ 1804405 h 1087"/>
              <a:gd name="T108" fmla="*/ 717428 w 702"/>
              <a:gd name="T109" fmla="*/ 1811088 h 1087"/>
              <a:gd name="T110" fmla="*/ 714239 w 702"/>
              <a:gd name="T111" fmla="*/ 1814429 h 108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02"/>
              <a:gd name="T169" fmla="*/ 0 h 1087"/>
              <a:gd name="T170" fmla="*/ 702 w 702"/>
              <a:gd name="T171" fmla="*/ 1087 h 108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02" h="1087">
                <a:moveTo>
                  <a:pt x="448" y="1086"/>
                </a:moveTo>
                <a:lnTo>
                  <a:pt x="0" y="409"/>
                </a:lnTo>
                <a:lnTo>
                  <a:pt x="107" y="0"/>
                </a:lnTo>
                <a:lnTo>
                  <a:pt x="105" y="1"/>
                </a:lnTo>
                <a:lnTo>
                  <a:pt x="119" y="5"/>
                </a:lnTo>
                <a:lnTo>
                  <a:pt x="135" y="9"/>
                </a:lnTo>
                <a:lnTo>
                  <a:pt x="148" y="13"/>
                </a:lnTo>
                <a:lnTo>
                  <a:pt x="164" y="17"/>
                </a:lnTo>
                <a:lnTo>
                  <a:pt x="176" y="21"/>
                </a:lnTo>
                <a:lnTo>
                  <a:pt x="189" y="23"/>
                </a:lnTo>
                <a:lnTo>
                  <a:pt x="205" y="27"/>
                </a:lnTo>
                <a:lnTo>
                  <a:pt x="217" y="31"/>
                </a:lnTo>
                <a:lnTo>
                  <a:pt x="229" y="35"/>
                </a:lnTo>
                <a:lnTo>
                  <a:pt x="242" y="37"/>
                </a:lnTo>
                <a:lnTo>
                  <a:pt x="256" y="41"/>
                </a:lnTo>
                <a:lnTo>
                  <a:pt x="268" y="43"/>
                </a:lnTo>
                <a:lnTo>
                  <a:pt x="280" y="45"/>
                </a:lnTo>
                <a:lnTo>
                  <a:pt x="289" y="49"/>
                </a:lnTo>
                <a:lnTo>
                  <a:pt x="301" y="50"/>
                </a:lnTo>
                <a:lnTo>
                  <a:pt x="311" y="54"/>
                </a:lnTo>
                <a:lnTo>
                  <a:pt x="323" y="56"/>
                </a:lnTo>
                <a:lnTo>
                  <a:pt x="332" y="58"/>
                </a:lnTo>
                <a:lnTo>
                  <a:pt x="340" y="60"/>
                </a:lnTo>
                <a:lnTo>
                  <a:pt x="348" y="62"/>
                </a:lnTo>
                <a:lnTo>
                  <a:pt x="356" y="64"/>
                </a:lnTo>
                <a:lnTo>
                  <a:pt x="364" y="66"/>
                </a:lnTo>
                <a:lnTo>
                  <a:pt x="370" y="68"/>
                </a:lnTo>
                <a:lnTo>
                  <a:pt x="377" y="70"/>
                </a:lnTo>
                <a:lnTo>
                  <a:pt x="381" y="72"/>
                </a:lnTo>
                <a:lnTo>
                  <a:pt x="387" y="74"/>
                </a:lnTo>
                <a:lnTo>
                  <a:pt x="391" y="74"/>
                </a:lnTo>
                <a:lnTo>
                  <a:pt x="395" y="74"/>
                </a:lnTo>
                <a:lnTo>
                  <a:pt x="397" y="76"/>
                </a:lnTo>
                <a:lnTo>
                  <a:pt x="401" y="76"/>
                </a:lnTo>
                <a:lnTo>
                  <a:pt x="701" y="141"/>
                </a:lnTo>
                <a:lnTo>
                  <a:pt x="569" y="831"/>
                </a:lnTo>
                <a:lnTo>
                  <a:pt x="550" y="931"/>
                </a:lnTo>
                <a:lnTo>
                  <a:pt x="550" y="933"/>
                </a:lnTo>
                <a:lnTo>
                  <a:pt x="548" y="937"/>
                </a:lnTo>
                <a:lnTo>
                  <a:pt x="546" y="944"/>
                </a:lnTo>
                <a:lnTo>
                  <a:pt x="542" y="952"/>
                </a:lnTo>
                <a:lnTo>
                  <a:pt x="538" y="956"/>
                </a:lnTo>
                <a:lnTo>
                  <a:pt x="532" y="960"/>
                </a:lnTo>
                <a:lnTo>
                  <a:pt x="526" y="960"/>
                </a:lnTo>
                <a:lnTo>
                  <a:pt x="518" y="954"/>
                </a:lnTo>
                <a:lnTo>
                  <a:pt x="518" y="952"/>
                </a:lnTo>
                <a:lnTo>
                  <a:pt x="518" y="950"/>
                </a:lnTo>
                <a:lnTo>
                  <a:pt x="518" y="948"/>
                </a:lnTo>
                <a:lnTo>
                  <a:pt x="516" y="946"/>
                </a:lnTo>
                <a:lnTo>
                  <a:pt x="513" y="942"/>
                </a:lnTo>
                <a:lnTo>
                  <a:pt x="509" y="942"/>
                </a:lnTo>
                <a:lnTo>
                  <a:pt x="503" y="940"/>
                </a:lnTo>
                <a:lnTo>
                  <a:pt x="501" y="940"/>
                </a:lnTo>
                <a:lnTo>
                  <a:pt x="499" y="938"/>
                </a:lnTo>
                <a:lnTo>
                  <a:pt x="499" y="937"/>
                </a:lnTo>
                <a:lnTo>
                  <a:pt x="497" y="935"/>
                </a:lnTo>
                <a:lnTo>
                  <a:pt x="493" y="933"/>
                </a:lnTo>
                <a:lnTo>
                  <a:pt x="491" y="933"/>
                </a:lnTo>
                <a:lnTo>
                  <a:pt x="489" y="933"/>
                </a:lnTo>
                <a:lnTo>
                  <a:pt x="487" y="937"/>
                </a:lnTo>
                <a:lnTo>
                  <a:pt x="485" y="937"/>
                </a:lnTo>
                <a:lnTo>
                  <a:pt x="483" y="938"/>
                </a:lnTo>
                <a:lnTo>
                  <a:pt x="479" y="938"/>
                </a:lnTo>
                <a:lnTo>
                  <a:pt x="475" y="938"/>
                </a:lnTo>
                <a:lnTo>
                  <a:pt x="473" y="938"/>
                </a:lnTo>
                <a:lnTo>
                  <a:pt x="469" y="940"/>
                </a:lnTo>
                <a:lnTo>
                  <a:pt x="469" y="942"/>
                </a:lnTo>
                <a:lnTo>
                  <a:pt x="467" y="944"/>
                </a:lnTo>
                <a:lnTo>
                  <a:pt x="467" y="946"/>
                </a:lnTo>
                <a:lnTo>
                  <a:pt x="467" y="948"/>
                </a:lnTo>
                <a:lnTo>
                  <a:pt x="469" y="952"/>
                </a:lnTo>
                <a:lnTo>
                  <a:pt x="469" y="954"/>
                </a:lnTo>
                <a:lnTo>
                  <a:pt x="469" y="958"/>
                </a:lnTo>
                <a:lnTo>
                  <a:pt x="469" y="964"/>
                </a:lnTo>
                <a:lnTo>
                  <a:pt x="469" y="970"/>
                </a:lnTo>
                <a:lnTo>
                  <a:pt x="469" y="978"/>
                </a:lnTo>
                <a:lnTo>
                  <a:pt x="471" y="984"/>
                </a:lnTo>
                <a:lnTo>
                  <a:pt x="471" y="991"/>
                </a:lnTo>
                <a:lnTo>
                  <a:pt x="469" y="997"/>
                </a:lnTo>
                <a:lnTo>
                  <a:pt x="469" y="1005"/>
                </a:lnTo>
                <a:lnTo>
                  <a:pt x="469" y="1009"/>
                </a:lnTo>
                <a:lnTo>
                  <a:pt x="467" y="1015"/>
                </a:lnTo>
                <a:lnTo>
                  <a:pt x="466" y="1021"/>
                </a:lnTo>
                <a:lnTo>
                  <a:pt x="464" y="1025"/>
                </a:lnTo>
                <a:lnTo>
                  <a:pt x="464" y="1029"/>
                </a:lnTo>
                <a:lnTo>
                  <a:pt x="464" y="1033"/>
                </a:lnTo>
                <a:lnTo>
                  <a:pt x="464" y="1038"/>
                </a:lnTo>
                <a:lnTo>
                  <a:pt x="464" y="1046"/>
                </a:lnTo>
                <a:lnTo>
                  <a:pt x="464" y="1054"/>
                </a:lnTo>
                <a:lnTo>
                  <a:pt x="464" y="1062"/>
                </a:lnTo>
                <a:lnTo>
                  <a:pt x="464" y="1068"/>
                </a:lnTo>
                <a:lnTo>
                  <a:pt x="462" y="1074"/>
                </a:lnTo>
                <a:lnTo>
                  <a:pt x="460" y="1074"/>
                </a:lnTo>
                <a:lnTo>
                  <a:pt x="460" y="1076"/>
                </a:lnTo>
                <a:lnTo>
                  <a:pt x="458" y="1078"/>
                </a:lnTo>
                <a:lnTo>
                  <a:pt x="456" y="1080"/>
                </a:lnTo>
                <a:lnTo>
                  <a:pt x="452" y="1082"/>
                </a:lnTo>
                <a:lnTo>
                  <a:pt x="450" y="1084"/>
                </a:lnTo>
                <a:lnTo>
                  <a:pt x="448" y="10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1695450" y="2762250"/>
            <a:ext cx="985838" cy="1304925"/>
          </a:xfrm>
          <a:custGeom>
            <a:avLst/>
            <a:gdLst>
              <a:gd name="T0" fmla="*/ 864602 w 618"/>
              <a:gd name="T1" fmla="*/ 1303256 h 782"/>
              <a:gd name="T2" fmla="*/ 984243 w 618"/>
              <a:gd name="T3" fmla="*/ 362108 h 782"/>
              <a:gd name="T4" fmla="*/ 665201 w 618"/>
              <a:gd name="T5" fmla="*/ 310379 h 782"/>
              <a:gd name="T6" fmla="*/ 692320 w 618"/>
              <a:gd name="T7" fmla="*/ 90110 h 782"/>
              <a:gd name="T8" fmla="*/ 208972 w 618"/>
              <a:gd name="T9" fmla="*/ 0 h 782"/>
              <a:gd name="T10" fmla="*/ 208972 w 618"/>
              <a:gd name="T11" fmla="*/ 0 h 782"/>
              <a:gd name="T12" fmla="*/ 0 w 618"/>
              <a:gd name="T13" fmla="*/ 1151404 h 782"/>
              <a:gd name="T14" fmla="*/ 864602 w 618"/>
              <a:gd name="T15" fmla="*/ 1303256 h 7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82"/>
              <a:gd name="T26" fmla="*/ 618 w 618"/>
              <a:gd name="T27" fmla="*/ 782 h 7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82">
                <a:moveTo>
                  <a:pt x="542" y="781"/>
                </a:moveTo>
                <a:lnTo>
                  <a:pt x="617" y="217"/>
                </a:lnTo>
                <a:lnTo>
                  <a:pt x="417" y="186"/>
                </a:lnTo>
                <a:lnTo>
                  <a:pt x="434" y="54"/>
                </a:lnTo>
                <a:lnTo>
                  <a:pt x="131" y="0"/>
                </a:lnTo>
                <a:lnTo>
                  <a:pt x="0" y="690"/>
                </a:lnTo>
                <a:lnTo>
                  <a:pt x="542" y="781"/>
                </a:lnTo>
              </a:path>
            </a:pathLst>
          </a:custGeom>
          <a:solidFill>
            <a:srgbClr val="19A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Freeform 11"/>
          <p:cNvSpPr>
            <a:spLocks/>
          </p:cNvSpPr>
          <p:nvPr/>
        </p:nvSpPr>
        <p:spPr bwMode="auto">
          <a:xfrm>
            <a:off x="1695450" y="2762250"/>
            <a:ext cx="985838" cy="1304925"/>
          </a:xfrm>
          <a:custGeom>
            <a:avLst/>
            <a:gdLst>
              <a:gd name="T0" fmla="*/ 864602 w 618"/>
              <a:gd name="T1" fmla="*/ 1303256 h 782"/>
              <a:gd name="T2" fmla="*/ 984243 w 618"/>
              <a:gd name="T3" fmla="*/ 362108 h 782"/>
              <a:gd name="T4" fmla="*/ 665201 w 618"/>
              <a:gd name="T5" fmla="*/ 310379 h 782"/>
              <a:gd name="T6" fmla="*/ 692320 w 618"/>
              <a:gd name="T7" fmla="*/ 90110 h 782"/>
              <a:gd name="T8" fmla="*/ 208972 w 618"/>
              <a:gd name="T9" fmla="*/ 0 h 782"/>
              <a:gd name="T10" fmla="*/ 208972 w 618"/>
              <a:gd name="T11" fmla="*/ 0 h 782"/>
              <a:gd name="T12" fmla="*/ 0 w 618"/>
              <a:gd name="T13" fmla="*/ 1151404 h 782"/>
              <a:gd name="T14" fmla="*/ 864602 w 618"/>
              <a:gd name="T15" fmla="*/ 1303256 h 7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82"/>
              <a:gd name="T26" fmla="*/ 618 w 618"/>
              <a:gd name="T27" fmla="*/ 782 h 7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82">
                <a:moveTo>
                  <a:pt x="542" y="781"/>
                </a:moveTo>
                <a:lnTo>
                  <a:pt x="617" y="217"/>
                </a:lnTo>
                <a:lnTo>
                  <a:pt x="417" y="186"/>
                </a:lnTo>
                <a:lnTo>
                  <a:pt x="434" y="54"/>
                </a:lnTo>
                <a:lnTo>
                  <a:pt x="131" y="0"/>
                </a:lnTo>
                <a:lnTo>
                  <a:pt x="0" y="690"/>
                </a:lnTo>
                <a:lnTo>
                  <a:pt x="542" y="78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1368425" y="3914775"/>
            <a:ext cx="1190625" cy="1460500"/>
          </a:xfrm>
          <a:custGeom>
            <a:avLst/>
            <a:gdLst>
              <a:gd name="T0" fmla="*/ 52598 w 747"/>
              <a:gd name="T1" fmla="*/ 959184 h 874"/>
              <a:gd name="T2" fmla="*/ 68537 w 747"/>
              <a:gd name="T3" fmla="*/ 949158 h 874"/>
              <a:gd name="T4" fmla="*/ 73318 w 747"/>
              <a:gd name="T5" fmla="*/ 927434 h 874"/>
              <a:gd name="T6" fmla="*/ 73318 w 747"/>
              <a:gd name="T7" fmla="*/ 907382 h 874"/>
              <a:gd name="T8" fmla="*/ 71724 w 747"/>
              <a:gd name="T9" fmla="*/ 897355 h 874"/>
              <a:gd name="T10" fmla="*/ 52598 w 747"/>
              <a:gd name="T11" fmla="*/ 852237 h 874"/>
              <a:gd name="T12" fmla="*/ 55786 w 747"/>
              <a:gd name="T13" fmla="*/ 808789 h 874"/>
              <a:gd name="T14" fmla="*/ 55786 w 747"/>
              <a:gd name="T15" fmla="*/ 805447 h 874"/>
              <a:gd name="T16" fmla="*/ 65349 w 747"/>
              <a:gd name="T17" fmla="*/ 795421 h 874"/>
              <a:gd name="T18" fmla="*/ 73318 w 747"/>
              <a:gd name="T19" fmla="*/ 788737 h 874"/>
              <a:gd name="T20" fmla="*/ 79694 w 747"/>
              <a:gd name="T21" fmla="*/ 782053 h 874"/>
              <a:gd name="T22" fmla="*/ 98820 w 747"/>
              <a:gd name="T23" fmla="*/ 767013 h 874"/>
              <a:gd name="T24" fmla="*/ 105196 w 747"/>
              <a:gd name="T25" fmla="*/ 740276 h 874"/>
              <a:gd name="T26" fmla="*/ 108384 w 747"/>
              <a:gd name="T27" fmla="*/ 716882 h 874"/>
              <a:gd name="T28" fmla="*/ 108384 w 747"/>
              <a:gd name="T29" fmla="*/ 703513 h 874"/>
              <a:gd name="T30" fmla="*/ 117947 w 747"/>
              <a:gd name="T31" fmla="*/ 675105 h 874"/>
              <a:gd name="T32" fmla="*/ 146637 w 747"/>
              <a:gd name="T33" fmla="*/ 651711 h 874"/>
              <a:gd name="T34" fmla="*/ 167357 w 747"/>
              <a:gd name="T35" fmla="*/ 641684 h 874"/>
              <a:gd name="T36" fmla="*/ 180108 w 747"/>
              <a:gd name="T37" fmla="*/ 638342 h 874"/>
              <a:gd name="T38" fmla="*/ 192859 w 747"/>
              <a:gd name="T39" fmla="*/ 604921 h 874"/>
              <a:gd name="T40" fmla="*/ 164169 w 747"/>
              <a:gd name="T41" fmla="*/ 526382 h 874"/>
              <a:gd name="T42" fmla="*/ 137073 w 747"/>
              <a:gd name="T43" fmla="*/ 454526 h 874"/>
              <a:gd name="T44" fmla="*/ 130698 w 747"/>
              <a:gd name="T45" fmla="*/ 426118 h 874"/>
              <a:gd name="T46" fmla="*/ 137073 w 747"/>
              <a:gd name="T47" fmla="*/ 419434 h 874"/>
              <a:gd name="T48" fmla="*/ 146637 w 747"/>
              <a:gd name="T49" fmla="*/ 412750 h 874"/>
              <a:gd name="T50" fmla="*/ 148230 w 747"/>
              <a:gd name="T51" fmla="*/ 406066 h 874"/>
              <a:gd name="T52" fmla="*/ 154606 w 747"/>
              <a:gd name="T53" fmla="*/ 396039 h 874"/>
              <a:gd name="T54" fmla="*/ 154606 w 747"/>
              <a:gd name="T55" fmla="*/ 372645 h 874"/>
              <a:gd name="T56" fmla="*/ 154606 w 747"/>
              <a:gd name="T57" fmla="*/ 345908 h 874"/>
              <a:gd name="T58" fmla="*/ 154606 w 747"/>
              <a:gd name="T59" fmla="*/ 330868 h 874"/>
              <a:gd name="T60" fmla="*/ 157794 w 747"/>
              <a:gd name="T61" fmla="*/ 317500 h 874"/>
              <a:gd name="T62" fmla="*/ 164169 w 747"/>
              <a:gd name="T63" fmla="*/ 297447 h 874"/>
              <a:gd name="T64" fmla="*/ 164169 w 747"/>
              <a:gd name="T65" fmla="*/ 277395 h 874"/>
              <a:gd name="T66" fmla="*/ 167357 w 747"/>
              <a:gd name="T67" fmla="*/ 255671 h 874"/>
              <a:gd name="T68" fmla="*/ 164169 w 747"/>
              <a:gd name="T69" fmla="*/ 232276 h 874"/>
              <a:gd name="T70" fmla="*/ 164169 w 747"/>
              <a:gd name="T71" fmla="*/ 212224 h 874"/>
              <a:gd name="T72" fmla="*/ 164169 w 747"/>
              <a:gd name="T73" fmla="*/ 202197 h 874"/>
              <a:gd name="T74" fmla="*/ 160981 w 747"/>
              <a:gd name="T75" fmla="*/ 192171 h 874"/>
              <a:gd name="T76" fmla="*/ 164169 w 747"/>
              <a:gd name="T77" fmla="*/ 185487 h 874"/>
              <a:gd name="T78" fmla="*/ 170545 w 747"/>
              <a:gd name="T79" fmla="*/ 178803 h 874"/>
              <a:gd name="T80" fmla="*/ 180108 w 747"/>
              <a:gd name="T81" fmla="*/ 178803 h 874"/>
              <a:gd name="T82" fmla="*/ 189671 w 747"/>
              <a:gd name="T83" fmla="*/ 175461 h 874"/>
              <a:gd name="T84" fmla="*/ 196047 w 747"/>
              <a:gd name="T85" fmla="*/ 170447 h 874"/>
              <a:gd name="T86" fmla="*/ 202422 w 747"/>
              <a:gd name="T87" fmla="*/ 170447 h 874"/>
              <a:gd name="T88" fmla="*/ 211985 w 747"/>
              <a:gd name="T89" fmla="*/ 175461 h 874"/>
              <a:gd name="T90" fmla="*/ 215173 w 747"/>
              <a:gd name="T91" fmla="*/ 182145 h 874"/>
              <a:gd name="T92" fmla="*/ 226330 w 747"/>
              <a:gd name="T93" fmla="*/ 185487 h 874"/>
              <a:gd name="T94" fmla="*/ 239081 w 747"/>
              <a:gd name="T95" fmla="*/ 192171 h 874"/>
              <a:gd name="T96" fmla="*/ 242269 w 747"/>
              <a:gd name="T97" fmla="*/ 198855 h 874"/>
              <a:gd name="T98" fmla="*/ 242269 w 747"/>
              <a:gd name="T99" fmla="*/ 202197 h 874"/>
              <a:gd name="T100" fmla="*/ 255020 w 747"/>
              <a:gd name="T101" fmla="*/ 215566 h 874"/>
              <a:gd name="T102" fmla="*/ 274147 w 747"/>
              <a:gd name="T103" fmla="*/ 208882 h 874"/>
              <a:gd name="T104" fmla="*/ 286898 w 747"/>
              <a:gd name="T105" fmla="*/ 188829 h 874"/>
              <a:gd name="T106" fmla="*/ 293273 w 747"/>
              <a:gd name="T107" fmla="*/ 170447 h 874"/>
              <a:gd name="T108" fmla="*/ 323557 w 747"/>
              <a:gd name="T109" fmla="*/ 0 h 874"/>
              <a:gd name="T110" fmla="*/ 1189031 w 747"/>
              <a:gd name="T111" fmla="*/ 150395 h 874"/>
              <a:gd name="T112" fmla="*/ 645520 w 747"/>
              <a:gd name="T113" fmla="*/ 1408697 h 874"/>
              <a:gd name="T114" fmla="*/ 23908 w 747"/>
              <a:gd name="T115" fmla="*/ 959184 h 87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47"/>
              <a:gd name="T175" fmla="*/ 0 h 874"/>
              <a:gd name="T176" fmla="*/ 747 w 747"/>
              <a:gd name="T177" fmla="*/ 874 h 87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47" h="874">
                <a:moveTo>
                  <a:pt x="15" y="574"/>
                </a:moveTo>
                <a:lnTo>
                  <a:pt x="33" y="574"/>
                </a:lnTo>
                <a:lnTo>
                  <a:pt x="37" y="572"/>
                </a:lnTo>
                <a:lnTo>
                  <a:pt x="43" y="568"/>
                </a:lnTo>
                <a:lnTo>
                  <a:pt x="45" y="563"/>
                </a:lnTo>
                <a:lnTo>
                  <a:pt x="46" y="555"/>
                </a:lnTo>
                <a:lnTo>
                  <a:pt x="46" y="549"/>
                </a:lnTo>
                <a:lnTo>
                  <a:pt x="46" y="543"/>
                </a:lnTo>
                <a:lnTo>
                  <a:pt x="46" y="539"/>
                </a:lnTo>
                <a:lnTo>
                  <a:pt x="45" y="537"/>
                </a:lnTo>
                <a:lnTo>
                  <a:pt x="27" y="527"/>
                </a:lnTo>
                <a:lnTo>
                  <a:pt x="33" y="510"/>
                </a:lnTo>
                <a:lnTo>
                  <a:pt x="31" y="496"/>
                </a:lnTo>
                <a:lnTo>
                  <a:pt x="35" y="484"/>
                </a:lnTo>
                <a:lnTo>
                  <a:pt x="35" y="482"/>
                </a:lnTo>
                <a:lnTo>
                  <a:pt x="39" y="480"/>
                </a:lnTo>
                <a:lnTo>
                  <a:pt x="41" y="476"/>
                </a:lnTo>
                <a:lnTo>
                  <a:pt x="45" y="474"/>
                </a:lnTo>
                <a:lnTo>
                  <a:pt x="46" y="472"/>
                </a:lnTo>
                <a:lnTo>
                  <a:pt x="48" y="470"/>
                </a:lnTo>
                <a:lnTo>
                  <a:pt x="50" y="468"/>
                </a:lnTo>
                <a:lnTo>
                  <a:pt x="56" y="462"/>
                </a:lnTo>
                <a:lnTo>
                  <a:pt x="62" y="459"/>
                </a:lnTo>
                <a:lnTo>
                  <a:pt x="64" y="451"/>
                </a:lnTo>
                <a:lnTo>
                  <a:pt x="66" y="443"/>
                </a:lnTo>
                <a:lnTo>
                  <a:pt x="68" y="435"/>
                </a:lnTo>
                <a:lnTo>
                  <a:pt x="68" y="429"/>
                </a:lnTo>
                <a:lnTo>
                  <a:pt x="68" y="423"/>
                </a:lnTo>
                <a:lnTo>
                  <a:pt x="68" y="421"/>
                </a:lnTo>
                <a:lnTo>
                  <a:pt x="70" y="411"/>
                </a:lnTo>
                <a:lnTo>
                  <a:pt x="74" y="404"/>
                </a:lnTo>
                <a:lnTo>
                  <a:pt x="82" y="396"/>
                </a:lnTo>
                <a:lnTo>
                  <a:pt x="92" y="390"/>
                </a:lnTo>
                <a:lnTo>
                  <a:pt x="97" y="386"/>
                </a:lnTo>
                <a:lnTo>
                  <a:pt x="105" y="384"/>
                </a:lnTo>
                <a:lnTo>
                  <a:pt x="111" y="384"/>
                </a:lnTo>
                <a:lnTo>
                  <a:pt x="113" y="382"/>
                </a:lnTo>
                <a:lnTo>
                  <a:pt x="121" y="372"/>
                </a:lnTo>
                <a:lnTo>
                  <a:pt x="121" y="362"/>
                </a:lnTo>
                <a:lnTo>
                  <a:pt x="101" y="337"/>
                </a:lnTo>
                <a:lnTo>
                  <a:pt x="103" y="315"/>
                </a:lnTo>
                <a:lnTo>
                  <a:pt x="92" y="288"/>
                </a:lnTo>
                <a:lnTo>
                  <a:pt x="86" y="272"/>
                </a:lnTo>
                <a:lnTo>
                  <a:pt x="82" y="255"/>
                </a:lnTo>
                <a:lnTo>
                  <a:pt x="84" y="253"/>
                </a:lnTo>
                <a:lnTo>
                  <a:pt x="86" y="251"/>
                </a:lnTo>
                <a:lnTo>
                  <a:pt x="90" y="249"/>
                </a:lnTo>
                <a:lnTo>
                  <a:pt x="92" y="247"/>
                </a:lnTo>
                <a:lnTo>
                  <a:pt x="93" y="245"/>
                </a:lnTo>
                <a:lnTo>
                  <a:pt x="93" y="243"/>
                </a:lnTo>
                <a:lnTo>
                  <a:pt x="95" y="243"/>
                </a:lnTo>
                <a:lnTo>
                  <a:pt x="97" y="237"/>
                </a:lnTo>
                <a:lnTo>
                  <a:pt x="97" y="231"/>
                </a:lnTo>
                <a:lnTo>
                  <a:pt x="97" y="223"/>
                </a:lnTo>
                <a:lnTo>
                  <a:pt x="97" y="215"/>
                </a:lnTo>
                <a:lnTo>
                  <a:pt x="97" y="207"/>
                </a:lnTo>
                <a:lnTo>
                  <a:pt x="97" y="202"/>
                </a:lnTo>
                <a:lnTo>
                  <a:pt x="97" y="198"/>
                </a:lnTo>
                <a:lnTo>
                  <a:pt x="97" y="194"/>
                </a:lnTo>
                <a:lnTo>
                  <a:pt x="99" y="190"/>
                </a:lnTo>
                <a:lnTo>
                  <a:pt x="101" y="184"/>
                </a:lnTo>
                <a:lnTo>
                  <a:pt x="103" y="178"/>
                </a:lnTo>
                <a:lnTo>
                  <a:pt x="103" y="174"/>
                </a:lnTo>
                <a:lnTo>
                  <a:pt x="103" y="166"/>
                </a:lnTo>
                <a:lnTo>
                  <a:pt x="105" y="160"/>
                </a:lnTo>
                <a:lnTo>
                  <a:pt x="105" y="153"/>
                </a:lnTo>
                <a:lnTo>
                  <a:pt x="103" y="147"/>
                </a:lnTo>
                <a:lnTo>
                  <a:pt x="103" y="139"/>
                </a:lnTo>
                <a:lnTo>
                  <a:pt x="103" y="133"/>
                </a:lnTo>
                <a:lnTo>
                  <a:pt x="103" y="127"/>
                </a:lnTo>
                <a:lnTo>
                  <a:pt x="103" y="123"/>
                </a:lnTo>
                <a:lnTo>
                  <a:pt x="103" y="121"/>
                </a:lnTo>
                <a:lnTo>
                  <a:pt x="101" y="117"/>
                </a:lnTo>
                <a:lnTo>
                  <a:pt x="101" y="115"/>
                </a:lnTo>
                <a:lnTo>
                  <a:pt x="101" y="113"/>
                </a:lnTo>
                <a:lnTo>
                  <a:pt x="103" y="111"/>
                </a:lnTo>
                <a:lnTo>
                  <a:pt x="103" y="109"/>
                </a:lnTo>
                <a:lnTo>
                  <a:pt x="107" y="107"/>
                </a:lnTo>
                <a:lnTo>
                  <a:pt x="109" y="107"/>
                </a:lnTo>
                <a:lnTo>
                  <a:pt x="113" y="107"/>
                </a:lnTo>
                <a:lnTo>
                  <a:pt x="117" y="107"/>
                </a:lnTo>
                <a:lnTo>
                  <a:pt x="119" y="105"/>
                </a:lnTo>
                <a:lnTo>
                  <a:pt x="121" y="105"/>
                </a:lnTo>
                <a:lnTo>
                  <a:pt x="123" y="102"/>
                </a:lnTo>
                <a:lnTo>
                  <a:pt x="125" y="102"/>
                </a:lnTo>
                <a:lnTo>
                  <a:pt x="127" y="102"/>
                </a:lnTo>
                <a:lnTo>
                  <a:pt x="131" y="103"/>
                </a:lnTo>
                <a:lnTo>
                  <a:pt x="133" y="105"/>
                </a:lnTo>
                <a:lnTo>
                  <a:pt x="133" y="107"/>
                </a:lnTo>
                <a:lnTo>
                  <a:pt x="135" y="109"/>
                </a:lnTo>
                <a:lnTo>
                  <a:pt x="137" y="109"/>
                </a:lnTo>
                <a:lnTo>
                  <a:pt x="142" y="111"/>
                </a:lnTo>
                <a:lnTo>
                  <a:pt x="146" y="111"/>
                </a:lnTo>
                <a:lnTo>
                  <a:pt x="150" y="115"/>
                </a:lnTo>
                <a:lnTo>
                  <a:pt x="152" y="117"/>
                </a:lnTo>
                <a:lnTo>
                  <a:pt x="152" y="119"/>
                </a:lnTo>
                <a:lnTo>
                  <a:pt x="152" y="121"/>
                </a:lnTo>
                <a:lnTo>
                  <a:pt x="152" y="123"/>
                </a:lnTo>
                <a:lnTo>
                  <a:pt x="160" y="129"/>
                </a:lnTo>
                <a:lnTo>
                  <a:pt x="166" y="129"/>
                </a:lnTo>
                <a:lnTo>
                  <a:pt x="172" y="125"/>
                </a:lnTo>
                <a:lnTo>
                  <a:pt x="176" y="121"/>
                </a:lnTo>
                <a:lnTo>
                  <a:pt x="180" y="113"/>
                </a:lnTo>
                <a:lnTo>
                  <a:pt x="182" y="105"/>
                </a:lnTo>
                <a:lnTo>
                  <a:pt x="184" y="102"/>
                </a:lnTo>
                <a:lnTo>
                  <a:pt x="184" y="100"/>
                </a:lnTo>
                <a:lnTo>
                  <a:pt x="203" y="0"/>
                </a:lnTo>
                <a:lnTo>
                  <a:pt x="746" y="90"/>
                </a:lnTo>
                <a:lnTo>
                  <a:pt x="638" y="873"/>
                </a:lnTo>
                <a:lnTo>
                  <a:pt x="405" y="843"/>
                </a:lnTo>
                <a:lnTo>
                  <a:pt x="0" y="606"/>
                </a:lnTo>
                <a:lnTo>
                  <a:pt x="15" y="574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1368425" y="3914775"/>
            <a:ext cx="1190625" cy="1460500"/>
          </a:xfrm>
          <a:custGeom>
            <a:avLst/>
            <a:gdLst>
              <a:gd name="T0" fmla="*/ 52598 w 747"/>
              <a:gd name="T1" fmla="*/ 959184 h 874"/>
              <a:gd name="T2" fmla="*/ 58973 w 747"/>
              <a:gd name="T3" fmla="*/ 955842 h 874"/>
              <a:gd name="T4" fmla="*/ 71724 w 747"/>
              <a:gd name="T5" fmla="*/ 940803 h 874"/>
              <a:gd name="T6" fmla="*/ 73318 w 747"/>
              <a:gd name="T7" fmla="*/ 917408 h 874"/>
              <a:gd name="T8" fmla="*/ 73318 w 747"/>
              <a:gd name="T9" fmla="*/ 900697 h 874"/>
              <a:gd name="T10" fmla="*/ 43035 w 747"/>
              <a:gd name="T11" fmla="*/ 880645 h 874"/>
              <a:gd name="T12" fmla="*/ 49410 w 747"/>
              <a:gd name="T13" fmla="*/ 828842 h 874"/>
              <a:gd name="T14" fmla="*/ 55786 w 747"/>
              <a:gd name="T15" fmla="*/ 808789 h 874"/>
              <a:gd name="T16" fmla="*/ 55786 w 747"/>
              <a:gd name="T17" fmla="*/ 805447 h 874"/>
              <a:gd name="T18" fmla="*/ 65349 w 747"/>
              <a:gd name="T19" fmla="*/ 795421 h 874"/>
              <a:gd name="T20" fmla="*/ 73318 w 747"/>
              <a:gd name="T21" fmla="*/ 788737 h 874"/>
              <a:gd name="T22" fmla="*/ 79694 w 747"/>
              <a:gd name="T23" fmla="*/ 782053 h 874"/>
              <a:gd name="T24" fmla="*/ 89257 w 747"/>
              <a:gd name="T25" fmla="*/ 772026 h 874"/>
              <a:gd name="T26" fmla="*/ 102008 w 747"/>
              <a:gd name="T27" fmla="*/ 753645 h 874"/>
              <a:gd name="T28" fmla="*/ 108384 w 747"/>
              <a:gd name="T29" fmla="*/ 726908 h 874"/>
              <a:gd name="T30" fmla="*/ 108384 w 747"/>
              <a:gd name="T31" fmla="*/ 706855 h 874"/>
              <a:gd name="T32" fmla="*/ 108384 w 747"/>
              <a:gd name="T33" fmla="*/ 703513 h 874"/>
              <a:gd name="T34" fmla="*/ 117947 w 747"/>
              <a:gd name="T35" fmla="*/ 675105 h 874"/>
              <a:gd name="T36" fmla="*/ 146637 w 747"/>
              <a:gd name="T37" fmla="*/ 651711 h 874"/>
              <a:gd name="T38" fmla="*/ 167357 w 747"/>
              <a:gd name="T39" fmla="*/ 641684 h 874"/>
              <a:gd name="T40" fmla="*/ 180108 w 747"/>
              <a:gd name="T41" fmla="*/ 638342 h 874"/>
              <a:gd name="T42" fmla="*/ 192859 w 747"/>
              <a:gd name="T43" fmla="*/ 604921 h 874"/>
              <a:gd name="T44" fmla="*/ 164169 w 747"/>
              <a:gd name="T45" fmla="*/ 526382 h 874"/>
              <a:gd name="T46" fmla="*/ 137073 w 747"/>
              <a:gd name="T47" fmla="*/ 454526 h 874"/>
              <a:gd name="T48" fmla="*/ 130698 w 747"/>
              <a:gd name="T49" fmla="*/ 426118 h 874"/>
              <a:gd name="T50" fmla="*/ 133886 w 747"/>
              <a:gd name="T51" fmla="*/ 422776 h 874"/>
              <a:gd name="T52" fmla="*/ 143449 w 747"/>
              <a:gd name="T53" fmla="*/ 416092 h 874"/>
              <a:gd name="T54" fmla="*/ 148230 w 747"/>
              <a:gd name="T55" fmla="*/ 409408 h 874"/>
              <a:gd name="T56" fmla="*/ 151418 w 747"/>
              <a:gd name="T57" fmla="*/ 406066 h 874"/>
              <a:gd name="T58" fmla="*/ 154606 w 747"/>
              <a:gd name="T59" fmla="*/ 396039 h 874"/>
              <a:gd name="T60" fmla="*/ 154606 w 747"/>
              <a:gd name="T61" fmla="*/ 372645 h 874"/>
              <a:gd name="T62" fmla="*/ 154606 w 747"/>
              <a:gd name="T63" fmla="*/ 345908 h 874"/>
              <a:gd name="T64" fmla="*/ 154606 w 747"/>
              <a:gd name="T65" fmla="*/ 330868 h 874"/>
              <a:gd name="T66" fmla="*/ 154606 w 747"/>
              <a:gd name="T67" fmla="*/ 324184 h 874"/>
              <a:gd name="T68" fmla="*/ 160981 w 747"/>
              <a:gd name="T69" fmla="*/ 307474 h 874"/>
              <a:gd name="T70" fmla="*/ 164169 w 747"/>
              <a:gd name="T71" fmla="*/ 290763 h 874"/>
              <a:gd name="T72" fmla="*/ 167357 w 747"/>
              <a:gd name="T73" fmla="*/ 267368 h 874"/>
              <a:gd name="T74" fmla="*/ 164169 w 747"/>
              <a:gd name="T75" fmla="*/ 245645 h 874"/>
              <a:gd name="T76" fmla="*/ 164169 w 747"/>
              <a:gd name="T77" fmla="*/ 222250 h 874"/>
              <a:gd name="T78" fmla="*/ 164169 w 747"/>
              <a:gd name="T79" fmla="*/ 205539 h 874"/>
              <a:gd name="T80" fmla="*/ 160981 w 747"/>
              <a:gd name="T81" fmla="*/ 195513 h 874"/>
              <a:gd name="T82" fmla="*/ 160981 w 747"/>
              <a:gd name="T83" fmla="*/ 188829 h 874"/>
              <a:gd name="T84" fmla="*/ 164169 w 747"/>
              <a:gd name="T85" fmla="*/ 185487 h 874"/>
              <a:gd name="T86" fmla="*/ 170545 w 747"/>
              <a:gd name="T87" fmla="*/ 178803 h 874"/>
              <a:gd name="T88" fmla="*/ 180108 w 747"/>
              <a:gd name="T89" fmla="*/ 178803 h 874"/>
              <a:gd name="T90" fmla="*/ 189671 w 747"/>
              <a:gd name="T91" fmla="*/ 175461 h 874"/>
              <a:gd name="T92" fmla="*/ 192859 w 747"/>
              <a:gd name="T93" fmla="*/ 175461 h 874"/>
              <a:gd name="T94" fmla="*/ 199234 w 747"/>
              <a:gd name="T95" fmla="*/ 170447 h 874"/>
              <a:gd name="T96" fmla="*/ 208798 w 747"/>
              <a:gd name="T97" fmla="*/ 172118 h 874"/>
              <a:gd name="T98" fmla="*/ 211985 w 747"/>
              <a:gd name="T99" fmla="*/ 178803 h 874"/>
              <a:gd name="T100" fmla="*/ 218361 w 747"/>
              <a:gd name="T101" fmla="*/ 182145 h 874"/>
              <a:gd name="T102" fmla="*/ 226330 w 747"/>
              <a:gd name="T103" fmla="*/ 185487 h 874"/>
              <a:gd name="T104" fmla="*/ 239081 w 747"/>
              <a:gd name="T105" fmla="*/ 192171 h 874"/>
              <a:gd name="T106" fmla="*/ 242269 w 747"/>
              <a:gd name="T107" fmla="*/ 198855 h 874"/>
              <a:gd name="T108" fmla="*/ 242269 w 747"/>
              <a:gd name="T109" fmla="*/ 202197 h 874"/>
              <a:gd name="T110" fmla="*/ 242269 w 747"/>
              <a:gd name="T111" fmla="*/ 205539 h 874"/>
              <a:gd name="T112" fmla="*/ 264583 w 747"/>
              <a:gd name="T113" fmla="*/ 215566 h 874"/>
              <a:gd name="T114" fmla="*/ 280522 w 747"/>
              <a:gd name="T115" fmla="*/ 202197 h 874"/>
              <a:gd name="T116" fmla="*/ 290085 w 747"/>
              <a:gd name="T117" fmla="*/ 175461 h 874"/>
              <a:gd name="T118" fmla="*/ 293273 w 747"/>
              <a:gd name="T119" fmla="*/ 167105 h 874"/>
              <a:gd name="T120" fmla="*/ 1189031 w 747"/>
              <a:gd name="T121" fmla="*/ 150395 h 874"/>
              <a:gd name="T122" fmla="*/ 1016893 w 747"/>
              <a:gd name="T123" fmla="*/ 1458829 h 874"/>
              <a:gd name="T124" fmla="*/ 0 w 747"/>
              <a:gd name="T125" fmla="*/ 1012658 h 87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47"/>
              <a:gd name="T190" fmla="*/ 0 h 874"/>
              <a:gd name="T191" fmla="*/ 747 w 747"/>
              <a:gd name="T192" fmla="*/ 874 h 874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47" h="874">
                <a:moveTo>
                  <a:pt x="15" y="574"/>
                </a:moveTo>
                <a:lnTo>
                  <a:pt x="33" y="574"/>
                </a:lnTo>
                <a:lnTo>
                  <a:pt x="37" y="572"/>
                </a:lnTo>
                <a:lnTo>
                  <a:pt x="43" y="568"/>
                </a:lnTo>
                <a:lnTo>
                  <a:pt x="45" y="563"/>
                </a:lnTo>
                <a:lnTo>
                  <a:pt x="46" y="555"/>
                </a:lnTo>
                <a:lnTo>
                  <a:pt x="46" y="549"/>
                </a:lnTo>
                <a:lnTo>
                  <a:pt x="46" y="543"/>
                </a:lnTo>
                <a:lnTo>
                  <a:pt x="46" y="539"/>
                </a:lnTo>
                <a:lnTo>
                  <a:pt x="45" y="537"/>
                </a:lnTo>
                <a:lnTo>
                  <a:pt x="27" y="527"/>
                </a:lnTo>
                <a:lnTo>
                  <a:pt x="33" y="510"/>
                </a:lnTo>
                <a:lnTo>
                  <a:pt x="31" y="496"/>
                </a:lnTo>
                <a:lnTo>
                  <a:pt x="35" y="484"/>
                </a:lnTo>
                <a:lnTo>
                  <a:pt x="35" y="482"/>
                </a:lnTo>
                <a:lnTo>
                  <a:pt x="39" y="480"/>
                </a:lnTo>
                <a:lnTo>
                  <a:pt x="41" y="476"/>
                </a:lnTo>
                <a:lnTo>
                  <a:pt x="45" y="474"/>
                </a:lnTo>
                <a:lnTo>
                  <a:pt x="46" y="472"/>
                </a:lnTo>
                <a:lnTo>
                  <a:pt x="48" y="470"/>
                </a:lnTo>
                <a:lnTo>
                  <a:pt x="50" y="468"/>
                </a:lnTo>
                <a:lnTo>
                  <a:pt x="56" y="462"/>
                </a:lnTo>
                <a:lnTo>
                  <a:pt x="62" y="459"/>
                </a:lnTo>
                <a:lnTo>
                  <a:pt x="64" y="451"/>
                </a:lnTo>
                <a:lnTo>
                  <a:pt x="66" y="443"/>
                </a:lnTo>
                <a:lnTo>
                  <a:pt x="68" y="435"/>
                </a:lnTo>
                <a:lnTo>
                  <a:pt x="68" y="429"/>
                </a:lnTo>
                <a:lnTo>
                  <a:pt x="68" y="423"/>
                </a:lnTo>
                <a:lnTo>
                  <a:pt x="68" y="421"/>
                </a:lnTo>
                <a:lnTo>
                  <a:pt x="70" y="411"/>
                </a:lnTo>
                <a:lnTo>
                  <a:pt x="74" y="404"/>
                </a:lnTo>
                <a:lnTo>
                  <a:pt x="82" y="396"/>
                </a:lnTo>
                <a:lnTo>
                  <a:pt x="92" y="390"/>
                </a:lnTo>
                <a:lnTo>
                  <a:pt x="97" y="386"/>
                </a:lnTo>
                <a:lnTo>
                  <a:pt x="105" y="384"/>
                </a:lnTo>
                <a:lnTo>
                  <a:pt x="111" y="384"/>
                </a:lnTo>
                <a:lnTo>
                  <a:pt x="113" y="382"/>
                </a:lnTo>
                <a:lnTo>
                  <a:pt x="121" y="372"/>
                </a:lnTo>
                <a:lnTo>
                  <a:pt x="121" y="362"/>
                </a:lnTo>
                <a:lnTo>
                  <a:pt x="101" y="337"/>
                </a:lnTo>
                <a:lnTo>
                  <a:pt x="103" y="315"/>
                </a:lnTo>
                <a:lnTo>
                  <a:pt x="92" y="288"/>
                </a:lnTo>
                <a:lnTo>
                  <a:pt x="86" y="272"/>
                </a:lnTo>
                <a:lnTo>
                  <a:pt x="82" y="255"/>
                </a:lnTo>
                <a:lnTo>
                  <a:pt x="84" y="253"/>
                </a:lnTo>
                <a:lnTo>
                  <a:pt x="86" y="251"/>
                </a:lnTo>
                <a:lnTo>
                  <a:pt x="90" y="249"/>
                </a:lnTo>
                <a:lnTo>
                  <a:pt x="92" y="247"/>
                </a:lnTo>
                <a:lnTo>
                  <a:pt x="93" y="245"/>
                </a:lnTo>
                <a:lnTo>
                  <a:pt x="93" y="243"/>
                </a:lnTo>
                <a:lnTo>
                  <a:pt x="95" y="243"/>
                </a:lnTo>
                <a:lnTo>
                  <a:pt x="97" y="237"/>
                </a:lnTo>
                <a:lnTo>
                  <a:pt x="97" y="231"/>
                </a:lnTo>
                <a:lnTo>
                  <a:pt x="97" y="223"/>
                </a:lnTo>
                <a:lnTo>
                  <a:pt x="97" y="215"/>
                </a:lnTo>
                <a:lnTo>
                  <a:pt x="97" y="207"/>
                </a:lnTo>
                <a:lnTo>
                  <a:pt x="97" y="202"/>
                </a:lnTo>
                <a:lnTo>
                  <a:pt x="97" y="198"/>
                </a:lnTo>
                <a:lnTo>
                  <a:pt x="97" y="194"/>
                </a:lnTo>
                <a:lnTo>
                  <a:pt x="99" y="190"/>
                </a:lnTo>
                <a:lnTo>
                  <a:pt x="101" y="184"/>
                </a:lnTo>
                <a:lnTo>
                  <a:pt x="103" y="178"/>
                </a:lnTo>
                <a:lnTo>
                  <a:pt x="103" y="174"/>
                </a:lnTo>
                <a:lnTo>
                  <a:pt x="103" y="166"/>
                </a:lnTo>
                <a:lnTo>
                  <a:pt x="105" y="160"/>
                </a:lnTo>
                <a:lnTo>
                  <a:pt x="105" y="153"/>
                </a:lnTo>
                <a:lnTo>
                  <a:pt x="103" y="147"/>
                </a:lnTo>
                <a:lnTo>
                  <a:pt x="103" y="139"/>
                </a:lnTo>
                <a:lnTo>
                  <a:pt x="103" y="133"/>
                </a:lnTo>
                <a:lnTo>
                  <a:pt x="103" y="127"/>
                </a:lnTo>
                <a:lnTo>
                  <a:pt x="103" y="123"/>
                </a:lnTo>
                <a:lnTo>
                  <a:pt x="103" y="121"/>
                </a:lnTo>
                <a:lnTo>
                  <a:pt x="101" y="117"/>
                </a:lnTo>
                <a:lnTo>
                  <a:pt x="101" y="115"/>
                </a:lnTo>
                <a:lnTo>
                  <a:pt x="101" y="113"/>
                </a:lnTo>
                <a:lnTo>
                  <a:pt x="103" y="111"/>
                </a:lnTo>
                <a:lnTo>
                  <a:pt x="103" y="109"/>
                </a:lnTo>
                <a:lnTo>
                  <a:pt x="107" y="107"/>
                </a:lnTo>
                <a:lnTo>
                  <a:pt x="109" y="107"/>
                </a:lnTo>
                <a:lnTo>
                  <a:pt x="113" y="107"/>
                </a:lnTo>
                <a:lnTo>
                  <a:pt x="117" y="107"/>
                </a:lnTo>
                <a:lnTo>
                  <a:pt x="119" y="105"/>
                </a:lnTo>
                <a:lnTo>
                  <a:pt x="121" y="105"/>
                </a:lnTo>
                <a:lnTo>
                  <a:pt x="123" y="102"/>
                </a:lnTo>
                <a:lnTo>
                  <a:pt x="125" y="102"/>
                </a:lnTo>
                <a:lnTo>
                  <a:pt x="127" y="102"/>
                </a:lnTo>
                <a:lnTo>
                  <a:pt x="131" y="103"/>
                </a:lnTo>
                <a:lnTo>
                  <a:pt x="133" y="105"/>
                </a:lnTo>
                <a:lnTo>
                  <a:pt x="133" y="107"/>
                </a:lnTo>
                <a:lnTo>
                  <a:pt x="135" y="109"/>
                </a:lnTo>
                <a:lnTo>
                  <a:pt x="137" y="109"/>
                </a:lnTo>
                <a:lnTo>
                  <a:pt x="142" y="111"/>
                </a:lnTo>
                <a:lnTo>
                  <a:pt x="146" y="111"/>
                </a:lnTo>
                <a:lnTo>
                  <a:pt x="150" y="115"/>
                </a:lnTo>
                <a:lnTo>
                  <a:pt x="152" y="117"/>
                </a:lnTo>
                <a:lnTo>
                  <a:pt x="152" y="119"/>
                </a:lnTo>
                <a:lnTo>
                  <a:pt x="152" y="121"/>
                </a:lnTo>
                <a:lnTo>
                  <a:pt x="152" y="123"/>
                </a:lnTo>
                <a:lnTo>
                  <a:pt x="160" y="129"/>
                </a:lnTo>
                <a:lnTo>
                  <a:pt x="166" y="129"/>
                </a:lnTo>
                <a:lnTo>
                  <a:pt x="172" y="125"/>
                </a:lnTo>
                <a:lnTo>
                  <a:pt x="176" y="121"/>
                </a:lnTo>
                <a:lnTo>
                  <a:pt x="180" y="113"/>
                </a:lnTo>
                <a:lnTo>
                  <a:pt x="182" y="105"/>
                </a:lnTo>
                <a:lnTo>
                  <a:pt x="184" y="102"/>
                </a:lnTo>
                <a:lnTo>
                  <a:pt x="184" y="100"/>
                </a:lnTo>
                <a:lnTo>
                  <a:pt x="203" y="0"/>
                </a:lnTo>
                <a:lnTo>
                  <a:pt x="746" y="90"/>
                </a:lnTo>
                <a:lnTo>
                  <a:pt x="638" y="873"/>
                </a:lnTo>
                <a:lnTo>
                  <a:pt x="405" y="843"/>
                </a:lnTo>
                <a:lnTo>
                  <a:pt x="0" y="606"/>
                </a:lnTo>
                <a:lnTo>
                  <a:pt x="15" y="57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1422400" y="1062038"/>
            <a:ext cx="1046163" cy="1793875"/>
          </a:xfrm>
          <a:custGeom>
            <a:avLst/>
            <a:gdLst>
              <a:gd name="T0" fmla="*/ 465670 w 656"/>
              <a:gd name="T1" fmla="*/ 362450 h 1074"/>
              <a:gd name="T2" fmla="*/ 478428 w 656"/>
              <a:gd name="T3" fmla="*/ 412558 h 1074"/>
              <a:gd name="T4" fmla="*/ 478428 w 656"/>
              <a:gd name="T5" fmla="*/ 427590 h 1074"/>
              <a:gd name="T6" fmla="*/ 495971 w 656"/>
              <a:gd name="T7" fmla="*/ 440953 h 1074"/>
              <a:gd name="T8" fmla="*/ 524676 w 656"/>
              <a:gd name="T9" fmla="*/ 487720 h 1074"/>
              <a:gd name="T10" fmla="*/ 543813 w 656"/>
              <a:gd name="T11" fmla="*/ 542839 h 1074"/>
              <a:gd name="T12" fmla="*/ 559761 w 656"/>
              <a:gd name="T13" fmla="*/ 569564 h 1074"/>
              <a:gd name="T14" fmla="*/ 596440 w 656"/>
              <a:gd name="T15" fmla="*/ 614661 h 1074"/>
              <a:gd name="T16" fmla="*/ 609199 w 656"/>
              <a:gd name="T17" fmla="*/ 681472 h 1074"/>
              <a:gd name="T18" fmla="*/ 580493 w 656"/>
              <a:gd name="T19" fmla="*/ 746613 h 1074"/>
              <a:gd name="T20" fmla="*/ 580493 w 656"/>
              <a:gd name="T21" fmla="*/ 791710 h 1074"/>
              <a:gd name="T22" fmla="*/ 559761 w 656"/>
              <a:gd name="T23" fmla="*/ 828456 h 1074"/>
              <a:gd name="T24" fmla="*/ 553382 w 656"/>
              <a:gd name="T25" fmla="*/ 863532 h 1074"/>
              <a:gd name="T26" fmla="*/ 649068 w 656"/>
              <a:gd name="T27" fmla="*/ 848500 h 1074"/>
              <a:gd name="T28" fmla="*/ 655447 w 656"/>
              <a:gd name="T29" fmla="*/ 845159 h 1074"/>
              <a:gd name="T30" fmla="*/ 661826 w 656"/>
              <a:gd name="T31" fmla="*/ 930343 h 1074"/>
              <a:gd name="T32" fmla="*/ 677773 w 656"/>
              <a:gd name="T33" fmla="*/ 978781 h 1074"/>
              <a:gd name="T34" fmla="*/ 693721 w 656"/>
              <a:gd name="T35" fmla="*/ 1022208 h 1074"/>
              <a:gd name="T36" fmla="*/ 684152 w 656"/>
              <a:gd name="T37" fmla="*/ 1043922 h 1074"/>
              <a:gd name="T38" fmla="*/ 709668 w 656"/>
              <a:gd name="T39" fmla="*/ 1067306 h 1074"/>
              <a:gd name="T40" fmla="*/ 739969 w 656"/>
              <a:gd name="T41" fmla="*/ 1112403 h 1074"/>
              <a:gd name="T42" fmla="*/ 746348 w 656"/>
              <a:gd name="T43" fmla="*/ 1169192 h 1074"/>
              <a:gd name="T44" fmla="*/ 762296 w 656"/>
              <a:gd name="T45" fmla="*/ 1189236 h 1074"/>
              <a:gd name="T46" fmla="*/ 775054 w 656"/>
              <a:gd name="T47" fmla="*/ 1162511 h 1074"/>
              <a:gd name="T48" fmla="*/ 808544 w 656"/>
              <a:gd name="T49" fmla="*/ 1165852 h 1074"/>
              <a:gd name="T50" fmla="*/ 840439 w 656"/>
              <a:gd name="T51" fmla="*/ 1175873 h 1074"/>
              <a:gd name="T52" fmla="*/ 856386 w 656"/>
              <a:gd name="T53" fmla="*/ 1155830 h 1074"/>
              <a:gd name="T54" fmla="*/ 875524 w 656"/>
              <a:gd name="T55" fmla="*/ 1162511 h 1074"/>
              <a:gd name="T56" fmla="*/ 924961 w 656"/>
              <a:gd name="T57" fmla="*/ 1165852 h 1074"/>
              <a:gd name="T58" fmla="*/ 1015863 w 656"/>
              <a:gd name="T59" fmla="*/ 1142468 h 1074"/>
              <a:gd name="T60" fmla="*/ 478428 w 656"/>
              <a:gd name="T61" fmla="*/ 1700340 h 1074"/>
              <a:gd name="T62" fmla="*/ 462481 w 656"/>
              <a:gd name="T63" fmla="*/ 1696999 h 1074"/>
              <a:gd name="T64" fmla="*/ 405069 w 656"/>
              <a:gd name="T65" fmla="*/ 1683637 h 1074"/>
              <a:gd name="T66" fmla="*/ 326926 w 656"/>
              <a:gd name="T67" fmla="*/ 1663594 h 1074"/>
              <a:gd name="T68" fmla="*/ 234430 w 656"/>
              <a:gd name="T69" fmla="*/ 1643550 h 1074"/>
              <a:gd name="T70" fmla="*/ 133960 w 656"/>
              <a:gd name="T71" fmla="*/ 1620166 h 1074"/>
              <a:gd name="T72" fmla="*/ 33490 w 656"/>
              <a:gd name="T73" fmla="*/ 1598453 h 1074"/>
              <a:gd name="T74" fmla="*/ 108444 w 656"/>
              <a:gd name="T75" fmla="*/ 1142468 h 1074"/>
              <a:gd name="T76" fmla="*/ 82928 w 656"/>
              <a:gd name="T77" fmla="*/ 1060624 h 1074"/>
              <a:gd name="T78" fmla="*/ 89307 w 656"/>
              <a:gd name="T79" fmla="*/ 1037241 h 1074"/>
              <a:gd name="T80" fmla="*/ 98875 w 656"/>
              <a:gd name="T81" fmla="*/ 1005505 h 1074"/>
              <a:gd name="T82" fmla="*/ 164260 w 656"/>
              <a:gd name="T83" fmla="*/ 937024 h 1074"/>
              <a:gd name="T84" fmla="*/ 261541 w 656"/>
              <a:gd name="T85" fmla="*/ 771667 h 1074"/>
              <a:gd name="T86" fmla="*/ 215293 w 656"/>
              <a:gd name="T87" fmla="*/ 641385 h 1074"/>
              <a:gd name="T88" fmla="*/ 215293 w 656"/>
              <a:gd name="T89" fmla="*/ 559542 h 1074"/>
              <a:gd name="T90" fmla="*/ 231240 w 656"/>
              <a:gd name="T91" fmla="*/ 494401 h 1074"/>
              <a:gd name="T92" fmla="*/ 255162 w 656"/>
              <a:gd name="T93" fmla="*/ 385833 h 1074"/>
              <a:gd name="T94" fmla="*/ 280678 w 656"/>
              <a:gd name="T95" fmla="*/ 255552 h 1074"/>
              <a:gd name="T96" fmla="*/ 306194 w 656"/>
              <a:gd name="T97" fmla="*/ 126941 h 1074"/>
              <a:gd name="T98" fmla="*/ 326926 w 656"/>
              <a:gd name="T99" fmla="*/ 31735 h 1074"/>
              <a:gd name="T100" fmla="*/ 333305 w 656"/>
              <a:gd name="T101" fmla="*/ 0 h 107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656"/>
              <a:gd name="T154" fmla="*/ 0 h 1074"/>
              <a:gd name="T155" fmla="*/ 656 w 656"/>
              <a:gd name="T156" fmla="*/ 1074 h 107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656" h="1074">
                <a:moveTo>
                  <a:pt x="296" y="17"/>
                </a:moveTo>
                <a:lnTo>
                  <a:pt x="268" y="154"/>
                </a:lnTo>
                <a:lnTo>
                  <a:pt x="278" y="176"/>
                </a:lnTo>
                <a:lnTo>
                  <a:pt x="292" y="205"/>
                </a:lnTo>
                <a:lnTo>
                  <a:pt x="292" y="217"/>
                </a:lnTo>
                <a:lnTo>
                  <a:pt x="284" y="223"/>
                </a:lnTo>
                <a:lnTo>
                  <a:pt x="292" y="231"/>
                </a:lnTo>
                <a:lnTo>
                  <a:pt x="286" y="237"/>
                </a:lnTo>
                <a:lnTo>
                  <a:pt x="286" y="243"/>
                </a:lnTo>
                <a:lnTo>
                  <a:pt x="300" y="247"/>
                </a:lnTo>
                <a:lnTo>
                  <a:pt x="300" y="249"/>
                </a:lnTo>
                <a:lnTo>
                  <a:pt x="300" y="251"/>
                </a:lnTo>
                <a:lnTo>
                  <a:pt x="300" y="253"/>
                </a:lnTo>
                <a:lnTo>
                  <a:pt x="300" y="255"/>
                </a:lnTo>
                <a:lnTo>
                  <a:pt x="300" y="256"/>
                </a:lnTo>
                <a:lnTo>
                  <a:pt x="300" y="258"/>
                </a:lnTo>
                <a:lnTo>
                  <a:pt x="302" y="260"/>
                </a:lnTo>
                <a:lnTo>
                  <a:pt x="307" y="262"/>
                </a:lnTo>
                <a:lnTo>
                  <a:pt x="311" y="264"/>
                </a:lnTo>
                <a:lnTo>
                  <a:pt x="315" y="268"/>
                </a:lnTo>
                <a:lnTo>
                  <a:pt x="319" y="272"/>
                </a:lnTo>
                <a:lnTo>
                  <a:pt x="323" y="278"/>
                </a:lnTo>
                <a:lnTo>
                  <a:pt x="327" y="286"/>
                </a:lnTo>
                <a:lnTo>
                  <a:pt x="329" y="292"/>
                </a:lnTo>
                <a:lnTo>
                  <a:pt x="333" y="298"/>
                </a:lnTo>
                <a:lnTo>
                  <a:pt x="335" y="306"/>
                </a:lnTo>
                <a:lnTo>
                  <a:pt x="337" y="311"/>
                </a:lnTo>
                <a:lnTo>
                  <a:pt x="339" y="319"/>
                </a:lnTo>
                <a:lnTo>
                  <a:pt x="341" y="325"/>
                </a:lnTo>
                <a:lnTo>
                  <a:pt x="341" y="329"/>
                </a:lnTo>
                <a:lnTo>
                  <a:pt x="343" y="333"/>
                </a:lnTo>
                <a:lnTo>
                  <a:pt x="343" y="335"/>
                </a:lnTo>
                <a:lnTo>
                  <a:pt x="343" y="337"/>
                </a:lnTo>
                <a:lnTo>
                  <a:pt x="351" y="341"/>
                </a:lnTo>
                <a:lnTo>
                  <a:pt x="351" y="353"/>
                </a:lnTo>
                <a:lnTo>
                  <a:pt x="364" y="353"/>
                </a:lnTo>
                <a:lnTo>
                  <a:pt x="366" y="368"/>
                </a:lnTo>
                <a:lnTo>
                  <a:pt x="374" y="368"/>
                </a:lnTo>
                <a:lnTo>
                  <a:pt x="396" y="368"/>
                </a:lnTo>
                <a:lnTo>
                  <a:pt x="396" y="370"/>
                </a:lnTo>
                <a:lnTo>
                  <a:pt x="382" y="396"/>
                </a:lnTo>
                <a:lnTo>
                  <a:pt x="382" y="408"/>
                </a:lnTo>
                <a:lnTo>
                  <a:pt x="372" y="419"/>
                </a:lnTo>
                <a:lnTo>
                  <a:pt x="374" y="419"/>
                </a:lnTo>
                <a:lnTo>
                  <a:pt x="374" y="429"/>
                </a:lnTo>
                <a:lnTo>
                  <a:pt x="366" y="435"/>
                </a:lnTo>
                <a:lnTo>
                  <a:pt x="364" y="447"/>
                </a:lnTo>
                <a:lnTo>
                  <a:pt x="368" y="466"/>
                </a:lnTo>
                <a:lnTo>
                  <a:pt x="368" y="468"/>
                </a:lnTo>
                <a:lnTo>
                  <a:pt x="366" y="470"/>
                </a:lnTo>
                <a:lnTo>
                  <a:pt x="364" y="474"/>
                </a:lnTo>
                <a:lnTo>
                  <a:pt x="356" y="476"/>
                </a:lnTo>
                <a:lnTo>
                  <a:pt x="352" y="480"/>
                </a:lnTo>
                <a:lnTo>
                  <a:pt x="351" y="484"/>
                </a:lnTo>
                <a:lnTo>
                  <a:pt x="351" y="490"/>
                </a:lnTo>
                <a:lnTo>
                  <a:pt x="351" y="496"/>
                </a:lnTo>
                <a:lnTo>
                  <a:pt x="351" y="500"/>
                </a:lnTo>
                <a:lnTo>
                  <a:pt x="351" y="504"/>
                </a:lnTo>
                <a:lnTo>
                  <a:pt x="351" y="506"/>
                </a:lnTo>
                <a:lnTo>
                  <a:pt x="347" y="508"/>
                </a:lnTo>
                <a:lnTo>
                  <a:pt x="347" y="517"/>
                </a:lnTo>
                <a:lnTo>
                  <a:pt x="354" y="521"/>
                </a:lnTo>
                <a:lnTo>
                  <a:pt x="364" y="529"/>
                </a:lnTo>
                <a:lnTo>
                  <a:pt x="382" y="523"/>
                </a:lnTo>
                <a:lnTo>
                  <a:pt x="400" y="510"/>
                </a:lnTo>
                <a:lnTo>
                  <a:pt x="407" y="508"/>
                </a:lnTo>
                <a:lnTo>
                  <a:pt x="409" y="506"/>
                </a:lnTo>
                <a:lnTo>
                  <a:pt x="409" y="504"/>
                </a:lnTo>
                <a:lnTo>
                  <a:pt x="411" y="506"/>
                </a:lnTo>
                <a:lnTo>
                  <a:pt x="413" y="510"/>
                </a:lnTo>
                <a:lnTo>
                  <a:pt x="415" y="519"/>
                </a:lnTo>
                <a:lnTo>
                  <a:pt x="415" y="529"/>
                </a:lnTo>
                <a:lnTo>
                  <a:pt x="415" y="545"/>
                </a:lnTo>
                <a:lnTo>
                  <a:pt x="415" y="557"/>
                </a:lnTo>
                <a:lnTo>
                  <a:pt x="417" y="566"/>
                </a:lnTo>
                <a:lnTo>
                  <a:pt x="419" y="574"/>
                </a:lnTo>
                <a:lnTo>
                  <a:pt x="421" y="580"/>
                </a:lnTo>
                <a:lnTo>
                  <a:pt x="423" y="584"/>
                </a:lnTo>
                <a:lnTo>
                  <a:pt x="425" y="586"/>
                </a:lnTo>
                <a:lnTo>
                  <a:pt x="427" y="588"/>
                </a:lnTo>
                <a:lnTo>
                  <a:pt x="431" y="598"/>
                </a:lnTo>
                <a:lnTo>
                  <a:pt x="433" y="604"/>
                </a:lnTo>
                <a:lnTo>
                  <a:pt x="435" y="610"/>
                </a:lnTo>
                <a:lnTo>
                  <a:pt x="435" y="612"/>
                </a:lnTo>
                <a:lnTo>
                  <a:pt x="433" y="615"/>
                </a:lnTo>
                <a:lnTo>
                  <a:pt x="433" y="617"/>
                </a:lnTo>
                <a:lnTo>
                  <a:pt x="431" y="619"/>
                </a:lnTo>
                <a:lnTo>
                  <a:pt x="429" y="625"/>
                </a:lnTo>
                <a:lnTo>
                  <a:pt x="431" y="629"/>
                </a:lnTo>
                <a:lnTo>
                  <a:pt x="433" y="633"/>
                </a:lnTo>
                <a:lnTo>
                  <a:pt x="437" y="635"/>
                </a:lnTo>
                <a:lnTo>
                  <a:pt x="441" y="637"/>
                </a:lnTo>
                <a:lnTo>
                  <a:pt x="445" y="639"/>
                </a:lnTo>
                <a:lnTo>
                  <a:pt x="447" y="639"/>
                </a:lnTo>
                <a:lnTo>
                  <a:pt x="449" y="639"/>
                </a:lnTo>
                <a:lnTo>
                  <a:pt x="462" y="661"/>
                </a:lnTo>
                <a:lnTo>
                  <a:pt x="462" y="663"/>
                </a:lnTo>
                <a:lnTo>
                  <a:pt x="464" y="666"/>
                </a:lnTo>
                <a:lnTo>
                  <a:pt x="464" y="674"/>
                </a:lnTo>
                <a:lnTo>
                  <a:pt x="464" y="682"/>
                </a:lnTo>
                <a:lnTo>
                  <a:pt x="466" y="690"/>
                </a:lnTo>
                <a:lnTo>
                  <a:pt x="466" y="694"/>
                </a:lnTo>
                <a:lnTo>
                  <a:pt x="468" y="700"/>
                </a:lnTo>
                <a:lnTo>
                  <a:pt x="468" y="702"/>
                </a:lnTo>
                <a:lnTo>
                  <a:pt x="470" y="708"/>
                </a:lnTo>
                <a:lnTo>
                  <a:pt x="474" y="712"/>
                </a:lnTo>
                <a:lnTo>
                  <a:pt x="476" y="712"/>
                </a:lnTo>
                <a:lnTo>
                  <a:pt x="478" y="712"/>
                </a:lnTo>
                <a:lnTo>
                  <a:pt x="480" y="708"/>
                </a:lnTo>
                <a:lnTo>
                  <a:pt x="482" y="706"/>
                </a:lnTo>
                <a:lnTo>
                  <a:pt x="482" y="704"/>
                </a:lnTo>
                <a:lnTo>
                  <a:pt x="482" y="702"/>
                </a:lnTo>
                <a:lnTo>
                  <a:pt x="486" y="696"/>
                </a:lnTo>
                <a:lnTo>
                  <a:pt x="492" y="694"/>
                </a:lnTo>
                <a:lnTo>
                  <a:pt x="496" y="694"/>
                </a:lnTo>
                <a:lnTo>
                  <a:pt x="500" y="694"/>
                </a:lnTo>
                <a:lnTo>
                  <a:pt x="505" y="696"/>
                </a:lnTo>
                <a:lnTo>
                  <a:pt x="507" y="698"/>
                </a:lnTo>
                <a:lnTo>
                  <a:pt x="511" y="700"/>
                </a:lnTo>
                <a:lnTo>
                  <a:pt x="513" y="702"/>
                </a:lnTo>
                <a:lnTo>
                  <a:pt x="519" y="706"/>
                </a:lnTo>
                <a:lnTo>
                  <a:pt x="525" y="706"/>
                </a:lnTo>
                <a:lnTo>
                  <a:pt x="527" y="704"/>
                </a:lnTo>
                <a:lnTo>
                  <a:pt x="531" y="702"/>
                </a:lnTo>
                <a:lnTo>
                  <a:pt x="533" y="698"/>
                </a:lnTo>
                <a:lnTo>
                  <a:pt x="535" y="696"/>
                </a:lnTo>
                <a:lnTo>
                  <a:pt x="535" y="692"/>
                </a:lnTo>
                <a:lnTo>
                  <a:pt x="537" y="692"/>
                </a:lnTo>
                <a:lnTo>
                  <a:pt x="541" y="692"/>
                </a:lnTo>
                <a:lnTo>
                  <a:pt x="543" y="692"/>
                </a:lnTo>
                <a:lnTo>
                  <a:pt x="545" y="692"/>
                </a:lnTo>
                <a:lnTo>
                  <a:pt x="547" y="694"/>
                </a:lnTo>
                <a:lnTo>
                  <a:pt x="549" y="696"/>
                </a:lnTo>
                <a:lnTo>
                  <a:pt x="549" y="698"/>
                </a:lnTo>
                <a:lnTo>
                  <a:pt x="551" y="700"/>
                </a:lnTo>
                <a:lnTo>
                  <a:pt x="551" y="702"/>
                </a:lnTo>
                <a:lnTo>
                  <a:pt x="556" y="702"/>
                </a:lnTo>
                <a:lnTo>
                  <a:pt x="580" y="698"/>
                </a:lnTo>
                <a:lnTo>
                  <a:pt x="586" y="704"/>
                </a:lnTo>
                <a:lnTo>
                  <a:pt x="600" y="704"/>
                </a:lnTo>
                <a:lnTo>
                  <a:pt x="617" y="702"/>
                </a:lnTo>
                <a:lnTo>
                  <a:pt x="625" y="684"/>
                </a:lnTo>
                <a:lnTo>
                  <a:pt x="637" y="684"/>
                </a:lnTo>
                <a:lnTo>
                  <a:pt x="645" y="706"/>
                </a:lnTo>
                <a:lnTo>
                  <a:pt x="655" y="723"/>
                </a:lnTo>
                <a:lnTo>
                  <a:pt x="604" y="1073"/>
                </a:lnTo>
                <a:lnTo>
                  <a:pt x="300" y="1018"/>
                </a:lnTo>
                <a:lnTo>
                  <a:pt x="298" y="1018"/>
                </a:lnTo>
                <a:lnTo>
                  <a:pt x="296" y="1018"/>
                </a:lnTo>
                <a:lnTo>
                  <a:pt x="292" y="1016"/>
                </a:lnTo>
                <a:lnTo>
                  <a:pt x="290" y="1016"/>
                </a:lnTo>
                <a:lnTo>
                  <a:pt x="284" y="1014"/>
                </a:lnTo>
                <a:lnTo>
                  <a:pt x="278" y="1012"/>
                </a:lnTo>
                <a:lnTo>
                  <a:pt x="270" y="1012"/>
                </a:lnTo>
                <a:lnTo>
                  <a:pt x="262" y="1010"/>
                </a:lnTo>
                <a:lnTo>
                  <a:pt x="254" y="1008"/>
                </a:lnTo>
                <a:lnTo>
                  <a:pt x="245" y="1006"/>
                </a:lnTo>
                <a:lnTo>
                  <a:pt x="235" y="1004"/>
                </a:lnTo>
                <a:lnTo>
                  <a:pt x="227" y="1002"/>
                </a:lnTo>
                <a:lnTo>
                  <a:pt x="215" y="1000"/>
                </a:lnTo>
                <a:lnTo>
                  <a:pt x="205" y="996"/>
                </a:lnTo>
                <a:lnTo>
                  <a:pt x="194" y="994"/>
                </a:lnTo>
                <a:lnTo>
                  <a:pt x="182" y="992"/>
                </a:lnTo>
                <a:lnTo>
                  <a:pt x="172" y="988"/>
                </a:lnTo>
                <a:lnTo>
                  <a:pt x="158" y="986"/>
                </a:lnTo>
                <a:lnTo>
                  <a:pt x="147" y="984"/>
                </a:lnTo>
                <a:lnTo>
                  <a:pt x="133" y="980"/>
                </a:lnTo>
                <a:lnTo>
                  <a:pt x="121" y="978"/>
                </a:lnTo>
                <a:lnTo>
                  <a:pt x="109" y="976"/>
                </a:lnTo>
                <a:lnTo>
                  <a:pt x="96" y="974"/>
                </a:lnTo>
                <a:lnTo>
                  <a:pt x="84" y="970"/>
                </a:lnTo>
                <a:lnTo>
                  <a:pt x="70" y="969"/>
                </a:lnTo>
                <a:lnTo>
                  <a:pt x="58" y="965"/>
                </a:lnTo>
                <a:lnTo>
                  <a:pt x="47" y="963"/>
                </a:lnTo>
                <a:lnTo>
                  <a:pt x="35" y="961"/>
                </a:lnTo>
                <a:lnTo>
                  <a:pt x="21" y="957"/>
                </a:lnTo>
                <a:lnTo>
                  <a:pt x="9" y="955"/>
                </a:lnTo>
                <a:lnTo>
                  <a:pt x="0" y="953"/>
                </a:lnTo>
                <a:lnTo>
                  <a:pt x="50" y="735"/>
                </a:lnTo>
                <a:lnTo>
                  <a:pt x="49" y="719"/>
                </a:lnTo>
                <a:lnTo>
                  <a:pt x="68" y="684"/>
                </a:lnTo>
                <a:lnTo>
                  <a:pt x="68" y="672"/>
                </a:lnTo>
                <a:lnTo>
                  <a:pt x="74" y="664"/>
                </a:lnTo>
                <a:lnTo>
                  <a:pt x="78" y="655"/>
                </a:lnTo>
                <a:lnTo>
                  <a:pt x="72" y="649"/>
                </a:lnTo>
                <a:lnTo>
                  <a:pt x="52" y="635"/>
                </a:lnTo>
                <a:lnTo>
                  <a:pt x="54" y="627"/>
                </a:lnTo>
                <a:lnTo>
                  <a:pt x="54" y="625"/>
                </a:lnTo>
                <a:lnTo>
                  <a:pt x="54" y="623"/>
                </a:lnTo>
                <a:lnTo>
                  <a:pt x="56" y="621"/>
                </a:lnTo>
                <a:lnTo>
                  <a:pt x="56" y="619"/>
                </a:lnTo>
                <a:lnTo>
                  <a:pt x="58" y="617"/>
                </a:lnTo>
                <a:lnTo>
                  <a:pt x="58" y="615"/>
                </a:lnTo>
                <a:lnTo>
                  <a:pt x="58" y="613"/>
                </a:lnTo>
                <a:lnTo>
                  <a:pt x="62" y="602"/>
                </a:lnTo>
                <a:lnTo>
                  <a:pt x="68" y="592"/>
                </a:lnTo>
                <a:lnTo>
                  <a:pt x="78" y="582"/>
                </a:lnTo>
                <a:lnTo>
                  <a:pt x="86" y="574"/>
                </a:lnTo>
                <a:lnTo>
                  <a:pt x="96" y="566"/>
                </a:lnTo>
                <a:lnTo>
                  <a:pt x="103" y="561"/>
                </a:lnTo>
                <a:lnTo>
                  <a:pt x="107" y="557"/>
                </a:lnTo>
                <a:lnTo>
                  <a:pt x="109" y="555"/>
                </a:lnTo>
                <a:lnTo>
                  <a:pt x="109" y="545"/>
                </a:lnTo>
                <a:lnTo>
                  <a:pt x="162" y="470"/>
                </a:lnTo>
                <a:lnTo>
                  <a:pt x="164" y="462"/>
                </a:lnTo>
                <a:lnTo>
                  <a:pt x="156" y="447"/>
                </a:lnTo>
                <a:lnTo>
                  <a:pt x="145" y="437"/>
                </a:lnTo>
                <a:lnTo>
                  <a:pt x="131" y="409"/>
                </a:lnTo>
                <a:lnTo>
                  <a:pt x="131" y="400"/>
                </a:lnTo>
                <a:lnTo>
                  <a:pt x="135" y="384"/>
                </a:lnTo>
                <a:lnTo>
                  <a:pt x="135" y="370"/>
                </a:lnTo>
                <a:lnTo>
                  <a:pt x="129" y="357"/>
                </a:lnTo>
                <a:lnTo>
                  <a:pt x="135" y="339"/>
                </a:lnTo>
                <a:lnTo>
                  <a:pt x="135" y="337"/>
                </a:lnTo>
                <a:lnTo>
                  <a:pt x="135" y="335"/>
                </a:lnTo>
                <a:lnTo>
                  <a:pt x="137" y="331"/>
                </a:lnTo>
                <a:lnTo>
                  <a:pt x="139" y="323"/>
                </a:lnTo>
                <a:lnTo>
                  <a:pt x="141" y="315"/>
                </a:lnTo>
                <a:lnTo>
                  <a:pt x="143" y="306"/>
                </a:lnTo>
                <a:lnTo>
                  <a:pt x="145" y="296"/>
                </a:lnTo>
                <a:lnTo>
                  <a:pt x="147" y="286"/>
                </a:lnTo>
                <a:lnTo>
                  <a:pt x="151" y="272"/>
                </a:lnTo>
                <a:lnTo>
                  <a:pt x="152" y="258"/>
                </a:lnTo>
                <a:lnTo>
                  <a:pt x="156" y="245"/>
                </a:lnTo>
                <a:lnTo>
                  <a:pt x="160" y="231"/>
                </a:lnTo>
                <a:lnTo>
                  <a:pt x="162" y="215"/>
                </a:lnTo>
                <a:lnTo>
                  <a:pt x="166" y="200"/>
                </a:lnTo>
                <a:lnTo>
                  <a:pt x="170" y="184"/>
                </a:lnTo>
                <a:lnTo>
                  <a:pt x="174" y="168"/>
                </a:lnTo>
                <a:lnTo>
                  <a:pt x="176" y="153"/>
                </a:lnTo>
                <a:lnTo>
                  <a:pt x="178" y="135"/>
                </a:lnTo>
                <a:lnTo>
                  <a:pt x="182" y="121"/>
                </a:lnTo>
                <a:lnTo>
                  <a:pt x="186" y="105"/>
                </a:lnTo>
                <a:lnTo>
                  <a:pt x="190" y="90"/>
                </a:lnTo>
                <a:lnTo>
                  <a:pt x="192" y="76"/>
                </a:lnTo>
                <a:lnTo>
                  <a:pt x="196" y="64"/>
                </a:lnTo>
                <a:lnTo>
                  <a:pt x="198" y="52"/>
                </a:lnTo>
                <a:lnTo>
                  <a:pt x="201" y="41"/>
                </a:lnTo>
                <a:lnTo>
                  <a:pt x="203" y="29"/>
                </a:lnTo>
                <a:lnTo>
                  <a:pt x="205" y="19"/>
                </a:lnTo>
                <a:lnTo>
                  <a:pt x="207" y="11"/>
                </a:lnTo>
                <a:lnTo>
                  <a:pt x="209" y="7"/>
                </a:lnTo>
                <a:lnTo>
                  <a:pt x="209" y="3"/>
                </a:lnTo>
                <a:lnTo>
                  <a:pt x="209" y="0"/>
                </a:lnTo>
                <a:lnTo>
                  <a:pt x="296" y="17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1422400" y="1062038"/>
            <a:ext cx="1046163" cy="1793875"/>
          </a:xfrm>
          <a:custGeom>
            <a:avLst/>
            <a:gdLst>
              <a:gd name="T0" fmla="*/ 465670 w 656"/>
              <a:gd name="T1" fmla="*/ 362450 h 1074"/>
              <a:gd name="T2" fmla="*/ 478428 w 656"/>
              <a:gd name="T3" fmla="*/ 412558 h 1074"/>
              <a:gd name="T4" fmla="*/ 478428 w 656"/>
              <a:gd name="T5" fmla="*/ 425920 h 1074"/>
              <a:gd name="T6" fmla="*/ 481618 w 656"/>
              <a:gd name="T7" fmla="*/ 434271 h 1074"/>
              <a:gd name="T8" fmla="*/ 515108 w 656"/>
              <a:gd name="T9" fmla="*/ 464336 h 1074"/>
              <a:gd name="T10" fmla="*/ 537434 w 656"/>
              <a:gd name="T11" fmla="*/ 519455 h 1074"/>
              <a:gd name="T12" fmla="*/ 547003 w 656"/>
              <a:gd name="T13" fmla="*/ 559542 h 1074"/>
              <a:gd name="T14" fmla="*/ 583682 w 656"/>
              <a:gd name="T15" fmla="*/ 614661 h 1074"/>
              <a:gd name="T16" fmla="*/ 609199 w 656"/>
              <a:gd name="T17" fmla="*/ 661429 h 1074"/>
              <a:gd name="T18" fmla="*/ 596440 w 656"/>
              <a:gd name="T19" fmla="*/ 716548 h 1074"/>
              <a:gd name="T20" fmla="*/ 586872 w 656"/>
              <a:gd name="T21" fmla="*/ 781689 h 1074"/>
              <a:gd name="T22" fmla="*/ 567735 w 656"/>
              <a:gd name="T23" fmla="*/ 795051 h 1074"/>
              <a:gd name="T24" fmla="*/ 559761 w 656"/>
              <a:gd name="T25" fmla="*/ 835137 h 1074"/>
              <a:gd name="T26" fmla="*/ 564545 w 656"/>
              <a:gd name="T27" fmla="*/ 870213 h 1074"/>
              <a:gd name="T28" fmla="*/ 649068 w 656"/>
              <a:gd name="T29" fmla="*/ 848500 h 1074"/>
              <a:gd name="T30" fmla="*/ 655447 w 656"/>
              <a:gd name="T31" fmla="*/ 845159 h 1074"/>
              <a:gd name="T32" fmla="*/ 661826 w 656"/>
              <a:gd name="T33" fmla="*/ 910300 h 1074"/>
              <a:gd name="T34" fmla="*/ 674584 w 656"/>
              <a:gd name="T35" fmla="*/ 975440 h 1074"/>
              <a:gd name="T36" fmla="*/ 690531 w 656"/>
              <a:gd name="T37" fmla="*/ 1008846 h 1074"/>
              <a:gd name="T38" fmla="*/ 690531 w 656"/>
              <a:gd name="T39" fmla="*/ 1030559 h 1074"/>
              <a:gd name="T40" fmla="*/ 690531 w 656"/>
              <a:gd name="T41" fmla="*/ 1057284 h 1074"/>
              <a:gd name="T42" fmla="*/ 716048 w 656"/>
              <a:gd name="T43" fmla="*/ 1067306 h 1074"/>
              <a:gd name="T44" fmla="*/ 739969 w 656"/>
              <a:gd name="T45" fmla="*/ 1125765 h 1074"/>
              <a:gd name="T46" fmla="*/ 746348 w 656"/>
              <a:gd name="T47" fmla="*/ 1172533 h 1074"/>
              <a:gd name="T48" fmla="*/ 762296 w 656"/>
              <a:gd name="T49" fmla="*/ 1189236 h 1074"/>
              <a:gd name="T50" fmla="*/ 768675 w 656"/>
              <a:gd name="T51" fmla="*/ 1172533 h 1074"/>
              <a:gd name="T52" fmla="*/ 805354 w 656"/>
              <a:gd name="T53" fmla="*/ 1162511 h 1074"/>
              <a:gd name="T54" fmla="*/ 827681 w 656"/>
              <a:gd name="T55" fmla="*/ 1179214 h 1074"/>
              <a:gd name="T56" fmla="*/ 853197 w 656"/>
              <a:gd name="T57" fmla="*/ 1162511 h 1074"/>
              <a:gd name="T58" fmla="*/ 865955 w 656"/>
              <a:gd name="T59" fmla="*/ 1155830 h 1074"/>
              <a:gd name="T60" fmla="*/ 878713 w 656"/>
              <a:gd name="T61" fmla="*/ 1169192 h 1074"/>
              <a:gd name="T62" fmla="*/ 956856 w 656"/>
              <a:gd name="T63" fmla="*/ 1175873 h 1074"/>
              <a:gd name="T64" fmla="*/ 1044568 w 656"/>
              <a:gd name="T65" fmla="*/ 1207609 h 1074"/>
              <a:gd name="T66" fmla="*/ 478428 w 656"/>
              <a:gd name="T67" fmla="*/ 1700340 h 1074"/>
              <a:gd name="T68" fmla="*/ 452912 w 656"/>
              <a:gd name="T69" fmla="*/ 1693659 h 1074"/>
              <a:gd name="T70" fmla="*/ 390716 w 656"/>
              <a:gd name="T71" fmla="*/ 1680296 h 1074"/>
              <a:gd name="T72" fmla="*/ 309384 w 656"/>
              <a:gd name="T73" fmla="*/ 1660253 h 1074"/>
              <a:gd name="T74" fmla="*/ 212103 w 656"/>
              <a:gd name="T75" fmla="*/ 1636869 h 1074"/>
              <a:gd name="T76" fmla="*/ 111633 w 656"/>
              <a:gd name="T77" fmla="*/ 1618496 h 1074"/>
              <a:gd name="T78" fmla="*/ 14353 w 656"/>
              <a:gd name="T79" fmla="*/ 1595112 h 1074"/>
              <a:gd name="T80" fmla="*/ 108444 w 656"/>
              <a:gd name="T81" fmla="*/ 1122425 h 1074"/>
              <a:gd name="T82" fmla="*/ 86117 w 656"/>
              <a:gd name="T83" fmla="*/ 1047262 h 1074"/>
              <a:gd name="T84" fmla="*/ 89307 w 656"/>
              <a:gd name="T85" fmla="*/ 1037241 h 1074"/>
              <a:gd name="T86" fmla="*/ 92496 w 656"/>
              <a:gd name="T87" fmla="*/ 1023878 h 1074"/>
              <a:gd name="T88" fmla="*/ 153097 w 656"/>
              <a:gd name="T89" fmla="*/ 945375 h 1074"/>
              <a:gd name="T90" fmla="*/ 258351 w 656"/>
              <a:gd name="T91" fmla="*/ 785029 h 1074"/>
              <a:gd name="T92" fmla="*/ 208914 w 656"/>
              <a:gd name="T93" fmla="*/ 668110 h 1074"/>
              <a:gd name="T94" fmla="*/ 215293 w 656"/>
              <a:gd name="T95" fmla="*/ 566223 h 1074"/>
              <a:gd name="T96" fmla="*/ 224861 w 656"/>
              <a:gd name="T97" fmla="*/ 526137 h 1074"/>
              <a:gd name="T98" fmla="*/ 242404 w 656"/>
              <a:gd name="T99" fmla="*/ 430931 h 1074"/>
              <a:gd name="T100" fmla="*/ 271109 w 656"/>
              <a:gd name="T101" fmla="*/ 307331 h 1074"/>
              <a:gd name="T102" fmla="*/ 296625 w 656"/>
              <a:gd name="T103" fmla="*/ 175379 h 1074"/>
              <a:gd name="T104" fmla="*/ 320547 w 656"/>
              <a:gd name="T105" fmla="*/ 68481 h 1074"/>
              <a:gd name="T106" fmla="*/ 333305 w 656"/>
              <a:gd name="T107" fmla="*/ 5011 h 10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656"/>
              <a:gd name="T163" fmla="*/ 0 h 1074"/>
              <a:gd name="T164" fmla="*/ 656 w 656"/>
              <a:gd name="T165" fmla="*/ 1074 h 10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656" h="1074">
                <a:moveTo>
                  <a:pt x="296" y="17"/>
                </a:moveTo>
                <a:lnTo>
                  <a:pt x="268" y="154"/>
                </a:lnTo>
                <a:lnTo>
                  <a:pt x="278" y="176"/>
                </a:lnTo>
                <a:lnTo>
                  <a:pt x="292" y="205"/>
                </a:lnTo>
                <a:lnTo>
                  <a:pt x="292" y="217"/>
                </a:lnTo>
                <a:lnTo>
                  <a:pt x="284" y="223"/>
                </a:lnTo>
                <a:lnTo>
                  <a:pt x="292" y="231"/>
                </a:lnTo>
                <a:lnTo>
                  <a:pt x="286" y="237"/>
                </a:lnTo>
                <a:lnTo>
                  <a:pt x="286" y="243"/>
                </a:lnTo>
                <a:lnTo>
                  <a:pt x="300" y="247"/>
                </a:lnTo>
                <a:lnTo>
                  <a:pt x="300" y="249"/>
                </a:lnTo>
                <a:lnTo>
                  <a:pt x="300" y="251"/>
                </a:lnTo>
                <a:lnTo>
                  <a:pt x="300" y="253"/>
                </a:lnTo>
                <a:lnTo>
                  <a:pt x="300" y="255"/>
                </a:lnTo>
                <a:lnTo>
                  <a:pt x="300" y="256"/>
                </a:lnTo>
                <a:lnTo>
                  <a:pt x="300" y="258"/>
                </a:lnTo>
                <a:lnTo>
                  <a:pt x="302" y="260"/>
                </a:lnTo>
                <a:lnTo>
                  <a:pt x="307" y="262"/>
                </a:lnTo>
                <a:lnTo>
                  <a:pt x="311" y="264"/>
                </a:lnTo>
                <a:lnTo>
                  <a:pt x="315" y="268"/>
                </a:lnTo>
                <a:lnTo>
                  <a:pt x="319" y="272"/>
                </a:lnTo>
                <a:lnTo>
                  <a:pt x="323" y="278"/>
                </a:lnTo>
                <a:lnTo>
                  <a:pt x="327" y="286"/>
                </a:lnTo>
                <a:lnTo>
                  <a:pt x="329" y="292"/>
                </a:lnTo>
                <a:lnTo>
                  <a:pt x="333" y="298"/>
                </a:lnTo>
                <a:lnTo>
                  <a:pt x="335" y="306"/>
                </a:lnTo>
                <a:lnTo>
                  <a:pt x="337" y="311"/>
                </a:lnTo>
                <a:lnTo>
                  <a:pt x="339" y="319"/>
                </a:lnTo>
                <a:lnTo>
                  <a:pt x="341" y="325"/>
                </a:lnTo>
                <a:lnTo>
                  <a:pt x="341" y="329"/>
                </a:lnTo>
                <a:lnTo>
                  <a:pt x="343" y="333"/>
                </a:lnTo>
                <a:lnTo>
                  <a:pt x="343" y="335"/>
                </a:lnTo>
                <a:lnTo>
                  <a:pt x="343" y="337"/>
                </a:lnTo>
                <a:lnTo>
                  <a:pt x="351" y="341"/>
                </a:lnTo>
                <a:lnTo>
                  <a:pt x="351" y="353"/>
                </a:lnTo>
                <a:lnTo>
                  <a:pt x="364" y="353"/>
                </a:lnTo>
                <a:lnTo>
                  <a:pt x="366" y="368"/>
                </a:lnTo>
                <a:lnTo>
                  <a:pt x="374" y="368"/>
                </a:lnTo>
                <a:lnTo>
                  <a:pt x="396" y="368"/>
                </a:lnTo>
                <a:lnTo>
                  <a:pt x="396" y="370"/>
                </a:lnTo>
                <a:lnTo>
                  <a:pt x="382" y="396"/>
                </a:lnTo>
                <a:lnTo>
                  <a:pt x="382" y="408"/>
                </a:lnTo>
                <a:lnTo>
                  <a:pt x="372" y="419"/>
                </a:lnTo>
                <a:lnTo>
                  <a:pt x="374" y="419"/>
                </a:lnTo>
                <a:lnTo>
                  <a:pt x="374" y="429"/>
                </a:lnTo>
                <a:lnTo>
                  <a:pt x="366" y="435"/>
                </a:lnTo>
                <a:lnTo>
                  <a:pt x="364" y="447"/>
                </a:lnTo>
                <a:lnTo>
                  <a:pt x="368" y="466"/>
                </a:lnTo>
                <a:lnTo>
                  <a:pt x="368" y="468"/>
                </a:lnTo>
                <a:lnTo>
                  <a:pt x="366" y="470"/>
                </a:lnTo>
                <a:lnTo>
                  <a:pt x="364" y="474"/>
                </a:lnTo>
                <a:lnTo>
                  <a:pt x="356" y="476"/>
                </a:lnTo>
                <a:lnTo>
                  <a:pt x="352" y="480"/>
                </a:lnTo>
                <a:lnTo>
                  <a:pt x="351" y="484"/>
                </a:lnTo>
                <a:lnTo>
                  <a:pt x="351" y="490"/>
                </a:lnTo>
                <a:lnTo>
                  <a:pt x="351" y="496"/>
                </a:lnTo>
                <a:lnTo>
                  <a:pt x="351" y="500"/>
                </a:lnTo>
                <a:lnTo>
                  <a:pt x="351" y="504"/>
                </a:lnTo>
                <a:lnTo>
                  <a:pt x="351" y="506"/>
                </a:lnTo>
                <a:lnTo>
                  <a:pt x="347" y="508"/>
                </a:lnTo>
                <a:lnTo>
                  <a:pt x="347" y="517"/>
                </a:lnTo>
                <a:lnTo>
                  <a:pt x="354" y="521"/>
                </a:lnTo>
                <a:lnTo>
                  <a:pt x="364" y="529"/>
                </a:lnTo>
                <a:lnTo>
                  <a:pt x="382" y="523"/>
                </a:lnTo>
                <a:lnTo>
                  <a:pt x="400" y="510"/>
                </a:lnTo>
                <a:lnTo>
                  <a:pt x="407" y="508"/>
                </a:lnTo>
                <a:lnTo>
                  <a:pt x="409" y="506"/>
                </a:lnTo>
                <a:lnTo>
                  <a:pt x="409" y="504"/>
                </a:lnTo>
                <a:lnTo>
                  <a:pt x="411" y="506"/>
                </a:lnTo>
                <a:lnTo>
                  <a:pt x="413" y="510"/>
                </a:lnTo>
                <a:lnTo>
                  <a:pt x="415" y="519"/>
                </a:lnTo>
                <a:lnTo>
                  <a:pt x="415" y="529"/>
                </a:lnTo>
                <a:lnTo>
                  <a:pt x="415" y="545"/>
                </a:lnTo>
                <a:lnTo>
                  <a:pt x="415" y="557"/>
                </a:lnTo>
                <a:lnTo>
                  <a:pt x="417" y="566"/>
                </a:lnTo>
                <a:lnTo>
                  <a:pt x="419" y="574"/>
                </a:lnTo>
                <a:lnTo>
                  <a:pt x="421" y="580"/>
                </a:lnTo>
                <a:lnTo>
                  <a:pt x="423" y="584"/>
                </a:lnTo>
                <a:lnTo>
                  <a:pt x="425" y="586"/>
                </a:lnTo>
                <a:lnTo>
                  <a:pt x="427" y="588"/>
                </a:lnTo>
                <a:lnTo>
                  <a:pt x="431" y="598"/>
                </a:lnTo>
                <a:lnTo>
                  <a:pt x="433" y="604"/>
                </a:lnTo>
                <a:lnTo>
                  <a:pt x="435" y="610"/>
                </a:lnTo>
                <a:lnTo>
                  <a:pt x="435" y="612"/>
                </a:lnTo>
                <a:lnTo>
                  <a:pt x="433" y="615"/>
                </a:lnTo>
                <a:lnTo>
                  <a:pt x="433" y="617"/>
                </a:lnTo>
                <a:lnTo>
                  <a:pt x="431" y="619"/>
                </a:lnTo>
                <a:lnTo>
                  <a:pt x="429" y="625"/>
                </a:lnTo>
                <a:lnTo>
                  <a:pt x="431" y="629"/>
                </a:lnTo>
                <a:lnTo>
                  <a:pt x="433" y="633"/>
                </a:lnTo>
                <a:lnTo>
                  <a:pt x="437" y="635"/>
                </a:lnTo>
                <a:lnTo>
                  <a:pt x="441" y="637"/>
                </a:lnTo>
                <a:lnTo>
                  <a:pt x="445" y="639"/>
                </a:lnTo>
                <a:lnTo>
                  <a:pt x="447" y="639"/>
                </a:lnTo>
                <a:lnTo>
                  <a:pt x="449" y="639"/>
                </a:lnTo>
                <a:lnTo>
                  <a:pt x="462" y="661"/>
                </a:lnTo>
                <a:lnTo>
                  <a:pt x="462" y="663"/>
                </a:lnTo>
                <a:lnTo>
                  <a:pt x="464" y="666"/>
                </a:lnTo>
                <a:lnTo>
                  <a:pt x="464" y="674"/>
                </a:lnTo>
                <a:lnTo>
                  <a:pt x="464" y="682"/>
                </a:lnTo>
                <a:lnTo>
                  <a:pt x="466" y="690"/>
                </a:lnTo>
                <a:lnTo>
                  <a:pt x="466" y="694"/>
                </a:lnTo>
                <a:lnTo>
                  <a:pt x="468" y="700"/>
                </a:lnTo>
                <a:lnTo>
                  <a:pt x="468" y="702"/>
                </a:lnTo>
                <a:lnTo>
                  <a:pt x="470" y="708"/>
                </a:lnTo>
                <a:lnTo>
                  <a:pt x="474" y="712"/>
                </a:lnTo>
                <a:lnTo>
                  <a:pt x="476" y="712"/>
                </a:lnTo>
                <a:lnTo>
                  <a:pt x="478" y="712"/>
                </a:lnTo>
                <a:lnTo>
                  <a:pt x="480" y="708"/>
                </a:lnTo>
                <a:lnTo>
                  <a:pt x="482" y="706"/>
                </a:lnTo>
                <a:lnTo>
                  <a:pt x="482" y="704"/>
                </a:lnTo>
                <a:lnTo>
                  <a:pt x="482" y="702"/>
                </a:lnTo>
                <a:lnTo>
                  <a:pt x="486" y="696"/>
                </a:lnTo>
                <a:lnTo>
                  <a:pt x="492" y="694"/>
                </a:lnTo>
                <a:lnTo>
                  <a:pt x="496" y="694"/>
                </a:lnTo>
                <a:lnTo>
                  <a:pt x="500" y="694"/>
                </a:lnTo>
                <a:lnTo>
                  <a:pt x="505" y="696"/>
                </a:lnTo>
                <a:lnTo>
                  <a:pt x="507" y="698"/>
                </a:lnTo>
                <a:lnTo>
                  <a:pt x="511" y="700"/>
                </a:lnTo>
                <a:lnTo>
                  <a:pt x="513" y="702"/>
                </a:lnTo>
                <a:lnTo>
                  <a:pt x="519" y="706"/>
                </a:lnTo>
                <a:lnTo>
                  <a:pt x="525" y="706"/>
                </a:lnTo>
                <a:lnTo>
                  <a:pt x="527" y="704"/>
                </a:lnTo>
                <a:lnTo>
                  <a:pt x="531" y="702"/>
                </a:lnTo>
                <a:lnTo>
                  <a:pt x="533" y="698"/>
                </a:lnTo>
                <a:lnTo>
                  <a:pt x="535" y="696"/>
                </a:lnTo>
                <a:lnTo>
                  <a:pt x="535" y="692"/>
                </a:lnTo>
                <a:lnTo>
                  <a:pt x="537" y="692"/>
                </a:lnTo>
                <a:lnTo>
                  <a:pt x="541" y="692"/>
                </a:lnTo>
                <a:lnTo>
                  <a:pt x="543" y="692"/>
                </a:lnTo>
                <a:lnTo>
                  <a:pt x="545" y="692"/>
                </a:lnTo>
                <a:lnTo>
                  <a:pt x="547" y="694"/>
                </a:lnTo>
                <a:lnTo>
                  <a:pt x="549" y="696"/>
                </a:lnTo>
                <a:lnTo>
                  <a:pt x="549" y="698"/>
                </a:lnTo>
                <a:lnTo>
                  <a:pt x="551" y="700"/>
                </a:lnTo>
                <a:lnTo>
                  <a:pt x="551" y="702"/>
                </a:lnTo>
                <a:lnTo>
                  <a:pt x="556" y="702"/>
                </a:lnTo>
                <a:lnTo>
                  <a:pt x="580" y="698"/>
                </a:lnTo>
                <a:lnTo>
                  <a:pt x="586" y="704"/>
                </a:lnTo>
                <a:lnTo>
                  <a:pt x="600" y="704"/>
                </a:lnTo>
                <a:lnTo>
                  <a:pt x="617" y="702"/>
                </a:lnTo>
                <a:lnTo>
                  <a:pt x="625" y="684"/>
                </a:lnTo>
                <a:lnTo>
                  <a:pt x="637" y="684"/>
                </a:lnTo>
                <a:lnTo>
                  <a:pt x="645" y="706"/>
                </a:lnTo>
                <a:lnTo>
                  <a:pt x="655" y="723"/>
                </a:lnTo>
                <a:lnTo>
                  <a:pt x="604" y="1073"/>
                </a:lnTo>
                <a:lnTo>
                  <a:pt x="300" y="1018"/>
                </a:lnTo>
                <a:lnTo>
                  <a:pt x="298" y="1018"/>
                </a:lnTo>
                <a:lnTo>
                  <a:pt x="296" y="1018"/>
                </a:lnTo>
                <a:lnTo>
                  <a:pt x="292" y="1016"/>
                </a:lnTo>
                <a:lnTo>
                  <a:pt x="290" y="1016"/>
                </a:lnTo>
                <a:lnTo>
                  <a:pt x="284" y="1014"/>
                </a:lnTo>
                <a:lnTo>
                  <a:pt x="278" y="1012"/>
                </a:lnTo>
                <a:lnTo>
                  <a:pt x="270" y="1012"/>
                </a:lnTo>
                <a:lnTo>
                  <a:pt x="262" y="1010"/>
                </a:lnTo>
                <a:lnTo>
                  <a:pt x="254" y="1008"/>
                </a:lnTo>
                <a:lnTo>
                  <a:pt x="245" y="1006"/>
                </a:lnTo>
                <a:lnTo>
                  <a:pt x="235" y="1004"/>
                </a:lnTo>
                <a:lnTo>
                  <a:pt x="227" y="1002"/>
                </a:lnTo>
                <a:lnTo>
                  <a:pt x="215" y="1000"/>
                </a:lnTo>
                <a:lnTo>
                  <a:pt x="205" y="996"/>
                </a:lnTo>
                <a:lnTo>
                  <a:pt x="194" y="994"/>
                </a:lnTo>
                <a:lnTo>
                  <a:pt x="182" y="992"/>
                </a:lnTo>
                <a:lnTo>
                  <a:pt x="172" y="988"/>
                </a:lnTo>
                <a:lnTo>
                  <a:pt x="158" y="986"/>
                </a:lnTo>
                <a:lnTo>
                  <a:pt x="147" y="984"/>
                </a:lnTo>
                <a:lnTo>
                  <a:pt x="133" y="980"/>
                </a:lnTo>
                <a:lnTo>
                  <a:pt x="121" y="978"/>
                </a:lnTo>
                <a:lnTo>
                  <a:pt x="109" y="976"/>
                </a:lnTo>
                <a:lnTo>
                  <a:pt x="96" y="974"/>
                </a:lnTo>
                <a:lnTo>
                  <a:pt x="84" y="970"/>
                </a:lnTo>
                <a:lnTo>
                  <a:pt x="70" y="969"/>
                </a:lnTo>
                <a:lnTo>
                  <a:pt x="58" y="965"/>
                </a:lnTo>
                <a:lnTo>
                  <a:pt x="47" y="963"/>
                </a:lnTo>
                <a:lnTo>
                  <a:pt x="35" y="961"/>
                </a:lnTo>
                <a:lnTo>
                  <a:pt x="21" y="957"/>
                </a:lnTo>
                <a:lnTo>
                  <a:pt x="9" y="955"/>
                </a:lnTo>
                <a:lnTo>
                  <a:pt x="0" y="953"/>
                </a:lnTo>
                <a:lnTo>
                  <a:pt x="50" y="735"/>
                </a:lnTo>
                <a:lnTo>
                  <a:pt x="49" y="719"/>
                </a:lnTo>
                <a:lnTo>
                  <a:pt x="68" y="684"/>
                </a:lnTo>
                <a:lnTo>
                  <a:pt x="68" y="672"/>
                </a:lnTo>
                <a:lnTo>
                  <a:pt x="74" y="664"/>
                </a:lnTo>
                <a:lnTo>
                  <a:pt x="78" y="655"/>
                </a:lnTo>
                <a:lnTo>
                  <a:pt x="72" y="649"/>
                </a:lnTo>
                <a:lnTo>
                  <a:pt x="52" y="635"/>
                </a:lnTo>
                <a:lnTo>
                  <a:pt x="54" y="627"/>
                </a:lnTo>
                <a:lnTo>
                  <a:pt x="54" y="625"/>
                </a:lnTo>
                <a:lnTo>
                  <a:pt x="54" y="623"/>
                </a:lnTo>
                <a:lnTo>
                  <a:pt x="56" y="621"/>
                </a:lnTo>
                <a:lnTo>
                  <a:pt x="56" y="619"/>
                </a:lnTo>
                <a:lnTo>
                  <a:pt x="58" y="617"/>
                </a:lnTo>
                <a:lnTo>
                  <a:pt x="58" y="615"/>
                </a:lnTo>
                <a:lnTo>
                  <a:pt x="58" y="613"/>
                </a:lnTo>
                <a:lnTo>
                  <a:pt x="62" y="602"/>
                </a:lnTo>
                <a:lnTo>
                  <a:pt x="68" y="592"/>
                </a:lnTo>
                <a:lnTo>
                  <a:pt x="78" y="582"/>
                </a:lnTo>
                <a:lnTo>
                  <a:pt x="86" y="574"/>
                </a:lnTo>
                <a:lnTo>
                  <a:pt x="96" y="566"/>
                </a:lnTo>
                <a:lnTo>
                  <a:pt x="103" y="561"/>
                </a:lnTo>
                <a:lnTo>
                  <a:pt x="107" y="557"/>
                </a:lnTo>
                <a:lnTo>
                  <a:pt x="109" y="555"/>
                </a:lnTo>
                <a:lnTo>
                  <a:pt x="109" y="545"/>
                </a:lnTo>
                <a:lnTo>
                  <a:pt x="162" y="470"/>
                </a:lnTo>
                <a:lnTo>
                  <a:pt x="164" y="462"/>
                </a:lnTo>
                <a:lnTo>
                  <a:pt x="156" y="447"/>
                </a:lnTo>
                <a:lnTo>
                  <a:pt x="145" y="437"/>
                </a:lnTo>
                <a:lnTo>
                  <a:pt x="131" y="409"/>
                </a:lnTo>
                <a:lnTo>
                  <a:pt x="131" y="400"/>
                </a:lnTo>
                <a:lnTo>
                  <a:pt x="135" y="384"/>
                </a:lnTo>
                <a:lnTo>
                  <a:pt x="135" y="370"/>
                </a:lnTo>
                <a:lnTo>
                  <a:pt x="129" y="357"/>
                </a:lnTo>
                <a:lnTo>
                  <a:pt x="135" y="339"/>
                </a:lnTo>
                <a:lnTo>
                  <a:pt x="135" y="337"/>
                </a:lnTo>
                <a:lnTo>
                  <a:pt x="135" y="335"/>
                </a:lnTo>
                <a:lnTo>
                  <a:pt x="137" y="331"/>
                </a:lnTo>
                <a:lnTo>
                  <a:pt x="139" y="323"/>
                </a:lnTo>
                <a:lnTo>
                  <a:pt x="141" y="315"/>
                </a:lnTo>
                <a:lnTo>
                  <a:pt x="143" y="306"/>
                </a:lnTo>
                <a:lnTo>
                  <a:pt x="145" y="296"/>
                </a:lnTo>
                <a:lnTo>
                  <a:pt x="147" y="286"/>
                </a:lnTo>
                <a:lnTo>
                  <a:pt x="151" y="272"/>
                </a:lnTo>
                <a:lnTo>
                  <a:pt x="152" y="258"/>
                </a:lnTo>
                <a:lnTo>
                  <a:pt x="156" y="245"/>
                </a:lnTo>
                <a:lnTo>
                  <a:pt x="160" y="231"/>
                </a:lnTo>
                <a:lnTo>
                  <a:pt x="162" y="215"/>
                </a:lnTo>
                <a:lnTo>
                  <a:pt x="166" y="200"/>
                </a:lnTo>
                <a:lnTo>
                  <a:pt x="170" y="184"/>
                </a:lnTo>
                <a:lnTo>
                  <a:pt x="174" y="168"/>
                </a:lnTo>
                <a:lnTo>
                  <a:pt x="176" y="153"/>
                </a:lnTo>
                <a:lnTo>
                  <a:pt x="178" y="135"/>
                </a:lnTo>
                <a:lnTo>
                  <a:pt x="182" y="121"/>
                </a:lnTo>
                <a:lnTo>
                  <a:pt x="186" y="105"/>
                </a:lnTo>
                <a:lnTo>
                  <a:pt x="190" y="90"/>
                </a:lnTo>
                <a:lnTo>
                  <a:pt x="192" y="76"/>
                </a:lnTo>
                <a:lnTo>
                  <a:pt x="196" y="64"/>
                </a:lnTo>
                <a:lnTo>
                  <a:pt x="198" y="52"/>
                </a:lnTo>
                <a:lnTo>
                  <a:pt x="201" y="41"/>
                </a:lnTo>
                <a:lnTo>
                  <a:pt x="203" y="29"/>
                </a:lnTo>
                <a:lnTo>
                  <a:pt x="205" y="19"/>
                </a:lnTo>
                <a:lnTo>
                  <a:pt x="207" y="11"/>
                </a:lnTo>
                <a:lnTo>
                  <a:pt x="209" y="7"/>
                </a:lnTo>
                <a:lnTo>
                  <a:pt x="209" y="3"/>
                </a:lnTo>
                <a:lnTo>
                  <a:pt x="209" y="0"/>
                </a:lnTo>
                <a:lnTo>
                  <a:pt x="296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2360613" y="2155825"/>
            <a:ext cx="1219200" cy="1071563"/>
          </a:xfrm>
          <a:custGeom>
            <a:avLst/>
            <a:gdLst>
              <a:gd name="T0" fmla="*/ 310776 w 765"/>
              <a:gd name="T1" fmla="*/ 971261 h 641"/>
              <a:gd name="T2" fmla="*/ 280496 w 765"/>
              <a:gd name="T3" fmla="*/ 964574 h 641"/>
              <a:gd name="T4" fmla="*/ 235871 w 765"/>
              <a:gd name="T5" fmla="*/ 954544 h 641"/>
              <a:gd name="T6" fmla="*/ 180091 w 765"/>
              <a:gd name="T7" fmla="*/ 944513 h 641"/>
              <a:gd name="T8" fmla="*/ 121123 w 765"/>
              <a:gd name="T9" fmla="*/ 934483 h 641"/>
              <a:gd name="T10" fmla="*/ 68530 w 765"/>
              <a:gd name="T11" fmla="*/ 927796 h 641"/>
              <a:gd name="T12" fmla="*/ 23906 w 765"/>
              <a:gd name="T13" fmla="*/ 917766 h 641"/>
              <a:gd name="T14" fmla="*/ 0 w 765"/>
              <a:gd name="T15" fmla="*/ 917766 h 641"/>
              <a:gd name="T16" fmla="*/ 27093 w 765"/>
              <a:gd name="T17" fmla="*/ 698773 h 641"/>
              <a:gd name="T18" fmla="*/ 133873 w 765"/>
              <a:gd name="T19" fmla="*/ 0 h 641"/>
              <a:gd name="T20" fmla="*/ 215153 w 765"/>
              <a:gd name="T21" fmla="*/ 11702 h 641"/>
              <a:gd name="T22" fmla="*/ 302808 w 765"/>
              <a:gd name="T23" fmla="*/ 28419 h 641"/>
              <a:gd name="T24" fmla="*/ 388869 w 765"/>
              <a:gd name="T25" fmla="*/ 41793 h 641"/>
              <a:gd name="T26" fmla="*/ 479711 w 765"/>
              <a:gd name="T27" fmla="*/ 55166 h 641"/>
              <a:gd name="T28" fmla="*/ 573741 w 765"/>
              <a:gd name="T29" fmla="*/ 61853 h 641"/>
              <a:gd name="T30" fmla="*/ 661396 w 765"/>
              <a:gd name="T31" fmla="*/ 75227 h 641"/>
              <a:gd name="T32" fmla="*/ 749051 w 765"/>
              <a:gd name="T33" fmla="*/ 85257 h 641"/>
              <a:gd name="T34" fmla="*/ 836706 w 765"/>
              <a:gd name="T35" fmla="*/ 93615 h 641"/>
              <a:gd name="T36" fmla="*/ 916392 w 765"/>
              <a:gd name="T37" fmla="*/ 103646 h 641"/>
              <a:gd name="T38" fmla="*/ 988110 w 765"/>
              <a:gd name="T39" fmla="*/ 110333 h 641"/>
              <a:gd name="T40" fmla="*/ 1051859 w 765"/>
              <a:gd name="T41" fmla="*/ 117019 h 641"/>
              <a:gd name="T42" fmla="*/ 1110827 w 765"/>
              <a:gd name="T43" fmla="*/ 123706 h 641"/>
              <a:gd name="T44" fmla="*/ 1153857 w 765"/>
              <a:gd name="T45" fmla="*/ 127050 h 641"/>
              <a:gd name="T46" fmla="*/ 1188919 w 765"/>
              <a:gd name="T47" fmla="*/ 130393 h 641"/>
              <a:gd name="T48" fmla="*/ 1214419 w 765"/>
              <a:gd name="T49" fmla="*/ 130393 h 641"/>
              <a:gd name="T50" fmla="*/ 1217606 w 765"/>
              <a:gd name="T51" fmla="*/ 133736 h 641"/>
              <a:gd name="T52" fmla="*/ 1179357 w 765"/>
              <a:gd name="T53" fmla="*/ 600142 h 641"/>
              <a:gd name="T54" fmla="*/ 1139514 w 765"/>
              <a:gd name="T55" fmla="*/ 1069891 h 641"/>
              <a:gd name="T56" fmla="*/ 1123576 w 765"/>
              <a:gd name="T57" fmla="*/ 1066548 h 641"/>
              <a:gd name="T58" fmla="*/ 1088515 w 765"/>
              <a:gd name="T59" fmla="*/ 1063204 h 641"/>
              <a:gd name="T60" fmla="*/ 1042296 w 765"/>
              <a:gd name="T61" fmla="*/ 1059861 h 641"/>
              <a:gd name="T62" fmla="*/ 988110 w 765"/>
              <a:gd name="T63" fmla="*/ 1053174 h 641"/>
              <a:gd name="T64" fmla="*/ 925955 w 765"/>
              <a:gd name="T65" fmla="*/ 1043144 h 641"/>
              <a:gd name="T66" fmla="*/ 854237 w 765"/>
              <a:gd name="T67" fmla="*/ 1036457 h 641"/>
              <a:gd name="T68" fmla="*/ 779332 w 765"/>
              <a:gd name="T69" fmla="*/ 1026427 h 641"/>
              <a:gd name="T70" fmla="*/ 704427 w 765"/>
              <a:gd name="T71" fmla="*/ 1019740 h 641"/>
              <a:gd name="T72" fmla="*/ 632709 w 765"/>
              <a:gd name="T73" fmla="*/ 1013053 h 641"/>
              <a:gd name="T74" fmla="*/ 560991 w 765"/>
              <a:gd name="T75" fmla="*/ 1003023 h 641"/>
              <a:gd name="T76" fmla="*/ 492461 w 765"/>
              <a:gd name="T77" fmla="*/ 996336 h 641"/>
              <a:gd name="T78" fmla="*/ 436681 w 765"/>
              <a:gd name="T79" fmla="*/ 986306 h 641"/>
              <a:gd name="T80" fmla="*/ 382494 w 765"/>
              <a:gd name="T81" fmla="*/ 979619 h 641"/>
              <a:gd name="T82" fmla="*/ 349026 w 765"/>
              <a:gd name="T83" fmla="*/ 977948 h 641"/>
              <a:gd name="T84" fmla="*/ 323526 w 765"/>
              <a:gd name="T85" fmla="*/ 974604 h 64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65"/>
              <a:gd name="T130" fmla="*/ 0 h 641"/>
              <a:gd name="T131" fmla="*/ 765 w 765"/>
              <a:gd name="T132" fmla="*/ 641 h 64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65" h="641">
                <a:moveTo>
                  <a:pt x="199" y="581"/>
                </a:moveTo>
                <a:lnTo>
                  <a:pt x="195" y="581"/>
                </a:lnTo>
                <a:lnTo>
                  <a:pt x="188" y="579"/>
                </a:lnTo>
                <a:lnTo>
                  <a:pt x="176" y="577"/>
                </a:lnTo>
                <a:lnTo>
                  <a:pt x="164" y="575"/>
                </a:lnTo>
                <a:lnTo>
                  <a:pt x="148" y="571"/>
                </a:lnTo>
                <a:lnTo>
                  <a:pt x="131" y="569"/>
                </a:lnTo>
                <a:lnTo>
                  <a:pt x="113" y="565"/>
                </a:lnTo>
                <a:lnTo>
                  <a:pt x="95" y="563"/>
                </a:lnTo>
                <a:lnTo>
                  <a:pt x="76" y="559"/>
                </a:lnTo>
                <a:lnTo>
                  <a:pt x="58" y="557"/>
                </a:lnTo>
                <a:lnTo>
                  <a:pt x="43" y="555"/>
                </a:lnTo>
                <a:lnTo>
                  <a:pt x="29" y="551"/>
                </a:lnTo>
                <a:lnTo>
                  <a:pt x="15" y="549"/>
                </a:lnTo>
                <a:lnTo>
                  <a:pt x="7" y="549"/>
                </a:lnTo>
                <a:lnTo>
                  <a:pt x="0" y="549"/>
                </a:lnTo>
                <a:lnTo>
                  <a:pt x="17" y="418"/>
                </a:lnTo>
                <a:lnTo>
                  <a:pt x="68" y="68"/>
                </a:lnTo>
                <a:lnTo>
                  <a:pt x="84" y="0"/>
                </a:lnTo>
                <a:lnTo>
                  <a:pt x="109" y="3"/>
                </a:lnTo>
                <a:lnTo>
                  <a:pt x="135" y="7"/>
                </a:lnTo>
                <a:lnTo>
                  <a:pt x="162" y="13"/>
                </a:lnTo>
                <a:lnTo>
                  <a:pt x="190" y="17"/>
                </a:lnTo>
                <a:lnTo>
                  <a:pt x="217" y="21"/>
                </a:lnTo>
                <a:lnTo>
                  <a:pt x="244" y="25"/>
                </a:lnTo>
                <a:lnTo>
                  <a:pt x="274" y="29"/>
                </a:lnTo>
                <a:lnTo>
                  <a:pt x="301" y="33"/>
                </a:lnTo>
                <a:lnTo>
                  <a:pt x="331" y="37"/>
                </a:lnTo>
                <a:lnTo>
                  <a:pt x="360" y="37"/>
                </a:lnTo>
                <a:lnTo>
                  <a:pt x="389" y="41"/>
                </a:lnTo>
                <a:lnTo>
                  <a:pt x="415" y="45"/>
                </a:lnTo>
                <a:lnTo>
                  <a:pt x="444" y="49"/>
                </a:lnTo>
                <a:lnTo>
                  <a:pt x="470" y="51"/>
                </a:lnTo>
                <a:lnTo>
                  <a:pt x="497" y="54"/>
                </a:lnTo>
                <a:lnTo>
                  <a:pt x="525" y="56"/>
                </a:lnTo>
                <a:lnTo>
                  <a:pt x="550" y="58"/>
                </a:lnTo>
                <a:lnTo>
                  <a:pt x="575" y="62"/>
                </a:lnTo>
                <a:lnTo>
                  <a:pt x="597" y="64"/>
                </a:lnTo>
                <a:lnTo>
                  <a:pt x="620" y="66"/>
                </a:lnTo>
                <a:lnTo>
                  <a:pt x="642" y="68"/>
                </a:lnTo>
                <a:lnTo>
                  <a:pt x="660" y="70"/>
                </a:lnTo>
                <a:lnTo>
                  <a:pt x="679" y="72"/>
                </a:lnTo>
                <a:lnTo>
                  <a:pt x="697" y="74"/>
                </a:lnTo>
                <a:lnTo>
                  <a:pt x="711" y="74"/>
                </a:lnTo>
                <a:lnTo>
                  <a:pt x="724" y="76"/>
                </a:lnTo>
                <a:lnTo>
                  <a:pt x="736" y="76"/>
                </a:lnTo>
                <a:lnTo>
                  <a:pt x="746" y="78"/>
                </a:lnTo>
                <a:lnTo>
                  <a:pt x="756" y="78"/>
                </a:lnTo>
                <a:lnTo>
                  <a:pt x="762" y="78"/>
                </a:lnTo>
                <a:lnTo>
                  <a:pt x="764" y="80"/>
                </a:lnTo>
                <a:lnTo>
                  <a:pt x="740" y="359"/>
                </a:lnTo>
                <a:lnTo>
                  <a:pt x="715" y="640"/>
                </a:lnTo>
                <a:lnTo>
                  <a:pt x="709" y="640"/>
                </a:lnTo>
                <a:lnTo>
                  <a:pt x="705" y="638"/>
                </a:lnTo>
                <a:lnTo>
                  <a:pt x="695" y="638"/>
                </a:lnTo>
                <a:lnTo>
                  <a:pt x="683" y="636"/>
                </a:lnTo>
                <a:lnTo>
                  <a:pt x="669" y="634"/>
                </a:lnTo>
                <a:lnTo>
                  <a:pt x="654" y="634"/>
                </a:lnTo>
                <a:lnTo>
                  <a:pt x="638" y="632"/>
                </a:lnTo>
                <a:lnTo>
                  <a:pt x="620" y="630"/>
                </a:lnTo>
                <a:lnTo>
                  <a:pt x="601" y="626"/>
                </a:lnTo>
                <a:lnTo>
                  <a:pt x="581" y="624"/>
                </a:lnTo>
                <a:lnTo>
                  <a:pt x="560" y="622"/>
                </a:lnTo>
                <a:lnTo>
                  <a:pt x="536" y="620"/>
                </a:lnTo>
                <a:lnTo>
                  <a:pt x="515" y="618"/>
                </a:lnTo>
                <a:lnTo>
                  <a:pt x="489" y="614"/>
                </a:lnTo>
                <a:lnTo>
                  <a:pt x="468" y="612"/>
                </a:lnTo>
                <a:lnTo>
                  <a:pt x="442" y="610"/>
                </a:lnTo>
                <a:lnTo>
                  <a:pt x="419" y="606"/>
                </a:lnTo>
                <a:lnTo>
                  <a:pt x="397" y="606"/>
                </a:lnTo>
                <a:lnTo>
                  <a:pt x="374" y="602"/>
                </a:lnTo>
                <a:lnTo>
                  <a:pt x="352" y="600"/>
                </a:lnTo>
                <a:lnTo>
                  <a:pt x="331" y="598"/>
                </a:lnTo>
                <a:lnTo>
                  <a:pt x="309" y="596"/>
                </a:lnTo>
                <a:lnTo>
                  <a:pt x="291" y="592"/>
                </a:lnTo>
                <a:lnTo>
                  <a:pt x="274" y="590"/>
                </a:lnTo>
                <a:lnTo>
                  <a:pt x="256" y="588"/>
                </a:lnTo>
                <a:lnTo>
                  <a:pt x="240" y="586"/>
                </a:lnTo>
                <a:lnTo>
                  <a:pt x="231" y="586"/>
                </a:lnTo>
                <a:lnTo>
                  <a:pt x="219" y="585"/>
                </a:lnTo>
                <a:lnTo>
                  <a:pt x="209" y="583"/>
                </a:lnTo>
                <a:lnTo>
                  <a:pt x="203" y="583"/>
                </a:lnTo>
                <a:lnTo>
                  <a:pt x="199" y="581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2360613" y="2155825"/>
            <a:ext cx="1219200" cy="1071563"/>
          </a:xfrm>
          <a:custGeom>
            <a:avLst/>
            <a:gdLst>
              <a:gd name="T0" fmla="*/ 317151 w 765"/>
              <a:gd name="T1" fmla="*/ 971261 h 641"/>
              <a:gd name="T2" fmla="*/ 299620 w 765"/>
              <a:gd name="T3" fmla="*/ 967917 h 641"/>
              <a:gd name="T4" fmla="*/ 261371 w 765"/>
              <a:gd name="T5" fmla="*/ 961230 h 641"/>
              <a:gd name="T6" fmla="*/ 208778 w 765"/>
              <a:gd name="T7" fmla="*/ 951200 h 641"/>
              <a:gd name="T8" fmla="*/ 151404 w 765"/>
              <a:gd name="T9" fmla="*/ 941170 h 641"/>
              <a:gd name="T10" fmla="*/ 92436 w 765"/>
              <a:gd name="T11" fmla="*/ 931140 h 641"/>
              <a:gd name="T12" fmla="*/ 46218 w 765"/>
              <a:gd name="T13" fmla="*/ 921110 h 641"/>
              <a:gd name="T14" fmla="*/ 11156 w 765"/>
              <a:gd name="T15" fmla="*/ 917766 h 641"/>
              <a:gd name="T16" fmla="*/ 0 w 765"/>
              <a:gd name="T17" fmla="*/ 917766 h 641"/>
              <a:gd name="T18" fmla="*/ 108373 w 765"/>
              <a:gd name="T19" fmla="*/ 113676 h 641"/>
              <a:gd name="T20" fmla="*/ 133873 w 765"/>
              <a:gd name="T21" fmla="*/ 0 h 641"/>
              <a:gd name="T22" fmla="*/ 215153 w 765"/>
              <a:gd name="T23" fmla="*/ 11702 h 641"/>
              <a:gd name="T24" fmla="*/ 302808 w 765"/>
              <a:gd name="T25" fmla="*/ 28419 h 641"/>
              <a:gd name="T26" fmla="*/ 388869 w 765"/>
              <a:gd name="T27" fmla="*/ 41793 h 641"/>
              <a:gd name="T28" fmla="*/ 479711 w 765"/>
              <a:gd name="T29" fmla="*/ 55166 h 641"/>
              <a:gd name="T30" fmla="*/ 573741 w 765"/>
              <a:gd name="T31" fmla="*/ 61853 h 641"/>
              <a:gd name="T32" fmla="*/ 661396 w 765"/>
              <a:gd name="T33" fmla="*/ 75227 h 641"/>
              <a:gd name="T34" fmla="*/ 749051 w 765"/>
              <a:gd name="T35" fmla="*/ 85257 h 641"/>
              <a:gd name="T36" fmla="*/ 836706 w 765"/>
              <a:gd name="T37" fmla="*/ 93615 h 641"/>
              <a:gd name="T38" fmla="*/ 916392 w 765"/>
              <a:gd name="T39" fmla="*/ 103646 h 641"/>
              <a:gd name="T40" fmla="*/ 988110 w 765"/>
              <a:gd name="T41" fmla="*/ 110333 h 641"/>
              <a:gd name="T42" fmla="*/ 1051859 w 765"/>
              <a:gd name="T43" fmla="*/ 117019 h 641"/>
              <a:gd name="T44" fmla="*/ 1110827 w 765"/>
              <a:gd name="T45" fmla="*/ 123706 h 641"/>
              <a:gd name="T46" fmla="*/ 1153857 w 765"/>
              <a:gd name="T47" fmla="*/ 127050 h 641"/>
              <a:gd name="T48" fmla="*/ 1188919 w 765"/>
              <a:gd name="T49" fmla="*/ 130393 h 641"/>
              <a:gd name="T50" fmla="*/ 1214419 w 765"/>
              <a:gd name="T51" fmla="*/ 130393 h 641"/>
              <a:gd name="T52" fmla="*/ 1217606 w 765"/>
              <a:gd name="T53" fmla="*/ 133736 h 641"/>
              <a:gd name="T54" fmla="*/ 1179357 w 765"/>
              <a:gd name="T55" fmla="*/ 600142 h 641"/>
              <a:gd name="T56" fmla="*/ 1139514 w 765"/>
              <a:gd name="T57" fmla="*/ 1069891 h 641"/>
              <a:gd name="T58" fmla="*/ 1129951 w 765"/>
              <a:gd name="T59" fmla="*/ 1069891 h 641"/>
              <a:gd name="T60" fmla="*/ 1107639 w 765"/>
              <a:gd name="T61" fmla="*/ 1066548 h 641"/>
              <a:gd name="T62" fmla="*/ 1066202 w 765"/>
              <a:gd name="T63" fmla="*/ 1059861 h 641"/>
              <a:gd name="T64" fmla="*/ 1016797 w 765"/>
              <a:gd name="T65" fmla="*/ 1056518 h 641"/>
              <a:gd name="T66" fmla="*/ 957829 w 765"/>
              <a:gd name="T67" fmla="*/ 1046487 h 641"/>
              <a:gd name="T68" fmla="*/ 892486 w 765"/>
              <a:gd name="T69" fmla="*/ 1039801 h 641"/>
              <a:gd name="T70" fmla="*/ 820769 w 765"/>
              <a:gd name="T71" fmla="*/ 1033114 h 641"/>
              <a:gd name="T72" fmla="*/ 745864 w 765"/>
              <a:gd name="T73" fmla="*/ 1023084 h 641"/>
              <a:gd name="T74" fmla="*/ 667771 w 765"/>
              <a:gd name="T75" fmla="*/ 1013053 h 641"/>
              <a:gd name="T76" fmla="*/ 596053 w 765"/>
              <a:gd name="T77" fmla="*/ 1006366 h 641"/>
              <a:gd name="T78" fmla="*/ 527523 w 765"/>
              <a:gd name="T79" fmla="*/ 999680 h 641"/>
              <a:gd name="T80" fmla="*/ 463774 w 765"/>
              <a:gd name="T81" fmla="*/ 989649 h 641"/>
              <a:gd name="T82" fmla="*/ 407994 w 765"/>
              <a:gd name="T83" fmla="*/ 982963 h 641"/>
              <a:gd name="T84" fmla="*/ 368151 w 765"/>
              <a:gd name="T85" fmla="*/ 979619 h 641"/>
              <a:gd name="T86" fmla="*/ 333089 w 765"/>
              <a:gd name="T87" fmla="*/ 974604 h 641"/>
              <a:gd name="T88" fmla="*/ 317151 w 765"/>
              <a:gd name="T89" fmla="*/ 971261 h 64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765"/>
              <a:gd name="T136" fmla="*/ 0 h 641"/>
              <a:gd name="T137" fmla="*/ 765 w 765"/>
              <a:gd name="T138" fmla="*/ 641 h 64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765" h="641">
                <a:moveTo>
                  <a:pt x="199" y="581"/>
                </a:moveTo>
                <a:lnTo>
                  <a:pt x="199" y="581"/>
                </a:lnTo>
                <a:lnTo>
                  <a:pt x="195" y="581"/>
                </a:lnTo>
                <a:lnTo>
                  <a:pt x="188" y="579"/>
                </a:lnTo>
                <a:lnTo>
                  <a:pt x="176" y="577"/>
                </a:lnTo>
                <a:lnTo>
                  <a:pt x="164" y="575"/>
                </a:lnTo>
                <a:lnTo>
                  <a:pt x="148" y="571"/>
                </a:lnTo>
                <a:lnTo>
                  <a:pt x="131" y="569"/>
                </a:lnTo>
                <a:lnTo>
                  <a:pt x="113" y="565"/>
                </a:lnTo>
                <a:lnTo>
                  <a:pt x="95" y="563"/>
                </a:lnTo>
                <a:lnTo>
                  <a:pt x="76" y="559"/>
                </a:lnTo>
                <a:lnTo>
                  <a:pt x="58" y="557"/>
                </a:lnTo>
                <a:lnTo>
                  <a:pt x="43" y="555"/>
                </a:lnTo>
                <a:lnTo>
                  <a:pt x="29" y="551"/>
                </a:lnTo>
                <a:lnTo>
                  <a:pt x="15" y="549"/>
                </a:lnTo>
                <a:lnTo>
                  <a:pt x="7" y="549"/>
                </a:lnTo>
                <a:lnTo>
                  <a:pt x="0" y="549"/>
                </a:lnTo>
                <a:lnTo>
                  <a:pt x="17" y="418"/>
                </a:lnTo>
                <a:lnTo>
                  <a:pt x="68" y="68"/>
                </a:lnTo>
                <a:lnTo>
                  <a:pt x="84" y="0"/>
                </a:lnTo>
                <a:lnTo>
                  <a:pt x="109" y="3"/>
                </a:lnTo>
                <a:lnTo>
                  <a:pt x="135" y="7"/>
                </a:lnTo>
                <a:lnTo>
                  <a:pt x="162" y="13"/>
                </a:lnTo>
                <a:lnTo>
                  <a:pt x="190" y="17"/>
                </a:lnTo>
                <a:lnTo>
                  <a:pt x="217" y="21"/>
                </a:lnTo>
                <a:lnTo>
                  <a:pt x="244" y="25"/>
                </a:lnTo>
                <a:lnTo>
                  <a:pt x="274" y="29"/>
                </a:lnTo>
                <a:lnTo>
                  <a:pt x="301" y="33"/>
                </a:lnTo>
                <a:lnTo>
                  <a:pt x="331" y="37"/>
                </a:lnTo>
                <a:lnTo>
                  <a:pt x="360" y="37"/>
                </a:lnTo>
                <a:lnTo>
                  <a:pt x="389" y="41"/>
                </a:lnTo>
                <a:lnTo>
                  <a:pt x="415" y="45"/>
                </a:lnTo>
                <a:lnTo>
                  <a:pt x="444" y="49"/>
                </a:lnTo>
                <a:lnTo>
                  <a:pt x="470" y="51"/>
                </a:lnTo>
                <a:lnTo>
                  <a:pt x="497" y="54"/>
                </a:lnTo>
                <a:lnTo>
                  <a:pt x="525" y="56"/>
                </a:lnTo>
                <a:lnTo>
                  <a:pt x="550" y="58"/>
                </a:lnTo>
                <a:lnTo>
                  <a:pt x="575" y="62"/>
                </a:lnTo>
                <a:lnTo>
                  <a:pt x="597" y="64"/>
                </a:lnTo>
                <a:lnTo>
                  <a:pt x="620" y="66"/>
                </a:lnTo>
                <a:lnTo>
                  <a:pt x="642" y="68"/>
                </a:lnTo>
                <a:lnTo>
                  <a:pt x="660" y="70"/>
                </a:lnTo>
                <a:lnTo>
                  <a:pt x="679" y="72"/>
                </a:lnTo>
                <a:lnTo>
                  <a:pt x="697" y="74"/>
                </a:lnTo>
                <a:lnTo>
                  <a:pt x="711" y="74"/>
                </a:lnTo>
                <a:lnTo>
                  <a:pt x="724" y="76"/>
                </a:lnTo>
                <a:lnTo>
                  <a:pt x="736" y="76"/>
                </a:lnTo>
                <a:lnTo>
                  <a:pt x="746" y="78"/>
                </a:lnTo>
                <a:lnTo>
                  <a:pt x="756" y="78"/>
                </a:lnTo>
                <a:lnTo>
                  <a:pt x="762" y="78"/>
                </a:lnTo>
                <a:lnTo>
                  <a:pt x="764" y="80"/>
                </a:lnTo>
                <a:lnTo>
                  <a:pt x="740" y="359"/>
                </a:lnTo>
                <a:lnTo>
                  <a:pt x="715" y="640"/>
                </a:lnTo>
                <a:lnTo>
                  <a:pt x="709" y="640"/>
                </a:lnTo>
                <a:lnTo>
                  <a:pt x="705" y="638"/>
                </a:lnTo>
                <a:lnTo>
                  <a:pt x="695" y="638"/>
                </a:lnTo>
                <a:lnTo>
                  <a:pt x="683" y="636"/>
                </a:lnTo>
                <a:lnTo>
                  <a:pt x="669" y="634"/>
                </a:lnTo>
                <a:lnTo>
                  <a:pt x="654" y="634"/>
                </a:lnTo>
                <a:lnTo>
                  <a:pt x="638" y="632"/>
                </a:lnTo>
                <a:lnTo>
                  <a:pt x="620" y="630"/>
                </a:lnTo>
                <a:lnTo>
                  <a:pt x="601" y="626"/>
                </a:lnTo>
                <a:lnTo>
                  <a:pt x="581" y="624"/>
                </a:lnTo>
                <a:lnTo>
                  <a:pt x="560" y="622"/>
                </a:lnTo>
                <a:lnTo>
                  <a:pt x="536" y="620"/>
                </a:lnTo>
                <a:lnTo>
                  <a:pt x="515" y="618"/>
                </a:lnTo>
                <a:lnTo>
                  <a:pt x="489" y="614"/>
                </a:lnTo>
                <a:lnTo>
                  <a:pt x="468" y="612"/>
                </a:lnTo>
                <a:lnTo>
                  <a:pt x="442" y="610"/>
                </a:lnTo>
                <a:lnTo>
                  <a:pt x="419" y="606"/>
                </a:lnTo>
                <a:lnTo>
                  <a:pt x="397" y="606"/>
                </a:lnTo>
                <a:lnTo>
                  <a:pt x="374" y="602"/>
                </a:lnTo>
                <a:lnTo>
                  <a:pt x="352" y="600"/>
                </a:lnTo>
                <a:lnTo>
                  <a:pt x="331" y="598"/>
                </a:lnTo>
                <a:lnTo>
                  <a:pt x="309" y="596"/>
                </a:lnTo>
                <a:lnTo>
                  <a:pt x="291" y="592"/>
                </a:lnTo>
                <a:lnTo>
                  <a:pt x="274" y="590"/>
                </a:lnTo>
                <a:lnTo>
                  <a:pt x="256" y="588"/>
                </a:lnTo>
                <a:lnTo>
                  <a:pt x="240" y="586"/>
                </a:lnTo>
                <a:lnTo>
                  <a:pt x="231" y="586"/>
                </a:lnTo>
                <a:lnTo>
                  <a:pt x="219" y="585"/>
                </a:lnTo>
                <a:lnTo>
                  <a:pt x="209" y="583"/>
                </a:lnTo>
                <a:lnTo>
                  <a:pt x="203" y="583"/>
                </a:lnTo>
                <a:lnTo>
                  <a:pt x="199" y="58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Freeform 18"/>
          <p:cNvSpPr>
            <a:spLocks/>
          </p:cNvSpPr>
          <p:nvPr/>
        </p:nvSpPr>
        <p:spPr bwMode="auto">
          <a:xfrm>
            <a:off x="2384425" y="4067175"/>
            <a:ext cx="1227138" cy="1338263"/>
          </a:xfrm>
          <a:custGeom>
            <a:avLst/>
            <a:gdLst>
              <a:gd name="T0" fmla="*/ 159576 w 769"/>
              <a:gd name="T1" fmla="*/ 1336592 h 801"/>
              <a:gd name="T2" fmla="*/ 169150 w 769"/>
              <a:gd name="T3" fmla="*/ 1227994 h 801"/>
              <a:gd name="T4" fmla="*/ 478727 w 769"/>
              <a:gd name="T5" fmla="*/ 1273104 h 801"/>
              <a:gd name="T6" fmla="*/ 469153 w 769"/>
              <a:gd name="T7" fmla="*/ 1244702 h 801"/>
              <a:gd name="T8" fmla="*/ 469153 w 769"/>
              <a:gd name="T9" fmla="*/ 1211287 h 801"/>
              <a:gd name="T10" fmla="*/ 1134584 w 769"/>
              <a:gd name="T11" fmla="*/ 1283129 h 801"/>
              <a:gd name="T12" fmla="*/ 1215968 w 769"/>
              <a:gd name="T13" fmla="*/ 225550 h 801"/>
              <a:gd name="T14" fmla="*/ 1225542 w 769"/>
              <a:gd name="T15" fmla="*/ 110269 h 801"/>
              <a:gd name="T16" fmla="*/ 1203202 w 769"/>
              <a:gd name="T17" fmla="*/ 110269 h 801"/>
              <a:gd name="T18" fmla="*/ 1180861 w 769"/>
              <a:gd name="T19" fmla="*/ 110269 h 801"/>
              <a:gd name="T20" fmla="*/ 1152137 w 769"/>
              <a:gd name="T21" fmla="*/ 106927 h 801"/>
              <a:gd name="T22" fmla="*/ 1118626 w 769"/>
              <a:gd name="T23" fmla="*/ 106927 h 801"/>
              <a:gd name="T24" fmla="*/ 1086711 w 769"/>
              <a:gd name="T25" fmla="*/ 103586 h 801"/>
              <a:gd name="T26" fmla="*/ 1050009 w 769"/>
              <a:gd name="T27" fmla="*/ 100244 h 801"/>
              <a:gd name="T28" fmla="*/ 1011711 w 769"/>
              <a:gd name="T29" fmla="*/ 96903 h 801"/>
              <a:gd name="T30" fmla="*/ 973412 w 769"/>
              <a:gd name="T31" fmla="*/ 90220 h 801"/>
              <a:gd name="T32" fmla="*/ 930327 w 769"/>
              <a:gd name="T33" fmla="*/ 86878 h 801"/>
              <a:gd name="T34" fmla="*/ 888837 w 769"/>
              <a:gd name="T35" fmla="*/ 83537 h 801"/>
              <a:gd name="T36" fmla="*/ 842560 w 769"/>
              <a:gd name="T37" fmla="*/ 78525 h 801"/>
              <a:gd name="T38" fmla="*/ 801071 w 769"/>
              <a:gd name="T39" fmla="*/ 75183 h 801"/>
              <a:gd name="T40" fmla="*/ 754794 w 769"/>
              <a:gd name="T41" fmla="*/ 68500 h 801"/>
              <a:gd name="T42" fmla="*/ 710112 w 769"/>
              <a:gd name="T43" fmla="*/ 65159 h 801"/>
              <a:gd name="T44" fmla="*/ 663835 w 769"/>
              <a:gd name="T45" fmla="*/ 58476 h 801"/>
              <a:gd name="T46" fmla="*/ 622346 w 769"/>
              <a:gd name="T47" fmla="*/ 51793 h 801"/>
              <a:gd name="T48" fmla="*/ 576069 w 769"/>
              <a:gd name="T49" fmla="*/ 51793 h 801"/>
              <a:gd name="T50" fmla="*/ 534579 w 769"/>
              <a:gd name="T51" fmla="*/ 45110 h 801"/>
              <a:gd name="T52" fmla="*/ 491494 w 769"/>
              <a:gd name="T53" fmla="*/ 38427 h 801"/>
              <a:gd name="T54" fmla="*/ 450004 w 769"/>
              <a:gd name="T55" fmla="*/ 35086 h 801"/>
              <a:gd name="T56" fmla="*/ 413301 w 769"/>
              <a:gd name="T57" fmla="*/ 28403 h 801"/>
              <a:gd name="T58" fmla="*/ 375003 w 769"/>
              <a:gd name="T59" fmla="*/ 25061 h 801"/>
              <a:gd name="T60" fmla="*/ 341492 w 769"/>
              <a:gd name="T61" fmla="*/ 18378 h 801"/>
              <a:gd name="T62" fmla="*/ 306386 w 769"/>
              <a:gd name="T63" fmla="*/ 15037 h 801"/>
              <a:gd name="T64" fmla="*/ 277662 w 769"/>
              <a:gd name="T65" fmla="*/ 11695 h 801"/>
              <a:gd name="T66" fmla="*/ 253726 w 769"/>
              <a:gd name="T67" fmla="*/ 8354 h 801"/>
              <a:gd name="T68" fmla="*/ 228193 w 769"/>
              <a:gd name="T69" fmla="*/ 5012 h 801"/>
              <a:gd name="T70" fmla="*/ 209044 w 769"/>
              <a:gd name="T71" fmla="*/ 1671 h 801"/>
              <a:gd name="T72" fmla="*/ 193087 w 769"/>
              <a:gd name="T73" fmla="*/ 0 h 801"/>
              <a:gd name="T74" fmla="*/ 180321 w 769"/>
              <a:gd name="T75" fmla="*/ 0 h 801"/>
              <a:gd name="T76" fmla="*/ 173938 w 769"/>
              <a:gd name="T77" fmla="*/ 0 h 801"/>
              <a:gd name="T78" fmla="*/ 172342 w 769"/>
              <a:gd name="T79" fmla="*/ 0 h 801"/>
              <a:gd name="T80" fmla="*/ 172342 w 769"/>
              <a:gd name="T81" fmla="*/ 0 h 801"/>
              <a:gd name="T82" fmla="*/ 172342 w 769"/>
              <a:gd name="T83" fmla="*/ 0 h 801"/>
              <a:gd name="T84" fmla="*/ 0 w 769"/>
              <a:gd name="T85" fmla="*/ 1306519 h 801"/>
              <a:gd name="T86" fmla="*/ 159576 w 769"/>
              <a:gd name="T87" fmla="*/ 1336592 h 80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769"/>
              <a:gd name="T133" fmla="*/ 0 h 801"/>
              <a:gd name="T134" fmla="*/ 769 w 769"/>
              <a:gd name="T135" fmla="*/ 801 h 80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769" h="801">
                <a:moveTo>
                  <a:pt x="100" y="800"/>
                </a:moveTo>
                <a:lnTo>
                  <a:pt x="106" y="735"/>
                </a:lnTo>
                <a:lnTo>
                  <a:pt x="300" y="762"/>
                </a:lnTo>
                <a:lnTo>
                  <a:pt x="294" y="745"/>
                </a:lnTo>
                <a:lnTo>
                  <a:pt x="294" y="725"/>
                </a:lnTo>
                <a:lnTo>
                  <a:pt x="711" y="768"/>
                </a:lnTo>
                <a:lnTo>
                  <a:pt x="762" y="135"/>
                </a:lnTo>
                <a:lnTo>
                  <a:pt x="768" y="66"/>
                </a:lnTo>
                <a:lnTo>
                  <a:pt x="754" y="66"/>
                </a:lnTo>
                <a:lnTo>
                  <a:pt x="740" y="66"/>
                </a:lnTo>
                <a:lnTo>
                  <a:pt x="722" y="64"/>
                </a:lnTo>
                <a:lnTo>
                  <a:pt x="701" y="64"/>
                </a:lnTo>
                <a:lnTo>
                  <a:pt x="681" y="62"/>
                </a:lnTo>
                <a:lnTo>
                  <a:pt x="658" y="60"/>
                </a:lnTo>
                <a:lnTo>
                  <a:pt x="634" y="58"/>
                </a:lnTo>
                <a:lnTo>
                  <a:pt x="610" y="54"/>
                </a:lnTo>
                <a:lnTo>
                  <a:pt x="583" y="52"/>
                </a:lnTo>
                <a:lnTo>
                  <a:pt x="557" y="50"/>
                </a:lnTo>
                <a:lnTo>
                  <a:pt x="528" y="47"/>
                </a:lnTo>
                <a:lnTo>
                  <a:pt x="502" y="45"/>
                </a:lnTo>
                <a:lnTo>
                  <a:pt x="473" y="41"/>
                </a:lnTo>
                <a:lnTo>
                  <a:pt x="445" y="39"/>
                </a:lnTo>
                <a:lnTo>
                  <a:pt x="416" y="35"/>
                </a:lnTo>
                <a:lnTo>
                  <a:pt x="390" y="31"/>
                </a:lnTo>
                <a:lnTo>
                  <a:pt x="361" y="31"/>
                </a:lnTo>
                <a:lnTo>
                  <a:pt x="335" y="27"/>
                </a:lnTo>
                <a:lnTo>
                  <a:pt x="308" y="23"/>
                </a:lnTo>
                <a:lnTo>
                  <a:pt x="282" y="21"/>
                </a:lnTo>
                <a:lnTo>
                  <a:pt x="259" y="17"/>
                </a:lnTo>
                <a:lnTo>
                  <a:pt x="235" y="15"/>
                </a:lnTo>
                <a:lnTo>
                  <a:pt x="214" y="11"/>
                </a:lnTo>
                <a:lnTo>
                  <a:pt x="192" y="9"/>
                </a:lnTo>
                <a:lnTo>
                  <a:pt x="174" y="7"/>
                </a:lnTo>
                <a:lnTo>
                  <a:pt x="159" y="5"/>
                </a:lnTo>
                <a:lnTo>
                  <a:pt x="143" y="3"/>
                </a:lnTo>
                <a:lnTo>
                  <a:pt x="131" y="1"/>
                </a:lnTo>
                <a:lnTo>
                  <a:pt x="121" y="0"/>
                </a:lnTo>
                <a:lnTo>
                  <a:pt x="113" y="0"/>
                </a:lnTo>
                <a:lnTo>
                  <a:pt x="109" y="0"/>
                </a:lnTo>
                <a:lnTo>
                  <a:pt x="108" y="0"/>
                </a:lnTo>
                <a:lnTo>
                  <a:pt x="0" y="782"/>
                </a:lnTo>
                <a:lnTo>
                  <a:pt x="100" y="800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7" name="Freeform 19"/>
          <p:cNvSpPr>
            <a:spLocks/>
          </p:cNvSpPr>
          <p:nvPr/>
        </p:nvSpPr>
        <p:spPr bwMode="auto">
          <a:xfrm>
            <a:off x="2384425" y="4067175"/>
            <a:ext cx="1227138" cy="1338263"/>
          </a:xfrm>
          <a:custGeom>
            <a:avLst/>
            <a:gdLst>
              <a:gd name="T0" fmla="*/ 159576 w 769"/>
              <a:gd name="T1" fmla="*/ 1336592 h 801"/>
              <a:gd name="T2" fmla="*/ 169150 w 769"/>
              <a:gd name="T3" fmla="*/ 1227994 h 801"/>
              <a:gd name="T4" fmla="*/ 478727 w 769"/>
              <a:gd name="T5" fmla="*/ 1273104 h 801"/>
              <a:gd name="T6" fmla="*/ 469153 w 769"/>
              <a:gd name="T7" fmla="*/ 1244702 h 801"/>
              <a:gd name="T8" fmla="*/ 469153 w 769"/>
              <a:gd name="T9" fmla="*/ 1211287 h 801"/>
              <a:gd name="T10" fmla="*/ 1134584 w 769"/>
              <a:gd name="T11" fmla="*/ 1283129 h 801"/>
              <a:gd name="T12" fmla="*/ 1215968 w 769"/>
              <a:gd name="T13" fmla="*/ 225550 h 801"/>
              <a:gd name="T14" fmla="*/ 1225542 w 769"/>
              <a:gd name="T15" fmla="*/ 110269 h 801"/>
              <a:gd name="T16" fmla="*/ 1225542 w 769"/>
              <a:gd name="T17" fmla="*/ 110269 h 801"/>
              <a:gd name="T18" fmla="*/ 1203202 w 769"/>
              <a:gd name="T19" fmla="*/ 110269 h 801"/>
              <a:gd name="T20" fmla="*/ 1180861 w 769"/>
              <a:gd name="T21" fmla="*/ 110269 h 801"/>
              <a:gd name="T22" fmla="*/ 1152137 w 769"/>
              <a:gd name="T23" fmla="*/ 106927 h 801"/>
              <a:gd name="T24" fmla="*/ 1118626 w 769"/>
              <a:gd name="T25" fmla="*/ 106927 h 801"/>
              <a:gd name="T26" fmla="*/ 1086711 w 769"/>
              <a:gd name="T27" fmla="*/ 103586 h 801"/>
              <a:gd name="T28" fmla="*/ 1050009 w 769"/>
              <a:gd name="T29" fmla="*/ 100244 h 801"/>
              <a:gd name="T30" fmla="*/ 1011711 w 769"/>
              <a:gd name="T31" fmla="*/ 96903 h 801"/>
              <a:gd name="T32" fmla="*/ 973412 w 769"/>
              <a:gd name="T33" fmla="*/ 90220 h 801"/>
              <a:gd name="T34" fmla="*/ 930327 w 769"/>
              <a:gd name="T35" fmla="*/ 86878 h 801"/>
              <a:gd name="T36" fmla="*/ 888837 w 769"/>
              <a:gd name="T37" fmla="*/ 83537 h 801"/>
              <a:gd name="T38" fmla="*/ 842560 w 769"/>
              <a:gd name="T39" fmla="*/ 78525 h 801"/>
              <a:gd name="T40" fmla="*/ 801071 w 769"/>
              <a:gd name="T41" fmla="*/ 75183 h 801"/>
              <a:gd name="T42" fmla="*/ 754794 w 769"/>
              <a:gd name="T43" fmla="*/ 68500 h 801"/>
              <a:gd name="T44" fmla="*/ 710112 w 769"/>
              <a:gd name="T45" fmla="*/ 65159 h 801"/>
              <a:gd name="T46" fmla="*/ 663835 w 769"/>
              <a:gd name="T47" fmla="*/ 58476 h 801"/>
              <a:gd name="T48" fmla="*/ 622346 w 769"/>
              <a:gd name="T49" fmla="*/ 51793 h 801"/>
              <a:gd name="T50" fmla="*/ 576069 w 769"/>
              <a:gd name="T51" fmla="*/ 51793 h 801"/>
              <a:gd name="T52" fmla="*/ 534579 w 769"/>
              <a:gd name="T53" fmla="*/ 45110 h 801"/>
              <a:gd name="T54" fmla="*/ 491494 w 769"/>
              <a:gd name="T55" fmla="*/ 38427 h 801"/>
              <a:gd name="T56" fmla="*/ 450004 w 769"/>
              <a:gd name="T57" fmla="*/ 35086 h 801"/>
              <a:gd name="T58" fmla="*/ 413301 w 769"/>
              <a:gd name="T59" fmla="*/ 28403 h 801"/>
              <a:gd name="T60" fmla="*/ 375003 w 769"/>
              <a:gd name="T61" fmla="*/ 25061 h 801"/>
              <a:gd name="T62" fmla="*/ 341492 w 769"/>
              <a:gd name="T63" fmla="*/ 18378 h 801"/>
              <a:gd name="T64" fmla="*/ 306386 w 769"/>
              <a:gd name="T65" fmla="*/ 15037 h 801"/>
              <a:gd name="T66" fmla="*/ 277662 w 769"/>
              <a:gd name="T67" fmla="*/ 11695 h 801"/>
              <a:gd name="T68" fmla="*/ 253726 w 769"/>
              <a:gd name="T69" fmla="*/ 8354 h 801"/>
              <a:gd name="T70" fmla="*/ 228193 w 769"/>
              <a:gd name="T71" fmla="*/ 5012 h 801"/>
              <a:gd name="T72" fmla="*/ 209044 w 769"/>
              <a:gd name="T73" fmla="*/ 1671 h 801"/>
              <a:gd name="T74" fmla="*/ 193087 w 769"/>
              <a:gd name="T75" fmla="*/ 0 h 801"/>
              <a:gd name="T76" fmla="*/ 180321 w 769"/>
              <a:gd name="T77" fmla="*/ 0 h 801"/>
              <a:gd name="T78" fmla="*/ 173938 w 769"/>
              <a:gd name="T79" fmla="*/ 0 h 801"/>
              <a:gd name="T80" fmla="*/ 172342 w 769"/>
              <a:gd name="T81" fmla="*/ 0 h 801"/>
              <a:gd name="T82" fmla="*/ 172342 w 769"/>
              <a:gd name="T83" fmla="*/ 0 h 801"/>
              <a:gd name="T84" fmla="*/ 172342 w 769"/>
              <a:gd name="T85" fmla="*/ 0 h 801"/>
              <a:gd name="T86" fmla="*/ 0 w 769"/>
              <a:gd name="T87" fmla="*/ 1306519 h 801"/>
              <a:gd name="T88" fmla="*/ 159576 w 769"/>
              <a:gd name="T89" fmla="*/ 1336592 h 80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769"/>
              <a:gd name="T136" fmla="*/ 0 h 801"/>
              <a:gd name="T137" fmla="*/ 769 w 769"/>
              <a:gd name="T138" fmla="*/ 801 h 80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769" h="801">
                <a:moveTo>
                  <a:pt x="100" y="800"/>
                </a:moveTo>
                <a:lnTo>
                  <a:pt x="106" y="735"/>
                </a:lnTo>
                <a:lnTo>
                  <a:pt x="300" y="762"/>
                </a:lnTo>
                <a:lnTo>
                  <a:pt x="294" y="745"/>
                </a:lnTo>
                <a:lnTo>
                  <a:pt x="294" y="725"/>
                </a:lnTo>
                <a:lnTo>
                  <a:pt x="711" y="768"/>
                </a:lnTo>
                <a:lnTo>
                  <a:pt x="762" y="135"/>
                </a:lnTo>
                <a:lnTo>
                  <a:pt x="768" y="66"/>
                </a:lnTo>
                <a:lnTo>
                  <a:pt x="754" y="66"/>
                </a:lnTo>
                <a:lnTo>
                  <a:pt x="740" y="66"/>
                </a:lnTo>
                <a:lnTo>
                  <a:pt x="722" y="64"/>
                </a:lnTo>
                <a:lnTo>
                  <a:pt x="701" y="64"/>
                </a:lnTo>
                <a:lnTo>
                  <a:pt x="681" y="62"/>
                </a:lnTo>
                <a:lnTo>
                  <a:pt x="658" y="60"/>
                </a:lnTo>
                <a:lnTo>
                  <a:pt x="634" y="58"/>
                </a:lnTo>
                <a:lnTo>
                  <a:pt x="610" y="54"/>
                </a:lnTo>
                <a:lnTo>
                  <a:pt x="583" y="52"/>
                </a:lnTo>
                <a:lnTo>
                  <a:pt x="557" y="50"/>
                </a:lnTo>
                <a:lnTo>
                  <a:pt x="528" y="47"/>
                </a:lnTo>
                <a:lnTo>
                  <a:pt x="502" y="45"/>
                </a:lnTo>
                <a:lnTo>
                  <a:pt x="473" y="41"/>
                </a:lnTo>
                <a:lnTo>
                  <a:pt x="445" y="39"/>
                </a:lnTo>
                <a:lnTo>
                  <a:pt x="416" y="35"/>
                </a:lnTo>
                <a:lnTo>
                  <a:pt x="390" y="31"/>
                </a:lnTo>
                <a:lnTo>
                  <a:pt x="361" y="31"/>
                </a:lnTo>
                <a:lnTo>
                  <a:pt x="335" y="27"/>
                </a:lnTo>
                <a:lnTo>
                  <a:pt x="308" y="23"/>
                </a:lnTo>
                <a:lnTo>
                  <a:pt x="282" y="21"/>
                </a:lnTo>
                <a:lnTo>
                  <a:pt x="259" y="17"/>
                </a:lnTo>
                <a:lnTo>
                  <a:pt x="235" y="15"/>
                </a:lnTo>
                <a:lnTo>
                  <a:pt x="214" y="11"/>
                </a:lnTo>
                <a:lnTo>
                  <a:pt x="192" y="9"/>
                </a:lnTo>
                <a:lnTo>
                  <a:pt x="174" y="7"/>
                </a:lnTo>
                <a:lnTo>
                  <a:pt x="159" y="5"/>
                </a:lnTo>
                <a:lnTo>
                  <a:pt x="143" y="3"/>
                </a:lnTo>
                <a:lnTo>
                  <a:pt x="131" y="1"/>
                </a:lnTo>
                <a:lnTo>
                  <a:pt x="121" y="0"/>
                </a:lnTo>
                <a:lnTo>
                  <a:pt x="113" y="0"/>
                </a:lnTo>
                <a:lnTo>
                  <a:pt x="109" y="0"/>
                </a:lnTo>
                <a:lnTo>
                  <a:pt x="108" y="0"/>
                </a:lnTo>
                <a:lnTo>
                  <a:pt x="0" y="782"/>
                </a:lnTo>
                <a:lnTo>
                  <a:pt x="100" y="80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1852613" y="1092200"/>
            <a:ext cx="1803400" cy="1200150"/>
          </a:xfrm>
          <a:custGeom>
            <a:avLst/>
            <a:gdLst>
              <a:gd name="T0" fmla="*/ 765369 w 1131"/>
              <a:gd name="T1" fmla="*/ 1086645 h 719"/>
              <a:gd name="T2" fmla="*/ 943955 w 1131"/>
              <a:gd name="T3" fmla="*/ 1111683 h 719"/>
              <a:gd name="T4" fmla="*/ 1128919 w 1131"/>
              <a:gd name="T5" fmla="*/ 1131713 h 719"/>
              <a:gd name="T6" fmla="*/ 1301127 w 1131"/>
              <a:gd name="T7" fmla="*/ 1155082 h 719"/>
              <a:gd name="T8" fmla="*/ 1460579 w 1131"/>
              <a:gd name="T9" fmla="*/ 1171774 h 719"/>
              <a:gd name="T10" fmla="*/ 1591329 w 1131"/>
              <a:gd name="T11" fmla="*/ 1185127 h 719"/>
              <a:gd name="T12" fmla="*/ 1682217 w 1131"/>
              <a:gd name="T13" fmla="*/ 1191804 h 719"/>
              <a:gd name="T14" fmla="*/ 1725269 w 1131"/>
              <a:gd name="T15" fmla="*/ 1198481 h 719"/>
              <a:gd name="T16" fmla="*/ 1682217 w 1131"/>
              <a:gd name="T17" fmla="*/ 263733 h 719"/>
              <a:gd name="T18" fmla="*/ 1419121 w 1131"/>
              <a:gd name="T19" fmla="*/ 238695 h 719"/>
              <a:gd name="T20" fmla="*/ 1132108 w 1131"/>
              <a:gd name="T21" fmla="*/ 195296 h 719"/>
              <a:gd name="T22" fmla="*/ 840311 w 1131"/>
              <a:gd name="T23" fmla="*/ 153566 h 719"/>
              <a:gd name="T24" fmla="*/ 569243 w 1131"/>
              <a:gd name="T25" fmla="*/ 103490 h 719"/>
              <a:gd name="T26" fmla="*/ 333254 w 1131"/>
              <a:gd name="T27" fmla="*/ 58422 h 719"/>
              <a:gd name="T28" fmla="*/ 156263 w 1131"/>
              <a:gd name="T29" fmla="*/ 21700 h 719"/>
              <a:gd name="T30" fmla="*/ 58997 w 1131"/>
              <a:gd name="T31" fmla="*/ 1669 h 719"/>
              <a:gd name="T32" fmla="*/ 0 w 1131"/>
              <a:gd name="T33" fmla="*/ 228679 h 719"/>
              <a:gd name="T34" fmla="*/ 23918 w 1131"/>
              <a:gd name="T35" fmla="*/ 342185 h 719"/>
              <a:gd name="T36" fmla="*/ 49430 w 1131"/>
              <a:gd name="T37" fmla="*/ 382245 h 719"/>
              <a:gd name="T38" fmla="*/ 49430 w 1131"/>
              <a:gd name="T39" fmla="*/ 395599 h 719"/>
              <a:gd name="T40" fmla="*/ 52619 w 1131"/>
              <a:gd name="T41" fmla="*/ 405614 h 719"/>
              <a:gd name="T42" fmla="*/ 81320 w 1131"/>
              <a:gd name="T43" fmla="*/ 425644 h 719"/>
              <a:gd name="T44" fmla="*/ 102049 w 1131"/>
              <a:gd name="T45" fmla="*/ 467374 h 719"/>
              <a:gd name="T46" fmla="*/ 114805 w 1131"/>
              <a:gd name="T47" fmla="*/ 512442 h 719"/>
              <a:gd name="T48" fmla="*/ 117994 w 1131"/>
              <a:gd name="T49" fmla="*/ 532473 h 719"/>
              <a:gd name="T50" fmla="*/ 156263 w 1131"/>
              <a:gd name="T51" fmla="*/ 585887 h 719"/>
              <a:gd name="T52" fmla="*/ 202504 w 1131"/>
              <a:gd name="T53" fmla="*/ 589225 h 719"/>
              <a:gd name="T54" fmla="*/ 164235 w 1131"/>
              <a:gd name="T55" fmla="*/ 671016 h 719"/>
              <a:gd name="T56" fmla="*/ 153074 w 1131"/>
              <a:gd name="T57" fmla="*/ 716084 h 719"/>
              <a:gd name="T58" fmla="*/ 153074 w 1131"/>
              <a:gd name="T59" fmla="*/ 762821 h 719"/>
              <a:gd name="T60" fmla="*/ 130750 w 1131"/>
              <a:gd name="T61" fmla="*/ 777844 h 719"/>
              <a:gd name="T62" fmla="*/ 130750 w 1131"/>
              <a:gd name="T63" fmla="*/ 811228 h 719"/>
              <a:gd name="T64" fmla="*/ 137129 w 1131"/>
              <a:gd name="T65" fmla="*/ 841273 h 719"/>
              <a:gd name="T66" fmla="*/ 221638 w 1131"/>
              <a:gd name="T67" fmla="*/ 817905 h 719"/>
              <a:gd name="T68" fmla="*/ 224827 w 1131"/>
              <a:gd name="T69" fmla="*/ 811228 h 719"/>
              <a:gd name="T70" fmla="*/ 234394 w 1131"/>
              <a:gd name="T71" fmla="*/ 854627 h 719"/>
              <a:gd name="T72" fmla="*/ 240772 w 1131"/>
              <a:gd name="T73" fmla="*/ 929741 h 719"/>
              <a:gd name="T74" fmla="*/ 251934 w 1131"/>
              <a:gd name="T75" fmla="*/ 951440 h 719"/>
              <a:gd name="T76" fmla="*/ 264690 w 1131"/>
              <a:gd name="T77" fmla="*/ 991501 h 719"/>
              <a:gd name="T78" fmla="*/ 258312 w 1131"/>
              <a:gd name="T79" fmla="*/ 1004854 h 719"/>
              <a:gd name="T80" fmla="*/ 267879 w 1131"/>
              <a:gd name="T81" fmla="*/ 1029892 h 719"/>
              <a:gd name="T82" fmla="*/ 287013 w 1131"/>
              <a:gd name="T83" fmla="*/ 1036569 h 719"/>
              <a:gd name="T84" fmla="*/ 312526 w 1131"/>
              <a:gd name="T85" fmla="*/ 1096660 h 719"/>
              <a:gd name="T86" fmla="*/ 318904 w 1131"/>
              <a:gd name="T87" fmla="*/ 1138390 h 719"/>
              <a:gd name="T88" fmla="*/ 330065 w 1131"/>
              <a:gd name="T89" fmla="*/ 1158420 h 719"/>
              <a:gd name="T90" fmla="*/ 339632 w 1131"/>
              <a:gd name="T91" fmla="*/ 1145067 h 719"/>
              <a:gd name="T92" fmla="*/ 361956 w 1131"/>
              <a:gd name="T93" fmla="*/ 1128375 h 719"/>
              <a:gd name="T94" fmla="*/ 387468 w 1131"/>
              <a:gd name="T95" fmla="*/ 1138390 h 719"/>
              <a:gd name="T96" fmla="*/ 411386 w 1131"/>
              <a:gd name="T97" fmla="*/ 1145067 h 719"/>
              <a:gd name="T98" fmla="*/ 424142 w 1131"/>
              <a:gd name="T99" fmla="*/ 1125036 h 719"/>
              <a:gd name="T100" fmla="*/ 440087 w 1131"/>
              <a:gd name="T101" fmla="*/ 1125036 h 719"/>
              <a:gd name="T102" fmla="*/ 449654 w 1131"/>
              <a:gd name="T103" fmla="*/ 1138390 h 719"/>
              <a:gd name="T104" fmla="*/ 505462 w 1131"/>
              <a:gd name="T105" fmla="*/ 1145067 h 719"/>
              <a:gd name="T106" fmla="*/ 586783 w 1131"/>
              <a:gd name="T107" fmla="*/ 1111683 h 71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131"/>
              <a:gd name="T163" fmla="*/ 0 h 719"/>
              <a:gd name="T164" fmla="*/ 1131 w 1131"/>
              <a:gd name="T165" fmla="*/ 719 h 71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131" h="719">
                <a:moveTo>
                  <a:pt x="402" y="637"/>
                </a:moveTo>
                <a:lnTo>
                  <a:pt x="427" y="641"/>
                </a:lnTo>
                <a:lnTo>
                  <a:pt x="453" y="645"/>
                </a:lnTo>
                <a:lnTo>
                  <a:pt x="480" y="651"/>
                </a:lnTo>
                <a:lnTo>
                  <a:pt x="508" y="655"/>
                </a:lnTo>
                <a:lnTo>
                  <a:pt x="535" y="659"/>
                </a:lnTo>
                <a:lnTo>
                  <a:pt x="563" y="663"/>
                </a:lnTo>
                <a:lnTo>
                  <a:pt x="592" y="666"/>
                </a:lnTo>
                <a:lnTo>
                  <a:pt x="619" y="670"/>
                </a:lnTo>
                <a:lnTo>
                  <a:pt x="649" y="674"/>
                </a:lnTo>
                <a:lnTo>
                  <a:pt x="678" y="674"/>
                </a:lnTo>
                <a:lnTo>
                  <a:pt x="708" y="678"/>
                </a:lnTo>
                <a:lnTo>
                  <a:pt x="733" y="682"/>
                </a:lnTo>
                <a:lnTo>
                  <a:pt x="763" y="686"/>
                </a:lnTo>
                <a:lnTo>
                  <a:pt x="788" y="688"/>
                </a:lnTo>
                <a:lnTo>
                  <a:pt x="816" y="692"/>
                </a:lnTo>
                <a:lnTo>
                  <a:pt x="843" y="694"/>
                </a:lnTo>
                <a:lnTo>
                  <a:pt x="869" y="696"/>
                </a:lnTo>
                <a:lnTo>
                  <a:pt x="894" y="700"/>
                </a:lnTo>
                <a:lnTo>
                  <a:pt x="916" y="702"/>
                </a:lnTo>
                <a:lnTo>
                  <a:pt x="939" y="704"/>
                </a:lnTo>
                <a:lnTo>
                  <a:pt x="961" y="706"/>
                </a:lnTo>
                <a:lnTo>
                  <a:pt x="978" y="708"/>
                </a:lnTo>
                <a:lnTo>
                  <a:pt x="998" y="710"/>
                </a:lnTo>
                <a:lnTo>
                  <a:pt x="1016" y="712"/>
                </a:lnTo>
                <a:lnTo>
                  <a:pt x="1029" y="712"/>
                </a:lnTo>
                <a:lnTo>
                  <a:pt x="1043" y="714"/>
                </a:lnTo>
                <a:lnTo>
                  <a:pt x="1055" y="714"/>
                </a:lnTo>
                <a:lnTo>
                  <a:pt x="1065" y="716"/>
                </a:lnTo>
                <a:lnTo>
                  <a:pt x="1075" y="716"/>
                </a:lnTo>
                <a:lnTo>
                  <a:pt x="1080" y="716"/>
                </a:lnTo>
                <a:lnTo>
                  <a:pt x="1082" y="718"/>
                </a:lnTo>
                <a:lnTo>
                  <a:pt x="1130" y="162"/>
                </a:lnTo>
                <a:lnTo>
                  <a:pt x="1092" y="160"/>
                </a:lnTo>
                <a:lnTo>
                  <a:pt x="1055" y="158"/>
                </a:lnTo>
                <a:lnTo>
                  <a:pt x="1016" y="156"/>
                </a:lnTo>
                <a:lnTo>
                  <a:pt x="975" y="153"/>
                </a:lnTo>
                <a:lnTo>
                  <a:pt x="933" y="147"/>
                </a:lnTo>
                <a:lnTo>
                  <a:pt x="890" y="143"/>
                </a:lnTo>
                <a:lnTo>
                  <a:pt x="847" y="137"/>
                </a:lnTo>
                <a:lnTo>
                  <a:pt x="800" y="131"/>
                </a:lnTo>
                <a:lnTo>
                  <a:pt x="755" y="125"/>
                </a:lnTo>
                <a:lnTo>
                  <a:pt x="710" y="117"/>
                </a:lnTo>
                <a:lnTo>
                  <a:pt x="665" y="111"/>
                </a:lnTo>
                <a:lnTo>
                  <a:pt x="617" y="105"/>
                </a:lnTo>
                <a:lnTo>
                  <a:pt x="572" y="100"/>
                </a:lnTo>
                <a:lnTo>
                  <a:pt x="527" y="92"/>
                </a:lnTo>
                <a:lnTo>
                  <a:pt x="484" y="84"/>
                </a:lnTo>
                <a:lnTo>
                  <a:pt x="439" y="76"/>
                </a:lnTo>
                <a:lnTo>
                  <a:pt x="398" y="68"/>
                </a:lnTo>
                <a:lnTo>
                  <a:pt x="357" y="62"/>
                </a:lnTo>
                <a:lnTo>
                  <a:pt x="317" y="54"/>
                </a:lnTo>
                <a:lnTo>
                  <a:pt x="278" y="49"/>
                </a:lnTo>
                <a:lnTo>
                  <a:pt x="243" y="43"/>
                </a:lnTo>
                <a:lnTo>
                  <a:pt x="209" y="35"/>
                </a:lnTo>
                <a:lnTo>
                  <a:pt x="178" y="29"/>
                </a:lnTo>
                <a:lnTo>
                  <a:pt x="149" y="23"/>
                </a:lnTo>
                <a:lnTo>
                  <a:pt x="121" y="19"/>
                </a:lnTo>
                <a:lnTo>
                  <a:pt x="98" y="13"/>
                </a:lnTo>
                <a:lnTo>
                  <a:pt x="78" y="9"/>
                </a:lnTo>
                <a:lnTo>
                  <a:pt x="60" y="5"/>
                </a:lnTo>
                <a:lnTo>
                  <a:pt x="47" y="3"/>
                </a:lnTo>
                <a:lnTo>
                  <a:pt x="37" y="1"/>
                </a:lnTo>
                <a:lnTo>
                  <a:pt x="29" y="0"/>
                </a:lnTo>
                <a:lnTo>
                  <a:pt x="27" y="0"/>
                </a:lnTo>
                <a:lnTo>
                  <a:pt x="0" y="137"/>
                </a:lnTo>
                <a:lnTo>
                  <a:pt x="9" y="158"/>
                </a:lnTo>
                <a:lnTo>
                  <a:pt x="23" y="188"/>
                </a:lnTo>
                <a:lnTo>
                  <a:pt x="23" y="200"/>
                </a:lnTo>
                <a:lnTo>
                  <a:pt x="15" y="205"/>
                </a:lnTo>
                <a:lnTo>
                  <a:pt x="23" y="213"/>
                </a:lnTo>
                <a:lnTo>
                  <a:pt x="17" y="219"/>
                </a:lnTo>
                <a:lnTo>
                  <a:pt x="17" y="225"/>
                </a:lnTo>
                <a:lnTo>
                  <a:pt x="31" y="229"/>
                </a:lnTo>
                <a:lnTo>
                  <a:pt x="31" y="231"/>
                </a:lnTo>
                <a:lnTo>
                  <a:pt x="31" y="233"/>
                </a:lnTo>
                <a:lnTo>
                  <a:pt x="31" y="235"/>
                </a:lnTo>
                <a:lnTo>
                  <a:pt x="31" y="237"/>
                </a:lnTo>
                <a:lnTo>
                  <a:pt x="31" y="239"/>
                </a:lnTo>
                <a:lnTo>
                  <a:pt x="31" y="241"/>
                </a:lnTo>
                <a:lnTo>
                  <a:pt x="33" y="243"/>
                </a:lnTo>
                <a:lnTo>
                  <a:pt x="39" y="245"/>
                </a:lnTo>
                <a:lnTo>
                  <a:pt x="43" y="247"/>
                </a:lnTo>
                <a:lnTo>
                  <a:pt x="47" y="251"/>
                </a:lnTo>
                <a:lnTo>
                  <a:pt x="51" y="255"/>
                </a:lnTo>
                <a:lnTo>
                  <a:pt x="54" y="260"/>
                </a:lnTo>
                <a:lnTo>
                  <a:pt x="58" y="268"/>
                </a:lnTo>
                <a:lnTo>
                  <a:pt x="60" y="274"/>
                </a:lnTo>
                <a:lnTo>
                  <a:pt x="64" y="280"/>
                </a:lnTo>
                <a:lnTo>
                  <a:pt x="66" y="288"/>
                </a:lnTo>
                <a:lnTo>
                  <a:pt x="68" y="294"/>
                </a:lnTo>
                <a:lnTo>
                  <a:pt x="70" y="302"/>
                </a:lnTo>
                <a:lnTo>
                  <a:pt x="72" y="307"/>
                </a:lnTo>
                <a:lnTo>
                  <a:pt x="72" y="311"/>
                </a:lnTo>
                <a:lnTo>
                  <a:pt x="74" y="315"/>
                </a:lnTo>
                <a:lnTo>
                  <a:pt x="74" y="317"/>
                </a:lnTo>
                <a:lnTo>
                  <a:pt x="74" y="319"/>
                </a:lnTo>
                <a:lnTo>
                  <a:pt x="82" y="323"/>
                </a:lnTo>
                <a:lnTo>
                  <a:pt x="82" y="335"/>
                </a:lnTo>
                <a:lnTo>
                  <a:pt x="96" y="335"/>
                </a:lnTo>
                <a:lnTo>
                  <a:pt x="98" y="351"/>
                </a:lnTo>
                <a:lnTo>
                  <a:pt x="105" y="351"/>
                </a:lnTo>
                <a:lnTo>
                  <a:pt x="127" y="351"/>
                </a:lnTo>
                <a:lnTo>
                  <a:pt x="127" y="353"/>
                </a:lnTo>
                <a:lnTo>
                  <a:pt x="113" y="378"/>
                </a:lnTo>
                <a:lnTo>
                  <a:pt x="113" y="390"/>
                </a:lnTo>
                <a:lnTo>
                  <a:pt x="103" y="402"/>
                </a:lnTo>
                <a:lnTo>
                  <a:pt x="105" y="402"/>
                </a:lnTo>
                <a:lnTo>
                  <a:pt x="105" y="411"/>
                </a:lnTo>
                <a:lnTo>
                  <a:pt x="98" y="417"/>
                </a:lnTo>
                <a:lnTo>
                  <a:pt x="96" y="429"/>
                </a:lnTo>
                <a:lnTo>
                  <a:pt x="100" y="449"/>
                </a:lnTo>
                <a:lnTo>
                  <a:pt x="100" y="451"/>
                </a:lnTo>
                <a:lnTo>
                  <a:pt x="98" y="453"/>
                </a:lnTo>
                <a:lnTo>
                  <a:pt x="96" y="457"/>
                </a:lnTo>
                <a:lnTo>
                  <a:pt x="88" y="459"/>
                </a:lnTo>
                <a:lnTo>
                  <a:pt x="84" y="462"/>
                </a:lnTo>
                <a:lnTo>
                  <a:pt x="82" y="466"/>
                </a:lnTo>
                <a:lnTo>
                  <a:pt x="82" y="472"/>
                </a:lnTo>
                <a:lnTo>
                  <a:pt x="82" y="478"/>
                </a:lnTo>
                <a:lnTo>
                  <a:pt x="82" y="482"/>
                </a:lnTo>
                <a:lnTo>
                  <a:pt x="82" y="486"/>
                </a:lnTo>
                <a:lnTo>
                  <a:pt x="82" y="488"/>
                </a:lnTo>
                <a:lnTo>
                  <a:pt x="78" y="490"/>
                </a:lnTo>
                <a:lnTo>
                  <a:pt x="78" y="500"/>
                </a:lnTo>
                <a:lnTo>
                  <a:pt x="86" y="504"/>
                </a:lnTo>
                <a:lnTo>
                  <a:pt x="96" y="512"/>
                </a:lnTo>
                <a:lnTo>
                  <a:pt x="113" y="506"/>
                </a:lnTo>
                <a:lnTo>
                  <a:pt x="131" y="492"/>
                </a:lnTo>
                <a:lnTo>
                  <a:pt x="139" y="490"/>
                </a:lnTo>
                <a:lnTo>
                  <a:pt x="141" y="488"/>
                </a:lnTo>
                <a:lnTo>
                  <a:pt x="141" y="486"/>
                </a:lnTo>
                <a:lnTo>
                  <a:pt x="143" y="488"/>
                </a:lnTo>
                <a:lnTo>
                  <a:pt x="145" y="492"/>
                </a:lnTo>
                <a:lnTo>
                  <a:pt x="147" y="502"/>
                </a:lnTo>
                <a:lnTo>
                  <a:pt x="147" y="512"/>
                </a:lnTo>
                <a:lnTo>
                  <a:pt x="147" y="527"/>
                </a:lnTo>
                <a:lnTo>
                  <a:pt x="147" y="539"/>
                </a:lnTo>
                <a:lnTo>
                  <a:pt x="149" y="549"/>
                </a:lnTo>
                <a:lnTo>
                  <a:pt x="151" y="557"/>
                </a:lnTo>
                <a:lnTo>
                  <a:pt x="153" y="563"/>
                </a:lnTo>
                <a:lnTo>
                  <a:pt x="154" y="566"/>
                </a:lnTo>
                <a:lnTo>
                  <a:pt x="156" y="568"/>
                </a:lnTo>
                <a:lnTo>
                  <a:pt x="158" y="570"/>
                </a:lnTo>
                <a:lnTo>
                  <a:pt x="162" y="580"/>
                </a:lnTo>
                <a:lnTo>
                  <a:pt x="164" y="586"/>
                </a:lnTo>
                <a:lnTo>
                  <a:pt x="166" y="592"/>
                </a:lnTo>
                <a:lnTo>
                  <a:pt x="166" y="594"/>
                </a:lnTo>
                <a:lnTo>
                  <a:pt x="164" y="598"/>
                </a:lnTo>
                <a:lnTo>
                  <a:pt x="164" y="600"/>
                </a:lnTo>
                <a:lnTo>
                  <a:pt x="162" y="602"/>
                </a:lnTo>
                <a:lnTo>
                  <a:pt x="160" y="608"/>
                </a:lnTo>
                <a:lnTo>
                  <a:pt x="162" y="612"/>
                </a:lnTo>
                <a:lnTo>
                  <a:pt x="164" y="615"/>
                </a:lnTo>
                <a:lnTo>
                  <a:pt x="168" y="617"/>
                </a:lnTo>
                <a:lnTo>
                  <a:pt x="172" y="619"/>
                </a:lnTo>
                <a:lnTo>
                  <a:pt x="176" y="621"/>
                </a:lnTo>
                <a:lnTo>
                  <a:pt x="178" y="621"/>
                </a:lnTo>
                <a:lnTo>
                  <a:pt x="180" y="621"/>
                </a:lnTo>
                <a:lnTo>
                  <a:pt x="194" y="643"/>
                </a:lnTo>
                <a:lnTo>
                  <a:pt x="194" y="645"/>
                </a:lnTo>
                <a:lnTo>
                  <a:pt x="196" y="649"/>
                </a:lnTo>
                <a:lnTo>
                  <a:pt x="196" y="657"/>
                </a:lnTo>
                <a:lnTo>
                  <a:pt x="196" y="665"/>
                </a:lnTo>
                <a:lnTo>
                  <a:pt x="198" y="672"/>
                </a:lnTo>
                <a:lnTo>
                  <a:pt x="198" y="676"/>
                </a:lnTo>
                <a:lnTo>
                  <a:pt x="200" y="682"/>
                </a:lnTo>
                <a:lnTo>
                  <a:pt x="200" y="684"/>
                </a:lnTo>
                <a:lnTo>
                  <a:pt x="202" y="690"/>
                </a:lnTo>
                <a:lnTo>
                  <a:pt x="205" y="694"/>
                </a:lnTo>
                <a:lnTo>
                  <a:pt x="207" y="694"/>
                </a:lnTo>
                <a:lnTo>
                  <a:pt x="209" y="694"/>
                </a:lnTo>
                <a:lnTo>
                  <a:pt x="211" y="690"/>
                </a:lnTo>
                <a:lnTo>
                  <a:pt x="213" y="688"/>
                </a:lnTo>
                <a:lnTo>
                  <a:pt x="213" y="686"/>
                </a:lnTo>
                <a:lnTo>
                  <a:pt x="213" y="684"/>
                </a:lnTo>
                <a:lnTo>
                  <a:pt x="217" y="678"/>
                </a:lnTo>
                <a:lnTo>
                  <a:pt x="223" y="676"/>
                </a:lnTo>
                <a:lnTo>
                  <a:pt x="227" y="676"/>
                </a:lnTo>
                <a:lnTo>
                  <a:pt x="231" y="676"/>
                </a:lnTo>
                <a:lnTo>
                  <a:pt x="237" y="678"/>
                </a:lnTo>
                <a:lnTo>
                  <a:pt x="239" y="680"/>
                </a:lnTo>
                <a:lnTo>
                  <a:pt x="243" y="682"/>
                </a:lnTo>
                <a:lnTo>
                  <a:pt x="245" y="684"/>
                </a:lnTo>
                <a:lnTo>
                  <a:pt x="251" y="688"/>
                </a:lnTo>
                <a:lnTo>
                  <a:pt x="256" y="688"/>
                </a:lnTo>
                <a:lnTo>
                  <a:pt x="258" y="686"/>
                </a:lnTo>
                <a:lnTo>
                  <a:pt x="262" y="684"/>
                </a:lnTo>
                <a:lnTo>
                  <a:pt x="264" y="680"/>
                </a:lnTo>
                <a:lnTo>
                  <a:pt x="266" y="678"/>
                </a:lnTo>
                <a:lnTo>
                  <a:pt x="266" y="674"/>
                </a:lnTo>
                <a:lnTo>
                  <a:pt x="268" y="674"/>
                </a:lnTo>
                <a:lnTo>
                  <a:pt x="272" y="674"/>
                </a:lnTo>
                <a:lnTo>
                  <a:pt x="274" y="674"/>
                </a:lnTo>
                <a:lnTo>
                  <a:pt x="276" y="674"/>
                </a:lnTo>
                <a:lnTo>
                  <a:pt x="278" y="676"/>
                </a:lnTo>
                <a:lnTo>
                  <a:pt x="280" y="678"/>
                </a:lnTo>
                <a:lnTo>
                  <a:pt x="280" y="680"/>
                </a:lnTo>
                <a:lnTo>
                  <a:pt x="282" y="682"/>
                </a:lnTo>
                <a:lnTo>
                  <a:pt x="282" y="684"/>
                </a:lnTo>
                <a:lnTo>
                  <a:pt x="288" y="684"/>
                </a:lnTo>
                <a:lnTo>
                  <a:pt x="311" y="680"/>
                </a:lnTo>
                <a:lnTo>
                  <a:pt x="317" y="686"/>
                </a:lnTo>
                <a:lnTo>
                  <a:pt x="331" y="686"/>
                </a:lnTo>
                <a:lnTo>
                  <a:pt x="349" y="684"/>
                </a:lnTo>
                <a:lnTo>
                  <a:pt x="357" y="666"/>
                </a:lnTo>
                <a:lnTo>
                  <a:pt x="368" y="666"/>
                </a:lnTo>
                <a:lnTo>
                  <a:pt x="376" y="688"/>
                </a:lnTo>
                <a:lnTo>
                  <a:pt x="386" y="706"/>
                </a:lnTo>
                <a:lnTo>
                  <a:pt x="402" y="637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Freeform 21"/>
          <p:cNvSpPr>
            <a:spLocks/>
          </p:cNvSpPr>
          <p:nvPr/>
        </p:nvSpPr>
        <p:spPr bwMode="auto">
          <a:xfrm>
            <a:off x="1849438" y="1095375"/>
            <a:ext cx="1803400" cy="1200150"/>
          </a:xfrm>
          <a:custGeom>
            <a:avLst/>
            <a:gdLst>
              <a:gd name="T0" fmla="*/ 722317 w 1131"/>
              <a:gd name="T1" fmla="*/ 1076630 h 719"/>
              <a:gd name="T2" fmla="*/ 897714 w 1131"/>
              <a:gd name="T3" fmla="*/ 1106675 h 719"/>
              <a:gd name="T4" fmla="*/ 1081083 w 1131"/>
              <a:gd name="T5" fmla="*/ 1125036 h 719"/>
              <a:gd name="T6" fmla="*/ 1256480 w 1131"/>
              <a:gd name="T7" fmla="*/ 1148405 h 719"/>
              <a:gd name="T8" fmla="*/ 1425499 w 1131"/>
              <a:gd name="T9" fmla="*/ 1168435 h 719"/>
              <a:gd name="T10" fmla="*/ 1559439 w 1131"/>
              <a:gd name="T11" fmla="*/ 1181789 h 719"/>
              <a:gd name="T12" fmla="*/ 1663082 w 1131"/>
              <a:gd name="T13" fmla="*/ 1191804 h 719"/>
              <a:gd name="T14" fmla="*/ 1722080 w 1131"/>
              <a:gd name="T15" fmla="*/ 1195142 h 719"/>
              <a:gd name="T16" fmla="*/ 1801805 w 1131"/>
              <a:gd name="T17" fmla="*/ 270409 h 719"/>
              <a:gd name="T18" fmla="*/ 1554655 w 1131"/>
              <a:gd name="T19" fmla="*/ 255387 h 719"/>
              <a:gd name="T20" fmla="*/ 1275615 w 1131"/>
              <a:gd name="T21" fmla="*/ 218664 h 719"/>
              <a:gd name="T22" fmla="*/ 983818 w 1131"/>
              <a:gd name="T23" fmla="*/ 175265 h 719"/>
              <a:gd name="T24" fmla="*/ 699993 w 1131"/>
              <a:gd name="T25" fmla="*/ 126859 h 719"/>
              <a:gd name="T26" fmla="*/ 443276 w 1131"/>
              <a:gd name="T27" fmla="*/ 81790 h 719"/>
              <a:gd name="T28" fmla="*/ 237583 w 1131"/>
              <a:gd name="T29" fmla="*/ 38391 h 719"/>
              <a:gd name="T30" fmla="*/ 95671 w 1131"/>
              <a:gd name="T31" fmla="*/ 8346 h 719"/>
              <a:gd name="T32" fmla="*/ 43052 w 1131"/>
              <a:gd name="T33" fmla="*/ 0 h 719"/>
              <a:gd name="T34" fmla="*/ 36674 w 1131"/>
              <a:gd name="T35" fmla="*/ 313808 h 719"/>
              <a:gd name="T36" fmla="*/ 27107 w 1131"/>
              <a:gd name="T37" fmla="*/ 365553 h 719"/>
              <a:gd name="T38" fmla="*/ 49430 w 1131"/>
              <a:gd name="T39" fmla="*/ 385584 h 719"/>
              <a:gd name="T40" fmla="*/ 49430 w 1131"/>
              <a:gd name="T41" fmla="*/ 398937 h 719"/>
              <a:gd name="T42" fmla="*/ 52619 w 1131"/>
              <a:gd name="T43" fmla="*/ 405614 h 719"/>
              <a:gd name="T44" fmla="*/ 81320 w 1131"/>
              <a:gd name="T45" fmla="*/ 425644 h 719"/>
              <a:gd name="T46" fmla="*/ 102049 w 1131"/>
              <a:gd name="T47" fmla="*/ 467374 h 719"/>
              <a:gd name="T48" fmla="*/ 114805 w 1131"/>
              <a:gd name="T49" fmla="*/ 512442 h 719"/>
              <a:gd name="T50" fmla="*/ 117994 w 1131"/>
              <a:gd name="T51" fmla="*/ 532473 h 719"/>
              <a:gd name="T52" fmla="*/ 156263 w 1131"/>
              <a:gd name="T53" fmla="*/ 585887 h 719"/>
              <a:gd name="T54" fmla="*/ 202504 w 1131"/>
              <a:gd name="T55" fmla="*/ 589225 h 719"/>
              <a:gd name="T56" fmla="*/ 164235 w 1131"/>
              <a:gd name="T57" fmla="*/ 671016 h 719"/>
              <a:gd name="T58" fmla="*/ 153074 w 1131"/>
              <a:gd name="T59" fmla="*/ 716084 h 719"/>
              <a:gd name="T60" fmla="*/ 156263 w 1131"/>
              <a:gd name="T61" fmla="*/ 756145 h 719"/>
              <a:gd name="T62" fmla="*/ 140318 w 1131"/>
              <a:gd name="T63" fmla="*/ 766160 h 719"/>
              <a:gd name="T64" fmla="*/ 130750 w 1131"/>
              <a:gd name="T65" fmla="*/ 797874 h 719"/>
              <a:gd name="T66" fmla="*/ 124372 w 1131"/>
              <a:gd name="T67" fmla="*/ 817905 h 719"/>
              <a:gd name="T68" fmla="*/ 180181 w 1131"/>
              <a:gd name="T69" fmla="*/ 844612 h 719"/>
              <a:gd name="T70" fmla="*/ 221638 w 1131"/>
              <a:gd name="T71" fmla="*/ 817905 h 719"/>
              <a:gd name="T72" fmla="*/ 228016 w 1131"/>
              <a:gd name="T73" fmla="*/ 814566 h 719"/>
              <a:gd name="T74" fmla="*/ 234394 w 1131"/>
              <a:gd name="T75" fmla="*/ 854627 h 719"/>
              <a:gd name="T76" fmla="*/ 240772 w 1131"/>
              <a:gd name="T77" fmla="*/ 929741 h 719"/>
              <a:gd name="T78" fmla="*/ 251934 w 1131"/>
              <a:gd name="T79" fmla="*/ 951440 h 719"/>
              <a:gd name="T80" fmla="*/ 264690 w 1131"/>
              <a:gd name="T81" fmla="*/ 988162 h 719"/>
              <a:gd name="T82" fmla="*/ 261501 w 1131"/>
              <a:gd name="T83" fmla="*/ 1001516 h 719"/>
              <a:gd name="T84" fmla="*/ 258312 w 1131"/>
              <a:gd name="T85" fmla="*/ 1021546 h 719"/>
              <a:gd name="T86" fmla="*/ 280635 w 1131"/>
              <a:gd name="T87" fmla="*/ 1036569 h 719"/>
              <a:gd name="T88" fmla="*/ 309337 w 1131"/>
              <a:gd name="T89" fmla="*/ 1073291 h 719"/>
              <a:gd name="T90" fmla="*/ 312526 w 1131"/>
              <a:gd name="T91" fmla="*/ 1110014 h 719"/>
              <a:gd name="T92" fmla="*/ 318904 w 1131"/>
              <a:gd name="T93" fmla="*/ 1141728 h 719"/>
              <a:gd name="T94" fmla="*/ 330065 w 1131"/>
              <a:gd name="T95" fmla="*/ 1158420 h 719"/>
              <a:gd name="T96" fmla="*/ 339632 w 1131"/>
              <a:gd name="T97" fmla="*/ 1145067 h 719"/>
              <a:gd name="T98" fmla="*/ 355578 w 1131"/>
              <a:gd name="T99" fmla="*/ 1128375 h 719"/>
              <a:gd name="T100" fmla="*/ 381090 w 1131"/>
              <a:gd name="T101" fmla="*/ 1135051 h 719"/>
              <a:gd name="T102" fmla="*/ 400224 w 1131"/>
              <a:gd name="T103" fmla="*/ 1148405 h 719"/>
              <a:gd name="T104" fmla="*/ 420953 w 1131"/>
              <a:gd name="T105" fmla="*/ 1135051 h 719"/>
              <a:gd name="T106" fmla="*/ 427331 w 1131"/>
              <a:gd name="T107" fmla="*/ 1125036 h 719"/>
              <a:gd name="T108" fmla="*/ 443276 w 1131"/>
              <a:gd name="T109" fmla="*/ 1128375 h 719"/>
              <a:gd name="T110" fmla="*/ 449654 w 1131"/>
              <a:gd name="T111" fmla="*/ 1141728 h 719"/>
              <a:gd name="T112" fmla="*/ 527785 w 1131"/>
              <a:gd name="T113" fmla="*/ 1145067 h 719"/>
              <a:gd name="T114" fmla="*/ 599539 w 1131"/>
              <a:gd name="T115" fmla="*/ 1148405 h 71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31"/>
              <a:gd name="T175" fmla="*/ 0 h 719"/>
              <a:gd name="T176" fmla="*/ 1131 w 1131"/>
              <a:gd name="T177" fmla="*/ 719 h 71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31" h="719">
                <a:moveTo>
                  <a:pt x="402" y="637"/>
                </a:moveTo>
                <a:lnTo>
                  <a:pt x="402" y="637"/>
                </a:lnTo>
                <a:lnTo>
                  <a:pt x="427" y="641"/>
                </a:lnTo>
                <a:lnTo>
                  <a:pt x="453" y="645"/>
                </a:lnTo>
                <a:lnTo>
                  <a:pt x="480" y="651"/>
                </a:lnTo>
                <a:lnTo>
                  <a:pt x="508" y="655"/>
                </a:lnTo>
                <a:lnTo>
                  <a:pt x="535" y="659"/>
                </a:lnTo>
                <a:lnTo>
                  <a:pt x="563" y="663"/>
                </a:lnTo>
                <a:lnTo>
                  <a:pt x="592" y="666"/>
                </a:lnTo>
                <a:lnTo>
                  <a:pt x="619" y="670"/>
                </a:lnTo>
                <a:lnTo>
                  <a:pt x="649" y="674"/>
                </a:lnTo>
                <a:lnTo>
                  <a:pt x="678" y="674"/>
                </a:lnTo>
                <a:lnTo>
                  <a:pt x="708" y="678"/>
                </a:lnTo>
                <a:lnTo>
                  <a:pt x="733" y="682"/>
                </a:lnTo>
                <a:lnTo>
                  <a:pt x="763" y="686"/>
                </a:lnTo>
                <a:lnTo>
                  <a:pt x="788" y="688"/>
                </a:lnTo>
                <a:lnTo>
                  <a:pt x="816" y="692"/>
                </a:lnTo>
                <a:lnTo>
                  <a:pt x="843" y="694"/>
                </a:lnTo>
                <a:lnTo>
                  <a:pt x="869" y="696"/>
                </a:lnTo>
                <a:lnTo>
                  <a:pt x="894" y="700"/>
                </a:lnTo>
                <a:lnTo>
                  <a:pt x="916" y="702"/>
                </a:lnTo>
                <a:lnTo>
                  <a:pt x="939" y="704"/>
                </a:lnTo>
                <a:lnTo>
                  <a:pt x="961" y="706"/>
                </a:lnTo>
                <a:lnTo>
                  <a:pt x="978" y="708"/>
                </a:lnTo>
                <a:lnTo>
                  <a:pt x="998" y="710"/>
                </a:lnTo>
                <a:lnTo>
                  <a:pt x="1016" y="712"/>
                </a:lnTo>
                <a:lnTo>
                  <a:pt x="1029" y="712"/>
                </a:lnTo>
                <a:lnTo>
                  <a:pt x="1043" y="714"/>
                </a:lnTo>
                <a:lnTo>
                  <a:pt x="1055" y="714"/>
                </a:lnTo>
                <a:lnTo>
                  <a:pt x="1065" y="716"/>
                </a:lnTo>
                <a:lnTo>
                  <a:pt x="1075" y="716"/>
                </a:lnTo>
                <a:lnTo>
                  <a:pt x="1080" y="716"/>
                </a:lnTo>
                <a:lnTo>
                  <a:pt x="1082" y="718"/>
                </a:lnTo>
                <a:lnTo>
                  <a:pt x="1130" y="162"/>
                </a:lnTo>
                <a:lnTo>
                  <a:pt x="1092" y="160"/>
                </a:lnTo>
                <a:lnTo>
                  <a:pt x="1055" y="158"/>
                </a:lnTo>
                <a:lnTo>
                  <a:pt x="1016" y="156"/>
                </a:lnTo>
                <a:lnTo>
                  <a:pt x="975" y="153"/>
                </a:lnTo>
                <a:lnTo>
                  <a:pt x="933" y="147"/>
                </a:lnTo>
                <a:lnTo>
                  <a:pt x="890" y="143"/>
                </a:lnTo>
                <a:lnTo>
                  <a:pt x="847" y="137"/>
                </a:lnTo>
                <a:lnTo>
                  <a:pt x="800" y="131"/>
                </a:lnTo>
                <a:lnTo>
                  <a:pt x="755" y="125"/>
                </a:lnTo>
                <a:lnTo>
                  <a:pt x="710" y="117"/>
                </a:lnTo>
                <a:lnTo>
                  <a:pt x="665" y="111"/>
                </a:lnTo>
                <a:lnTo>
                  <a:pt x="617" y="105"/>
                </a:lnTo>
                <a:lnTo>
                  <a:pt x="572" y="100"/>
                </a:lnTo>
                <a:lnTo>
                  <a:pt x="527" y="92"/>
                </a:lnTo>
                <a:lnTo>
                  <a:pt x="484" y="84"/>
                </a:lnTo>
                <a:lnTo>
                  <a:pt x="439" y="76"/>
                </a:lnTo>
                <a:lnTo>
                  <a:pt x="398" y="68"/>
                </a:lnTo>
                <a:lnTo>
                  <a:pt x="357" y="62"/>
                </a:lnTo>
                <a:lnTo>
                  <a:pt x="317" y="54"/>
                </a:lnTo>
                <a:lnTo>
                  <a:pt x="278" y="49"/>
                </a:lnTo>
                <a:lnTo>
                  <a:pt x="243" y="43"/>
                </a:lnTo>
                <a:lnTo>
                  <a:pt x="209" y="35"/>
                </a:lnTo>
                <a:lnTo>
                  <a:pt x="178" y="29"/>
                </a:lnTo>
                <a:lnTo>
                  <a:pt x="149" y="23"/>
                </a:lnTo>
                <a:lnTo>
                  <a:pt x="121" y="19"/>
                </a:lnTo>
                <a:lnTo>
                  <a:pt x="98" y="13"/>
                </a:lnTo>
                <a:lnTo>
                  <a:pt x="78" y="9"/>
                </a:lnTo>
                <a:lnTo>
                  <a:pt x="60" y="5"/>
                </a:lnTo>
                <a:lnTo>
                  <a:pt x="47" y="3"/>
                </a:lnTo>
                <a:lnTo>
                  <a:pt x="37" y="1"/>
                </a:lnTo>
                <a:lnTo>
                  <a:pt x="29" y="0"/>
                </a:lnTo>
                <a:lnTo>
                  <a:pt x="27" y="0"/>
                </a:lnTo>
                <a:lnTo>
                  <a:pt x="0" y="137"/>
                </a:lnTo>
                <a:lnTo>
                  <a:pt x="9" y="158"/>
                </a:lnTo>
                <a:lnTo>
                  <a:pt x="23" y="188"/>
                </a:lnTo>
                <a:lnTo>
                  <a:pt x="23" y="200"/>
                </a:lnTo>
                <a:lnTo>
                  <a:pt x="15" y="205"/>
                </a:lnTo>
                <a:lnTo>
                  <a:pt x="23" y="213"/>
                </a:lnTo>
                <a:lnTo>
                  <a:pt x="17" y="219"/>
                </a:lnTo>
                <a:lnTo>
                  <a:pt x="17" y="225"/>
                </a:lnTo>
                <a:lnTo>
                  <a:pt x="31" y="229"/>
                </a:lnTo>
                <a:lnTo>
                  <a:pt x="31" y="231"/>
                </a:lnTo>
                <a:lnTo>
                  <a:pt x="31" y="233"/>
                </a:lnTo>
                <a:lnTo>
                  <a:pt x="31" y="235"/>
                </a:lnTo>
                <a:lnTo>
                  <a:pt x="31" y="237"/>
                </a:lnTo>
                <a:lnTo>
                  <a:pt x="31" y="239"/>
                </a:lnTo>
                <a:lnTo>
                  <a:pt x="31" y="241"/>
                </a:lnTo>
                <a:lnTo>
                  <a:pt x="33" y="243"/>
                </a:lnTo>
                <a:lnTo>
                  <a:pt x="39" y="245"/>
                </a:lnTo>
                <a:lnTo>
                  <a:pt x="43" y="247"/>
                </a:lnTo>
                <a:lnTo>
                  <a:pt x="47" y="251"/>
                </a:lnTo>
                <a:lnTo>
                  <a:pt x="51" y="255"/>
                </a:lnTo>
                <a:lnTo>
                  <a:pt x="54" y="260"/>
                </a:lnTo>
                <a:lnTo>
                  <a:pt x="58" y="268"/>
                </a:lnTo>
                <a:lnTo>
                  <a:pt x="60" y="274"/>
                </a:lnTo>
                <a:lnTo>
                  <a:pt x="64" y="280"/>
                </a:lnTo>
                <a:lnTo>
                  <a:pt x="66" y="288"/>
                </a:lnTo>
                <a:lnTo>
                  <a:pt x="68" y="294"/>
                </a:lnTo>
                <a:lnTo>
                  <a:pt x="70" y="302"/>
                </a:lnTo>
                <a:lnTo>
                  <a:pt x="72" y="307"/>
                </a:lnTo>
                <a:lnTo>
                  <a:pt x="72" y="311"/>
                </a:lnTo>
                <a:lnTo>
                  <a:pt x="74" y="315"/>
                </a:lnTo>
                <a:lnTo>
                  <a:pt x="74" y="317"/>
                </a:lnTo>
                <a:lnTo>
                  <a:pt x="74" y="319"/>
                </a:lnTo>
                <a:lnTo>
                  <a:pt x="82" y="323"/>
                </a:lnTo>
                <a:lnTo>
                  <a:pt x="82" y="335"/>
                </a:lnTo>
                <a:lnTo>
                  <a:pt x="96" y="335"/>
                </a:lnTo>
                <a:lnTo>
                  <a:pt x="98" y="351"/>
                </a:lnTo>
                <a:lnTo>
                  <a:pt x="105" y="351"/>
                </a:lnTo>
                <a:lnTo>
                  <a:pt x="127" y="351"/>
                </a:lnTo>
                <a:lnTo>
                  <a:pt x="127" y="353"/>
                </a:lnTo>
                <a:lnTo>
                  <a:pt x="113" y="378"/>
                </a:lnTo>
                <a:lnTo>
                  <a:pt x="113" y="390"/>
                </a:lnTo>
                <a:lnTo>
                  <a:pt x="103" y="402"/>
                </a:lnTo>
                <a:lnTo>
                  <a:pt x="105" y="402"/>
                </a:lnTo>
                <a:lnTo>
                  <a:pt x="105" y="411"/>
                </a:lnTo>
                <a:lnTo>
                  <a:pt x="98" y="417"/>
                </a:lnTo>
                <a:lnTo>
                  <a:pt x="96" y="429"/>
                </a:lnTo>
                <a:lnTo>
                  <a:pt x="100" y="449"/>
                </a:lnTo>
                <a:lnTo>
                  <a:pt x="100" y="451"/>
                </a:lnTo>
                <a:lnTo>
                  <a:pt x="98" y="453"/>
                </a:lnTo>
                <a:lnTo>
                  <a:pt x="96" y="457"/>
                </a:lnTo>
                <a:lnTo>
                  <a:pt x="88" y="459"/>
                </a:lnTo>
                <a:lnTo>
                  <a:pt x="84" y="462"/>
                </a:lnTo>
                <a:lnTo>
                  <a:pt x="82" y="466"/>
                </a:lnTo>
                <a:lnTo>
                  <a:pt x="82" y="472"/>
                </a:lnTo>
                <a:lnTo>
                  <a:pt x="82" y="478"/>
                </a:lnTo>
                <a:lnTo>
                  <a:pt x="82" y="482"/>
                </a:lnTo>
                <a:lnTo>
                  <a:pt x="82" y="486"/>
                </a:lnTo>
                <a:lnTo>
                  <a:pt x="82" y="488"/>
                </a:lnTo>
                <a:lnTo>
                  <a:pt x="78" y="490"/>
                </a:lnTo>
                <a:lnTo>
                  <a:pt x="78" y="500"/>
                </a:lnTo>
                <a:lnTo>
                  <a:pt x="86" y="504"/>
                </a:lnTo>
                <a:lnTo>
                  <a:pt x="96" y="512"/>
                </a:lnTo>
                <a:lnTo>
                  <a:pt x="113" y="506"/>
                </a:lnTo>
                <a:lnTo>
                  <a:pt x="131" y="492"/>
                </a:lnTo>
                <a:lnTo>
                  <a:pt x="139" y="490"/>
                </a:lnTo>
                <a:lnTo>
                  <a:pt x="141" y="488"/>
                </a:lnTo>
                <a:lnTo>
                  <a:pt x="141" y="486"/>
                </a:lnTo>
                <a:lnTo>
                  <a:pt x="143" y="488"/>
                </a:lnTo>
                <a:lnTo>
                  <a:pt x="145" y="492"/>
                </a:lnTo>
                <a:lnTo>
                  <a:pt x="147" y="502"/>
                </a:lnTo>
                <a:lnTo>
                  <a:pt x="147" y="512"/>
                </a:lnTo>
                <a:lnTo>
                  <a:pt x="147" y="527"/>
                </a:lnTo>
                <a:lnTo>
                  <a:pt x="147" y="539"/>
                </a:lnTo>
                <a:lnTo>
                  <a:pt x="149" y="549"/>
                </a:lnTo>
                <a:lnTo>
                  <a:pt x="151" y="557"/>
                </a:lnTo>
                <a:lnTo>
                  <a:pt x="153" y="563"/>
                </a:lnTo>
                <a:lnTo>
                  <a:pt x="154" y="566"/>
                </a:lnTo>
                <a:lnTo>
                  <a:pt x="156" y="568"/>
                </a:lnTo>
                <a:lnTo>
                  <a:pt x="158" y="570"/>
                </a:lnTo>
                <a:lnTo>
                  <a:pt x="162" y="580"/>
                </a:lnTo>
                <a:lnTo>
                  <a:pt x="164" y="586"/>
                </a:lnTo>
                <a:lnTo>
                  <a:pt x="166" y="592"/>
                </a:lnTo>
                <a:lnTo>
                  <a:pt x="166" y="594"/>
                </a:lnTo>
                <a:lnTo>
                  <a:pt x="164" y="598"/>
                </a:lnTo>
                <a:lnTo>
                  <a:pt x="164" y="600"/>
                </a:lnTo>
                <a:lnTo>
                  <a:pt x="162" y="602"/>
                </a:lnTo>
                <a:lnTo>
                  <a:pt x="160" y="608"/>
                </a:lnTo>
                <a:lnTo>
                  <a:pt x="162" y="612"/>
                </a:lnTo>
                <a:lnTo>
                  <a:pt x="164" y="615"/>
                </a:lnTo>
                <a:lnTo>
                  <a:pt x="168" y="617"/>
                </a:lnTo>
                <a:lnTo>
                  <a:pt x="172" y="619"/>
                </a:lnTo>
                <a:lnTo>
                  <a:pt x="176" y="621"/>
                </a:lnTo>
                <a:lnTo>
                  <a:pt x="178" y="621"/>
                </a:lnTo>
                <a:lnTo>
                  <a:pt x="180" y="621"/>
                </a:lnTo>
                <a:lnTo>
                  <a:pt x="194" y="643"/>
                </a:lnTo>
                <a:lnTo>
                  <a:pt x="194" y="645"/>
                </a:lnTo>
                <a:lnTo>
                  <a:pt x="196" y="649"/>
                </a:lnTo>
                <a:lnTo>
                  <a:pt x="196" y="657"/>
                </a:lnTo>
                <a:lnTo>
                  <a:pt x="196" y="665"/>
                </a:lnTo>
                <a:lnTo>
                  <a:pt x="198" y="672"/>
                </a:lnTo>
                <a:lnTo>
                  <a:pt x="198" y="676"/>
                </a:lnTo>
                <a:lnTo>
                  <a:pt x="200" y="682"/>
                </a:lnTo>
                <a:lnTo>
                  <a:pt x="200" y="684"/>
                </a:lnTo>
                <a:lnTo>
                  <a:pt x="202" y="690"/>
                </a:lnTo>
                <a:lnTo>
                  <a:pt x="205" y="694"/>
                </a:lnTo>
                <a:lnTo>
                  <a:pt x="207" y="694"/>
                </a:lnTo>
                <a:lnTo>
                  <a:pt x="209" y="694"/>
                </a:lnTo>
                <a:lnTo>
                  <a:pt x="211" y="690"/>
                </a:lnTo>
                <a:lnTo>
                  <a:pt x="213" y="688"/>
                </a:lnTo>
                <a:lnTo>
                  <a:pt x="213" y="686"/>
                </a:lnTo>
                <a:lnTo>
                  <a:pt x="213" y="684"/>
                </a:lnTo>
                <a:lnTo>
                  <a:pt x="217" y="678"/>
                </a:lnTo>
                <a:lnTo>
                  <a:pt x="223" y="676"/>
                </a:lnTo>
                <a:lnTo>
                  <a:pt x="227" y="676"/>
                </a:lnTo>
                <a:lnTo>
                  <a:pt x="231" y="676"/>
                </a:lnTo>
                <a:lnTo>
                  <a:pt x="237" y="678"/>
                </a:lnTo>
                <a:lnTo>
                  <a:pt x="239" y="680"/>
                </a:lnTo>
                <a:lnTo>
                  <a:pt x="243" y="682"/>
                </a:lnTo>
                <a:lnTo>
                  <a:pt x="245" y="684"/>
                </a:lnTo>
                <a:lnTo>
                  <a:pt x="251" y="688"/>
                </a:lnTo>
                <a:lnTo>
                  <a:pt x="256" y="688"/>
                </a:lnTo>
                <a:lnTo>
                  <a:pt x="258" y="686"/>
                </a:lnTo>
                <a:lnTo>
                  <a:pt x="262" y="684"/>
                </a:lnTo>
                <a:lnTo>
                  <a:pt x="264" y="680"/>
                </a:lnTo>
                <a:lnTo>
                  <a:pt x="266" y="678"/>
                </a:lnTo>
                <a:lnTo>
                  <a:pt x="266" y="674"/>
                </a:lnTo>
                <a:lnTo>
                  <a:pt x="268" y="674"/>
                </a:lnTo>
                <a:lnTo>
                  <a:pt x="272" y="674"/>
                </a:lnTo>
                <a:lnTo>
                  <a:pt x="274" y="674"/>
                </a:lnTo>
                <a:lnTo>
                  <a:pt x="276" y="674"/>
                </a:lnTo>
                <a:lnTo>
                  <a:pt x="278" y="676"/>
                </a:lnTo>
                <a:lnTo>
                  <a:pt x="280" y="678"/>
                </a:lnTo>
                <a:lnTo>
                  <a:pt x="280" y="680"/>
                </a:lnTo>
                <a:lnTo>
                  <a:pt x="282" y="682"/>
                </a:lnTo>
                <a:lnTo>
                  <a:pt x="282" y="684"/>
                </a:lnTo>
                <a:lnTo>
                  <a:pt x="288" y="684"/>
                </a:lnTo>
                <a:lnTo>
                  <a:pt x="311" y="680"/>
                </a:lnTo>
                <a:lnTo>
                  <a:pt x="317" y="686"/>
                </a:lnTo>
                <a:lnTo>
                  <a:pt x="331" y="686"/>
                </a:lnTo>
                <a:lnTo>
                  <a:pt x="349" y="684"/>
                </a:lnTo>
                <a:lnTo>
                  <a:pt x="357" y="666"/>
                </a:lnTo>
                <a:lnTo>
                  <a:pt x="368" y="666"/>
                </a:lnTo>
                <a:lnTo>
                  <a:pt x="376" y="688"/>
                </a:lnTo>
                <a:lnTo>
                  <a:pt x="386" y="706"/>
                </a:lnTo>
                <a:lnTo>
                  <a:pt x="402" y="63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Freeform 22"/>
          <p:cNvSpPr>
            <a:spLocks/>
          </p:cNvSpPr>
          <p:nvPr/>
        </p:nvSpPr>
        <p:spPr bwMode="auto">
          <a:xfrm>
            <a:off x="2560638" y="3127375"/>
            <a:ext cx="1287462" cy="1065213"/>
          </a:xfrm>
          <a:custGeom>
            <a:avLst/>
            <a:gdLst>
              <a:gd name="T0" fmla="*/ 1029012 w 807"/>
              <a:gd name="T1" fmla="*/ 1050186 h 638"/>
              <a:gd name="T2" fmla="*/ 977961 w 807"/>
              <a:gd name="T3" fmla="*/ 1046847 h 638"/>
              <a:gd name="T4" fmla="*/ 912551 w 807"/>
              <a:gd name="T5" fmla="*/ 1043508 h 638"/>
              <a:gd name="T6" fmla="*/ 837568 w 807"/>
              <a:gd name="T7" fmla="*/ 1036830 h 638"/>
              <a:gd name="T8" fmla="*/ 756204 w 807"/>
              <a:gd name="T9" fmla="*/ 1026812 h 638"/>
              <a:gd name="T10" fmla="*/ 668459 w 807"/>
              <a:gd name="T11" fmla="*/ 1016794 h 638"/>
              <a:gd name="T12" fmla="*/ 580714 w 807"/>
              <a:gd name="T13" fmla="*/ 1006777 h 638"/>
              <a:gd name="T14" fmla="*/ 489778 w 807"/>
              <a:gd name="T15" fmla="*/ 996759 h 638"/>
              <a:gd name="T16" fmla="*/ 402033 w 807"/>
              <a:gd name="T17" fmla="*/ 990080 h 638"/>
              <a:gd name="T18" fmla="*/ 319074 w 807"/>
              <a:gd name="T19" fmla="*/ 978393 h 638"/>
              <a:gd name="T20" fmla="*/ 240901 w 807"/>
              <a:gd name="T21" fmla="*/ 968375 h 638"/>
              <a:gd name="T22" fmla="*/ 167514 w 807"/>
              <a:gd name="T23" fmla="*/ 958358 h 638"/>
              <a:gd name="T24" fmla="*/ 105294 w 807"/>
              <a:gd name="T25" fmla="*/ 951679 h 638"/>
              <a:gd name="T26" fmla="*/ 55838 w 807"/>
              <a:gd name="T27" fmla="*/ 945001 h 638"/>
              <a:gd name="T28" fmla="*/ 20740 w 807"/>
              <a:gd name="T29" fmla="*/ 938322 h 638"/>
              <a:gd name="T30" fmla="*/ 1595 w 807"/>
              <a:gd name="T31" fmla="*/ 938322 h 638"/>
              <a:gd name="T32" fmla="*/ 118057 w 807"/>
              <a:gd name="T33" fmla="*/ 0 h 638"/>
              <a:gd name="T34" fmla="*/ 134011 w 807"/>
              <a:gd name="T35" fmla="*/ 1670 h 638"/>
              <a:gd name="T36" fmla="*/ 167514 w 807"/>
              <a:gd name="T37" fmla="*/ 8348 h 638"/>
              <a:gd name="T38" fmla="*/ 208993 w 807"/>
              <a:gd name="T39" fmla="*/ 11687 h 638"/>
              <a:gd name="T40" fmla="*/ 264831 w 807"/>
              <a:gd name="T41" fmla="*/ 18366 h 638"/>
              <a:gd name="T42" fmla="*/ 327050 w 807"/>
              <a:gd name="T43" fmla="*/ 28383 h 638"/>
              <a:gd name="T44" fmla="*/ 397247 w 807"/>
              <a:gd name="T45" fmla="*/ 35062 h 638"/>
              <a:gd name="T46" fmla="*/ 469038 w 807"/>
              <a:gd name="T47" fmla="*/ 41740 h 638"/>
              <a:gd name="T48" fmla="*/ 547211 w 807"/>
              <a:gd name="T49" fmla="*/ 51758 h 638"/>
              <a:gd name="T50" fmla="*/ 622194 w 807"/>
              <a:gd name="T51" fmla="*/ 61776 h 638"/>
              <a:gd name="T52" fmla="*/ 693985 w 807"/>
              <a:gd name="T53" fmla="*/ 68454 h 638"/>
              <a:gd name="T54" fmla="*/ 759395 w 807"/>
              <a:gd name="T55" fmla="*/ 75133 h 638"/>
              <a:gd name="T56" fmla="*/ 818424 w 807"/>
              <a:gd name="T57" fmla="*/ 83481 h 638"/>
              <a:gd name="T58" fmla="*/ 869476 w 807"/>
              <a:gd name="T59" fmla="*/ 86820 h 638"/>
              <a:gd name="T60" fmla="*/ 909360 w 807"/>
              <a:gd name="T61" fmla="*/ 93498 h 638"/>
              <a:gd name="T62" fmla="*/ 931695 w 807"/>
              <a:gd name="T63" fmla="*/ 96838 h 638"/>
              <a:gd name="T64" fmla="*/ 941267 w 807"/>
              <a:gd name="T65" fmla="*/ 96838 h 638"/>
              <a:gd name="T66" fmla="*/ 1285867 w 807"/>
              <a:gd name="T67" fmla="*/ 120212 h 638"/>
              <a:gd name="T68" fmla="*/ 1222052 w 807"/>
              <a:gd name="T69" fmla="*/ 1063543 h 63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07"/>
              <a:gd name="T106" fmla="*/ 0 h 638"/>
              <a:gd name="T107" fmla="*/ 807 w 807"/>
              <a:gd name="T108" fmla="*/ 638 h 63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07" h="638">
                <a:moveTo>
                  <a:pt x="658" y="629"/>
                </a:moveTo>
                <a:lnTo>
                  <a:pt x="645" y="629"/>
                </a:lnTo>
                <a:lnTo>
                  <a:pt x="631" y="629"/>
                </a:lnTo>
                <a:lnTo>
                  <a:pt x="613" y="627"/>
                </a:lnTo>
                <a:lnTo>
                  <a:pt x="592" y="627"/>
                </a:lnTo>
                <a:lnTo>
                  <a:pt x="572" y="625"/>
                </a:lnTo>
                <a:lnTo>
                  <a:pt x="549" y="623"/>
                </a:lnTo>
                <a:lnTo>
                  <a:pt x="525" y="621"/>
                </a:lnTo>
                <a:lnTo>
                  <a:pt x="502" y="617"/>
                </a:lnTo>
                <a:lnTo>
                  <a:pt x="474" y="615"/>
                </a:lnTo>
                <a:lnTo>
                  <a:pt x="449" y="613"/>
                </a:lnTo>
                <a:lnTo>
                  <a:pt x="419" y="609"/>
                </a:lnTo>
                <a:lnTo>
                  <a:pt x="394" y="607"/>
                </a:lnTo>
                <a:lnTo>
                  <a:pt x="364" y="603"/>
                </a:lnTo>
                <a:lnTo>
                  <a:pt x="337" y="601"/>
                </a:lnTo>
                <a:lnTo>
                  <a:pt x="307" y="597"/>
                </a:lnTo>
                <a:lnTo>
                  <a:pt x="282" y="593"/>
                </a:lnTo>
                <a:lnTo>
                  <a:pt x="252" y="593"/>
                </a:lnTo>
                <a:lnTo>
                  <a:pt x="227" y="589"/>
                </a:lnTo>
                <a:lnTo>
                  <a:pt x="200" y="586"/>
                </a:lnTo>
                <a:lnTo>
                  <a:pt x="174" y="584"/>
                </a:lnTo>
                <a:lnTo>
                  <a:pt x="151" y="580"/>
                </a:lnTo>
                <a:lnTo>
                  <a:pt x="127" y="578"/>
                </a:lnTo>
                <a:lnTo>
                  <a:pt x="105" y="574"/>
                </a:lnTo>
                <a:lnTo>
                  <a:pt x="84" y="572"/>
                </a:lnTo>
                <a:lnTo>
                  <a:pt x="66" y="570"/>
                </a:lnTo>
                <a:lnTo>
                  <a:pt x="50" y="568"/>
                </a:lnTo>
                <a:lnTo>
                  <a:pt x="35" y="566"/>
                </a:lnTo>
                <a:lnTo>
                  <a:pt x="23" y="564"/>
                </a:lnTo>
                <a:lnTo>
                  <a:pt x="13" y="562"/>
                </a:lnTo>
                <a:lnTo>
                  <a:pt x="5" y="562"/>
                </a:lnTo>
                <a:lnTo>
                  <a:pt x="1" y="562"/>
                </a:lnTo>
                <a:lnTo>
                  <a:pt x="0" y="562"/>
                </a:lnTo>
                <a:lnTo>
                  <a:pt x="74" y="0"/>
                </a:lnTo>
                <a:lnTo>
                  <a:pt x="78" y="1"/>
                </a:lnTo>
                <a:lnTo>
                  <a:pt x="84" y="1"/>
                </a:lnTo>
                <a:lnTo>
                  <a:pt x="94" y="3"/>
                </a:lnTo>
                <a:lnTo>
                  <a:pt x="105" y="5"/>
                </a:lnTo>
                <a:lnTo>
                  <a:pt x="115" y="5"/>
                </a:lnTo>
                <a:lnTo>
                  <a:pt x="131" y="7"/>
                </a:lnTo>
                <a:lnTo>
                  <a:pt x="149" y="9"/>
                </a:lnTo>
                <a:lnTo>
                  <a:pt x="166" y="11"/>
                </a:lnTo>
                <a:lnTo>
                  <a:pt x="184" y="15"/>
                </a:lnTo>
                <a:lnTo>
                  <a:pt x="205" y="17"/>
                </a:lnTo>
                <a:lnTo>
                  <a:pt x="227" y="19"/>
                </a:lnTo>
                <a:lnTo>
                  <a:pt x="249" y="21"/>
                </a:lnTo>
                <a:lnTo>
                  <a:pt x="272" y="25"/>
                </a:lnTo>
                <a:lnTo>
                  <a:pt x="294" y="25"/>
                </a:lnTo>
                <a:lnTo>
                  <a:pt x="317" y="29"/>
                </a:lnTo>
                <a:lnTo>
                  <a:pt x="343" y="31"/>
                </a:lnTo>
                <a:lnTo>
                  <a:pt x="364" y="33"/>
                </a:lnTo>
                <a:lnTo>
                  <a:pt x="390" y="37"/>
                </a:lnTo>
                <a:lnTo>
                  <a:pt x="411" y="39"/>
                </a:lnTo>
                <a:lnTo>
                  <a:pt x="435" y="41"/>
                </a:lnTo>
                <a:lnTo>
                  <a:pt x="456" y="43"/>
                </a:lnTo>
                <a:lnTo>
                  <a:pt x="476" y="45"/>
                </a:lnTo>
                <a:lnTo>
                  <a:pt x="496" y="49"/>
                </a:lnTo>
                <a:lnTo>
                  <a:pt x="513" y="50"/>
                </a:lnTo>
                <a:lnTo>
                  <a:pt x="529" y="52"/>
                </a:lnTo>
                <a:lnTo>
                  <a:pt x="545" y="52"/>
                </a:lnTo>
                <a:lnTo>
                  <a:pt x="558" y="54"/>
                </a:lnTo>
                <a:lnTo>
                  <a:pt x="570" y="56"/>
                </a:lnTo>
                <a:lnTo>
                  <a:pt x="580" y="56"/>
                </a:lnTo>
                <a:lnTo>
                  <a:pt x="584" y="58"/>
                </a:lnTo>
                <a:lnTo>
                  <a:pt x="590" y="58"/>
                </a:lnTo>
                <a:lnTo>
                  <a:pt x="588" y="58"/>
                </a:lnTo>
                <a:lnTo>
                  <a:pt x="806" y="72"/>
                </a:lnTo>
                <a:lnTo>
                  <a:pt x="798" y="211"/>
                </a:lnTo>
                <a:lnTo>
                  <a:pt x="766" y="637"/>
                </a:lnTo>
                <a:lnTo>
                  <a:pt x="658" y="629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Freeform 23"/>
          <p:cNvSpPr>
            <a:spLocks/>
          </p:cNvSpPr>
          <p:nvPr/>
        </p:nvSpPr>
        <p:spPr bwMode="auto">
          <a:xfrm>
            <a:off x="2560638" y="3127375"/>
            <a:ext cx="1287462" cy="1065213"/>
          </a:xfrm>
          <a:custGeom>
            <a:avLst/>
            <a:gdLst>
              <a:gd name="T0" fmla="*/ 1049752 w 807"/>
              <a:gd name="T1" fmla="*/ 1050186 h 638"/>
              <a:gd name="T2" fmla="*/ 1006677 w 807"/>
              <a:gd name="T3" fmla="*/ 1050186 h 638"/>
              <a:gd name="T4" fmla="*/ 944458 w 807"/>
              <a:gd name="T5" fmla="*/ 1046847 h 638"/>
              <a:gd name="T6" fmla="*/ 875857 w 807"/>
              <a:gd name="T7" fmla="*/ 1040169 h 638"/>
              <a:gd name="T8" fmla="*/ 800875 w 807"/>
              <a:gd name="T9" fmla="*/ 1030151 h 638"/>
              <a:gd name="T10" fmla="*/ 716320 w 807"/>
              <a:gd name="T11" fmla="*/ 1023473 h 638"/>
              <a:gd name="T12" fmla="*/ 628575 w 807"/>
              <a:gd name="T13" fmla="*/ 1013455 h 638"/>
              <a:gd name="T14" fmla="*/ 537639 w 807"/>
              <a:gd name="T15" fmla="*/ 1003437 h 638"/>
              <a:gd name="T16" fmla="*/ 449894 w 807"/>
              <a:gd name="T17" fmla="*/ 990080 h 638"/>
              <a:gd name="T18" fmla="*/ 362149 w 807"/>
              <a:gd name="T19" fmla="*/ 983402 h 638"/>
              <a:gd name="T20" fmla="*/ 277594 w 807"/>
              <a:gd name="T21" fmla="*/ 975054 h 638"/>
              <a:gd name="T22" fmla="*/ 202612 w 807"/>
              <a:gd name="T23" fmla="*/ 965036 h 638"/>
              <a:gd name="T24" fmla="*/ 134011 w 807"/>
              <a:gd name="T25" fmla="*/ 955019 h 638"/>
              <a:gd name="T26" fmla="*/ 79768 w 807"/>
              <a:gd name="T27" fmla="*/ 948340 h 638"/>
              <a:gd name="T28" fmla="*/ 36693 w 807"/>
              <a:gd name="T29" fmla="*/ 941662 h 638"/>
              <a:gd name="T30" fmla="*/ 7977 w 807"/>
              <a:gd name="T31" fmla="*/ 938322 h 638"/>
              <a:gd name="T32" fmla="*/ 0 w 807"/>
              <a:gd name="T33" fmla="*/ 938322 h 638"/>
              <a:gd name="T34" fmla="*/ 118057 w 807"/>
              <a:gd name="T35" fmla="*/ 0 h 638"/>
              <a:gd name="T36" fmla="*/ 134011 w 807"/>
              <a:gd name="T37" fmla="*/ 1670 h 638"/>
              <a:gd name="T38" fmla="*/ 167514 w 807"/>
              <a:gd name="T39" fmla="*/ 8348 h 638"/>
              <a:gd name="T40" fmla="*/ 208993 w 807"/>
              <a:gd name="T41" fmla="*/ 11687 h 638"/>
              <a:gd name="T42" fmla="*/ 264831 w 807"/>
              <a:gd name="T43" fmla="*/ 18366 h 638"/>
              <a:gd name="T44" fmla="*/ 327050 w 807"/>
              <a:gd name="T45" fmla="*/ 28383 h 638"/>
              <a:gd name="T46" fmla="*/ 397247 w 807"/>
              <a:gd name="T47" fmla="*/ 35062 h 638"/>
              <a:gd name="T48" fmla="*/ 469038 w 807"/>
              <a:gd name="T49" fmla="*/ 41740 h 638"/>
              <a:gd name="T50" fmla="*/ 547211 w 807"/>
              <a:gd name="T51" fmla="*/ 51758 h 638"/>
              <a:gd name="T52" fmla="*/ 622194 w 807"/>
              <a:gd name="T53" fmla="*/ 61776 h 638"/>
              <a:gd name="T54" fmla="*/ 693985 w 807"/>
              <a:gd name="T55" fmla="*/ 68454 h 638"/>
              <a:gd name="T56" fmla="*/ 759395 w 807"/>
              <a:gd name="T57" fmla="*/ 75133 h 638"/>
              <a:gd name="T58" fmla="*/ 818424 w 807"/>
              <a:gd name="T59" fmla="*/ 83481 h 638"/>
              <a:gd name="T60" fmla="*/ 869476 w 807"/>
              <a:gd name="T61" fmla="*/ 86820 h 638"/>
              <a:gd name="T62" fmla="*/ 909360 w 807"/>
              <a:gd name="T63" fmla="*/ 93498 h 638"/>
              <a:gd name="T64" fmla="*/ 931695 w 807"/>
              <a:gd name="T65" fmla="*/ 96838 h 638"/>
              <a:gd name="T66" fmla="*/ 941267 w 807"/>
              <a:gd name="T67" fmla="*/ 96838 h 638"/>
              <a:gd name="T68" fmla="*/ 1285867 w 807"/>
              <a:gd name="T69" fmla="*/ 120212 h 638"/>
              <a:gd name="T70" fmla="*/ 1222052 w 807"/>
              <a:gd name="T71" fmla="*/ 1063543 h 63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807"/>
              <a:gd name="T109" fmla="*/ 0 h 638"/>
              <a:gd name="T110" fmla="*/ 807 w 807"/>
              <a:gd name="T111" fmla="*/ 638 h 63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807" h="638">
                <a:moveTo>
                  <a:pt x="658" y="629"/>
                </a:moveTo>
                <a:lnTo>
                  <a:pt x="658" y="629"/>
                </a:lnTo>
                <a:lnTo>
                  <a:pt x="645" y="629"/>
                </a:lnTo>
                <a:lnTo>
                  <a:pt x="631" y="629"/>
                </a:lnTo>
                <a:lnTo>
                  <a:pt x="613" y="627"/>
                </a:lnTo>
                <a:lnTo>
                  <a:pt x="592" y="627"/>
                </a:lnTo>
                <a:lnTo>
                  <a:pt x="572" y="625"/>
                </a:lnTo>
                <a:lnTo>
                  <a:pt x="549" y="623"/>
                </a:lnTo>
                <a:lnTo>
                  <a:pt x="525" y="621"/>
                </a:lnTo>
                <a:lnTo>
                  <a:pt x="502" y="617"/>
                </a:lnTo>
                <a:lnTo>
                  <a:pt x="474" y="615"/>
                </a:lnTo>
                <a:lnTo>
                  <a:pt x="449" y="613"/>
                </a:lnTo>
                <a:lnTo>
                  <a:pt x="419" y="609"/>
                </a:lnTo>
                <a:lnTo>
                  <a:pt x="394" y="607"/>
                </a:lnTo>
                <a:lnTo>
                  <a:pt x="364" y="603"/>
                </a:lnTo>
                <a:lnTo>
                  <a:pt x="337" y="601"/>
                </a:lnTo>
                <a:lnTo>
                  <a:pt x="307" y="597"/>
                </a:lnTo>
                <a:lnTo>
                  <a:pt x="282" y="593"/>
                </a:lnTo>
                <a:lnTo>
                  <a:pt x="252" y="593"/>
                </a:lnTo>
                <a:lnTo>
                  <a:pt x="227" y="589"/>
                </a:lnTo>
                <a:lnTo>
                  <a:pt x="200" y="586"/>
                </a:lnTo>
                <a:lnTo>
                  <a:pt x="174" y="584"/>
                </a:lnTo>
                <a:lnTo>
                  <a:pt x="151" y="580"/>
                </a:lnTo>
                <a:lnTo>
                  <a:pt x="127" y="578"/>
                </a:lnTo>
                <a:lnTo>
                  <a:pt x="105" y="574"/>
                </a:lnTo>
                <a:lnTo>
                  <a:pt x="84" y="572"/>
                </a:lnTo>
                <a:lnTo>
                  <a:pt x="66" y="570"/>
                </a:lnTo>
                <a:lnTo>
                  <a:pt x="50" y="568"/>
                </a:lnTo>
                <a:lnTo>
                  <a:pt x="35" y="566"/>
                </a:lnTo>
                <a:lnTo>
                  <a:pt x="23" y="564"/>
                </a:lnTo>
                <a:lnTo>
                  <a:pt x="13" y="562"/>
                </a:lnTo>
                <a:lnTo>
                  <a:pt x="5" y="562"/>
                </a:lnTo>
                <a:lnTo>
                  <a:pt x="1" y="562"/>
                </a:lnTo>
                <a:lnTo>
                  <a:pt x="0" y="562"/>
                </a:lnTo>
                <a:lnTo>
                  <a:pt x="74" y="0"/>
                </a:lnTo>
                <a:lnTo>
                  <a:pt x="78" y="1"/>
                </a:lnTo>
                <a:lnTo>
                  <a:pt x="84" y="1"/>
                </a:lnTo>
                <a:lnTo>
                  <a:pt x="94" y="3"/>
                </a:lnTo>
                <a:lnTo>
                  <a:pt x="105" y="5"/>
                </a:lnTo>
                <a:lnTo>
                  <a:pt x="115" y="5"/>
                </a:lnTo>
                <a:lnTo>
                  <a:pt x="131" y="7"/>
                </a:lnTo>
                <a:lnTo>
                  <a:pt x="149" y="9"/>
                </a:lnTo>
                <a:lnTo>
                  <a:pt x="166" y="11"/>
                </a:lnTo>
                <a:lnTo>
                  <a:pt x="184" y="15"/>
                </a:lnTo>
                <a:lnTo>
                  <a:pt x="205" y="17"/>
                </a:lnTo>
                <a:lnTo>
                  <a:pt x="227" y="19"/>
                </a:lnTo>
                <a:lnTo>
                  <a:pt x="249" y="21"/>
                </a:lnTo>
                <a:lnTo>
                  <a:pt x="272" y="25"/>
                </a:lnTo>
                <a:lnTo>
                  <a:pt x="294" y="25"/>
                </a:lnTo>
                <a:lnTo>
                  <a:pt x="317" y="29"/>
                </a:lnTo>
                <a:lnTo>
                  <a:pt x="343" y="31"/>
                </a:lnTo>
                <a:lnTo>
                  <a:pt x="364" y="33"/>
                </a:lnTo>
                <a:lnTo>
                  <a:pt x="390" y="37"/>
                </a:lnTo>
                <a:lnTo>
                  <a:pt x="411" y="39"/>
                </a:lnTo>
                <a:lnTo>
                  <a:pt x="435" y="41"/>
                </a:lnTo>
                <a:lnTo>
                  <a:pt x="456" y="43"/>
                </a:lnTo>
                <a:lnTo>
                  <a:pt x="476" y="45"/>
                </a:lnTo>
                <a:lnTo>
                  <a:pt x="496" y="49"/>
                </a:lnTo>
                <a:lnTo>
                  <a:pt x="513" y="50"/>
                </a:lnTo>
                <a:lnTo>
                  <a:pt x="529" y="52"/>
                </a:lnTo>
                <a:lnTo>
                  <a:pt x="545" y="52"/>
                </a:lnTo>
                <a:lnTo>
                  <a:pt x="558" y="54"/>
                </a:lnTo>
                <a:lnTo>
                  <a:pt x="570" y="56"/>
                </a:lnTo>
                <a:lnTo>
                  <a:pt x="580" y="56"/>
                </a:lnTo>
                <a:lnTo>
                  <a:pt x="584" y="58"/>
                </a:lnTo>
                <a:lnTo>
                  <a:pt x="590" y="58"/>
                </a:lnTo>
                <a:lnTo>
                  <a:pt x="588" y="58"/>
                </a:lnTo>
                <a:lnTo>
                  <a:pt x="806" y="72"/>
                </a:lnTo>
                <a:lnTo>
                  <a:pt x="798" y="211"/>
                </a:lnTo>
                <a:lnTo>
                  <a:pt x="766" y="637"/>
                </a:lnTo>
                <a:lnTo>
                  <a:pt x="658" y="6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3597275" y="1363663"/>
            <a:ext cx="1166813" cy="760412"/>
          </a:xfrm>
          <a:custGeom>
            <a:avLst/>
            <a:gdLst>
              <a:gd name="T0" fmla="*/ 0 w 731"/>
              <a:gd name="T1" fmla="*/ 695377 h 456"/>
              <a:gd name="T2" fmla="*/ 0 w 731"/>
              <a:gd name="T3" fmla="*/ 660358 h 456"/>
              <a:gd name="T4" fmla="*/ 4789 w 731"/>
              <a:gd name="T5" fmla="*/ 590320 h 456"/>
              <a:gd name="T6" fmla="*/ 11173 w 731"/>
              <a:gd name="T7" fmla="*/ 508609 h 456"/>
              <a:gd name="T8" fmla="*/ 17558 w 731"/>
              <a:gd name="T9" fmla="*/ 415225 h 456"/>
              <a:gd name="T10" fmla="*/ 27135 w 731"/>
              <a:gd name="T11" fmla="*/ 316838 h 456"/>
              <a:gd name="T12" fmla="*/ 33520 w 731"/>
              <a:gd name="T13" fmla="*/ 221787 h 456"/>
              <a:gd name="T14" fmla="*/ 43097 w 731"/>
              <a:gd name="T15" fmla="*/ 133406 h 456"/>
              <a:gd name="T16" fmla="*/ 49482 w 731"/>
              <a:gd name="T17" fmla="*/ 65035 h 456"/>
              <a:gd name="T18" fmla="*/ 52674 w 731"/>
              <a:gd name="T19" fmla="*/ 11673 h 456"/>
              <a:gd name="T20" fmla="*/ 55867 w 731"/>
              <a:gd name="T21" fmla="*/ 0 h 456"/>
              <a:gd name="T22" fmla="*/ 65444 w 731"/>
              <a:gd name="T23" fmla="*/ 1668 h 456"/>
              <a:gd name="T24" fmla="*/ 111733 w 731"/>
              <a:gd name="T25" fmla="*/ 1668 h 456"/>
              <a:gd name="T26" fmla="*/ 191542 w 731"/>
              <a:gd name="T27" fmla="*/ 8338 h 456"/>
              <a:gd name="T28" fmla="*/ 293698 w 731"/>
              <a:gd name="T29" fmla="*/ 11673 h 456"/>
              <a:gd name="T30" fmla="*/ 416605 w 731"/>
              <a:gd name="T31" fmla="*/ 18343 h 456"/>
              <a:gd name="T32" fmla="*/ 549088 w 731"/>
              <a:gd name="T33" fmla="*/ 25014 h 456"/>
              <a:gd name="T34" fmla="*/ 679976 w 731"/>
              <a:gd name="T35" fmla="*/ 31684 h 456"/>
              <a:gd name="T36" fmla="*/ 809267 w 731"/>
              <a:gd name="T37" fmla="*/ 38354 h 456"/>
              <a:gd name="T38" fmla="*/ 919404 w 731"/>
              <a:gd name="T39" fmla="*/ 41689 h 456"/>
              <a:gd name="T40" fmla="*/ 1010387 w 731"/>
              <a:gd name="T41" fmla="*/ 45024 h 456"/>
              <a:gd name="T42" fmla="*/ 1067849 w 731"/>
              <a:gd name="T43" fmla="*/ 45024 h 456"/>
              <a:gd name="T44" fmla="*/ 1079023 w 731"/>
              <a:gd name="T45" fmla="*/ 120065 h 456"/>
              <a:gd name="T46" fmla="*/ 1075830 w 731"/>
              <a:gd name="T47" fmla="*/ 156752 h 456"/>
              <a:gd name="T48" fmla="*/ 1075830 w 731"/>
              <a:gd name="T49" fmla="*/ 201776 h 456"/>
              <a:gd name="T50" fmla="*/ 1079023 w 731"/>
              <a:gd name="T51" fmla="*/ 256806 h 456"/>
              <a:gd name="T52" fmla="*/ 1091792 w 731"/>
              <a:gd name="T53" fmla="*/ 303498 h 456"/>
              <a:gd name="T54" fmla="*/ 1107754 w 731"/>
              <a:gd name="T55" fmla="*/ 330179 h 456"/>
              <a:gd name="T56" fmla="*/ 1110946 w 731"/>
              <a:gd name="T57" fmla="*/ 361863 h 456"/>
              <a:gd name="T58" fmla="*/ 1117331 w 731"/>
              <a:gd name="T59" fmla="*/ 415225 h 456"/>
              <a:gd name="T60" fmla="*/ 1120524 w 731"/>
              <a:gd name="T61" fmla="*/ 450244 h 456"/>
              <a:gd name="T62" fmla="*/ 1120524 w 731"/>
              <a:gd name="T63" fmla="*/ 486930 h 456"/>
              <a:gd name="T64" fmla="*/ 1120524 w 731"/>
              <a:gd name="T65" fmla="*/ 508609 h 456"/>
              <a:gd name="T66" fmla="*/ 1136485 w 731"/>
              <a:gd name="T67" fmla="*/ 633677 h 456"/>
              <a:gd name="T68" fmla="*/ 1162024 w 731"/>
              <a:gd name="T69" fmla="*/ 755409 h 456"/>
              <a:gd name="T70" fmla="*/ 1149255 w 731"/>
              <a:gd name="T71" fmla="*/ 758744 h 456"/>
              <a:gd name="T72" fmla="*/ 1091792 w 731"/>
              <a:gd name="T73" fmla="*/ 755409 h 456"/>
              <a:gd name="T74" fmla="*/ 994425 w 731"/>
              <a:gd name="T75" fmla="*/ 752074 h 456"/>
              <a:gd name="T76" fmla="*/ 866730 w 731"/>
              <a:gd name="T77" fmla="*/ 748739 h 456"/>
              <a:gd name="T78" fmla="*/ 721477 w 731"/>
              <a:gd name="T79" fmla="*/ 742069 h 456"/>
              <a:gd name="T80" fmla="*/ 565050 w 731"/>
              <a:gd name="T81" fmla="*/ 738734 h 456"/>
              <a:gd name="T82" fmla="*/ 410220 w 731"/>
              <a:gd name="T83" fmla="*/ 732063 h 456"/>
              <a:gd name="T84" fmla="*/ 266563 w 731"/>
              <a:gd name="T85" fmla="*/ 725393 h 456"/>
              <a:gd name="T86" fmla="*/ 143657 w 731"/>
              <a:gd name="T87" fmla="*/ 718723 h 456"/>
              <a:gd name="T88" fmla="*/ 52674 w 731"/>
              <a:gd name="T89" fmla="*/ 712052 h 456"/>
              <a:gd name="T90" fmla="*/ 0 w 731"/>
              <a:gd name="T91" fmla="*/ 705382 h 45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31"/>
              <a:gd name="T139" fmla="*/ 0 h 456"/>
              <a:gd name="T140" fmla="*/ 731 w 731"/>
              <a:gd name="T141" fmla="*/ 456 h 45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31" h="456">
                <a:moveTo>
                  <a:pt x="0" y="423"/>
                </a:moveTo>
                <a:lnTo>
                  <a:pt x="0" y="421"/>
                </a:lnTo>
                <a:lnTo>
                  <a:pt x="0" y="417"/>
                </a:lnTo>
                <a:lnTo>
                  <a:pt x="0" y="411"/>
                </a:lnTo>
                <a:lnTo>
                  <a:pt x="0" y="404"/>
                </a:lnTo>
                <a:lnTo>
                  <a:pt x="0" y="396"/>
                </a:lnTo>
                <a:lnTo>
                  <a:pt x="1" y="384"/>
                </a:lnTo>
                <a:lnTo>
                  <a:pt x="1" y="370"/>
                </a:lnTo>
                <a:lnTo>
                  <a:pt x="3" y="354"/>
                </a:lnTo>
                <a:lnTo>
                  <a:pt x="3" y="341"/>
                </a:lnTo>
                <a:lnTo>
                  <a:pt x="5" y="325"/>
                </a:lnTo>
                <a:lnTo>
                  <a:pt x="7" y="305"/>
                </a:lnTo>
                <a:lnTo>
                  <a:pt x="9" y="288"/>
                </a:lnTo>
                <a:lnTo>
                  <a:pt x="9" y="270"/>
                </a:lnTo>
                <a:lnTo>
                  <a:pt x="11" y="249"/>
                </a:lnTo>
                <a:lnTo>
                  <a:pt x="13" y="229"/>
                </a:lnTo>
                <a:lnTo>
                  <a:pt x="15" y="211"/>
                </a:lnTo>
                <a:lnTo>
                  <a:pt x="17" y="190"/>
                </a:lnTo>
                <a:lnTo>
                  <a:pt x="19" y="170"/>
                </a:lnTo>
                <a:lnTo>
                  <a:pt x="19" y="152"/>
                </a:lnTo>
                <a:lnTo>
                  <a:pt x="21" y="133"/>
                </a:lnTo>
                <a:lnTo>
                  <a:pt x="23" y="113"/>
                </a:lnTo>
                <a:lnTo>
                  <a:pt x="25" y="98"/>
                </a:lnTo>
                <a:lnTo>
                  <a:pt x="27" y="80"/>
                </a:lnTo>
                <a:lnTo>
                  <a:pt x="29" y="64"/>
                </a:lnTo>
                <a:lnTo>
                  <a:pt x="29" y="50"/>
                </a:lnTo>
                <a:lnTo>
                  <a:pt x="31" y="39"/>
                </a:lnTo>
                <a:lnTo>
                  <a:pt x="31" y="27"/>
                </a:lnTo>
                <a:lnTo>
                  <a:pt x="33" y="17"/>
                </a:lnTo>
                <a:lnTo>
                  <a:pt x="33" y="7"/>
                </a:lnTo>
                <a:lnTo>
                  <a:pt x="33" y="3"/>
                </a:lnTo>
                <a:lnTo>
                  <a:pt x="35" y="0"/>
                </a:lnTo>
                <a:lnTo>
                  <a:pt x="37" y="0"/>
                </a:lnTo>
                <a:lnTo>
                  <a:pt x="41" y="1"/>
                </a:lnTo>
                <a:lnTo>
                  <a:pt x="47" y="1"/>
                </a:lnTo>
                <a:lnTo>
                  <a:pt x="57" y="1"/>
                </a:lnTo>
                <a:lnTo>
                  <a:pt x="70" y="1"/>
                </a:lnTo>
                <a:lnTo>
                  <a:pt x="84" y="3"/>
                </a:lnTo>
                <a:lnTo>
                  <a:pt x="102" y="3"/>
                </a:lnTo>
                <a:lnTo>
                  <a:pt x="120" y="5"/>
                </a:lnTo>
                <a:lnTo>
                  <a:pt x="141" y="5"/>
                </a:lnTo>
                <a:lnTo>
                  <a:pt x="163" y="7"/>
                </a:lnTo>
                <a:lnTo>
                  <a:pt x="184" y="7"/>
                </a:lnTo>
                <a:lnTo>
                  <a:pt x="210" y="9"/>
                </a:lnTo>
                <a:lnTo>
                  <a:pt x="236" y="11"/>
                </a:lnTo>
                <a:lnTo>
                  <a:pt x="261" y="11"/>
                </a:lnTo>
                <a:lnTo>
                  <a:pt x="289" y="13"/>
                </a:lnTo>
                <a:lnTo>
                  <a:pt x="316" y="13"/>
                </a:lnTo>
                <a:lnTo>
                  <a:pt x="344" y="15"/>
                </a:lnTo>
                <a:lnTo>
                  <a:pt x="371" y="17"/>
                </a:lnTo>
                <a:lnTo>
                  <a:pt x="401" y="17"/>
                </a:lnTo>
                <a:lnTo>
                  <a:pt x="426" y="19"/>
                </a:lnTo>
                <a:lnTo>
                  <a:pt x="454" y="21"/>
                </a:lnTo>
                <a:lnTo>
                  <a:pt x="480" y="21"/>
                </a:lnTo>
                <a:lnTo>
                  <a:pt x="507" y="23"/>
                </a:lnTo>
                <a:lnTo>
                  <a:pt x="529" y="23"/>
                </a:lnTo>
                <a:lnTo>
                  <a:pt x="552" y="25"/>
                </a:lnTo>
                <a:lnTo>
                  <a:pt x="576" y="25"/>
                </a:lnTo>
                <a:lnTo>
                  <a:pt x="596" y="25"/>
                </a:lnTo>
                <a:lnTo>
                  <a:pt x="615" y="27"/>
                </a:lnTo>
                <a:lnTo>
                  <a:pt x="633" y="27"/>
                </a:lnTo>
                <a:lnTo>
                  <a:pt x="645" y="27"/>
                </a:lnTo>
                <a:lnTo>
                  <a:pt x="659" y="27"/>
                </a:lnTo>
                <a:lnTo>
                  <a:pt x="669" y="27"/>
                </a:lnTo>
                <a:lnTo>
                  <a:pt x="676" y="68"/>
                </a:lnTo>
                <a:lnTo>
                  <a:pt x="676" y="70"/>
                </a:lnTo>
                <a:lnTo>
                  <a:pt x="676" y="72"/>
                </a:lnTo>
                <a:lnTo>
                  <a:pt x="676" y="78"/>
                </a:lnTo>
                <a:lnTo>
                  <a:pt x="674" y="86"/>
                </a:lnTo>
                <a:lnTo>
                  <a:pt x="674" y="94"/>
                </a:lnTo>
                <a:lnTo>
                  <a:pt x="674" y="101"/>
                </a:lnTo>
                <a:lnTo>
                  <a:pt x="674" y="113"/>
                </a:lnTo>
                <a:lnTo>
                  <a:pt x="674" y="121"/>
                </a:lnTo>
                <a:lnTo>
                  <a:pt x="674" y="133"/>
                </a:lnTo>
                <a:lnTo>
                  <a:pt x="676" y="145"/>
                </a:lnTo>
                <a:lnTo>
                  <a:pt x="676" y="154"/>
                </a:lnTo>
                <a:lnTo>
                  <a:pt x="678" y="164"/>
                </a:lnTo>
                <a:lnTo>
                  <a:pt x="680" y="172"/>
                </a:lnTo>
                <a:lnTo>
                  <a:pt x="684" y="182"/>
                </a:lnTo>
                <a:lnTo>
                  <a:pt x="688" y="190"/>
                </a:lnTo>
                <a:lnTo>
                  <a:pt x="694" y="196"/>
                </a:lnTo>
                <a:lnTo>
                  <a:pt x="694" y="198"/>
                </a:lnTo>
                <a:lnTo>
                  <a:pt x="694" y="202"/>
                </a:lnTo>
                <a:lnTo>
                  <a:pt x="696" y="207"/>
                </a:lnTo>
                <a:lnTo>
                  <a:pt x="696" y="217"/>
                </a:lnTo>
                <a:lnTo>
                  <a:pt x="698" y="227"/>
                </a:lnTo>
                <a:lnTo>
                  <a:pt x="700" y="237"/>
                </a:lnTo>
                <a:lnTo>
                  <a:pt x="700" y="249"/>
                </a:lnTo>
                <a:lnTo>
                  <a:pt x="702" y="260"/>
                </a:lnTo>
                <a:lnTo>
                  <a:pt x="702" y="264"/>
                </a:lnTo>
                <a:lnTo>
                  <a:pt x="702" y="270"/>
                </a:lnTo>
                <a:lnTo>
                  <a:pt x="702" y="278"/>
                </a:lnTo>
                <a:lnTo>
                  <a:pt x="702" y="284"/>
                </a:lnTo>
                <a:lnTo>
                  <a:pt x="702" y="292"/>
                </a:lnTo>
                <a:lnTo>
                  <a:pt x="702" y="298"/>
                </a:lnTo>
                <a:lnTo>
                  <a:pt x="702" y="303"/>
                </a:lnTo>
                <a:lnTo>
                  <a:pt x="702" y="305"/>
                </a:lnTo>
                <a:lnTo>
                  <a:pt x="712" y="321"/>
                </a:lnTo>
                <a:lnTo>
                  <a:pt x="708" y="345"/>
                </a:lnTo>
                <a:lnTo>
                  <a:pt x="712" y="380"/>
                </a:lnTo>
                <a:lnTo>
                  <a:pt x="724" y="396"/>
                </a:lnTo>
                <a:lnTo>
                  <a:pt x="730" y="409"/>
                </a:lnTo>
                <a:lnTo>
                  <a:pt x="728" y="453"/>
                </a:lnTo>
                <a:lnTo>
                  <a:pt x="728" y="455"/>
                </a:lnTo>
                <a:lnTo>
                  <a:pt x="726" y="455"/>
                </a:lnTo>
                <a:lnTo>
                  <a:pt x="720" y="455"/>
                </a:lnTo>
                <a:lnTo>
                  <a:pt x="710" y="453"/>
                </a:lnTo>
                <a:lnTo>
                  <a:pt x="698" y="453"/>
                </a:lnTo>
                <a:lnTo>
                  <a:pt x="684" y="453"/>
                </a:lnTo>
                <a:lnTo>
                  <a:pt x="665" y="453"/>
                </a:lnTo>
                <a:lnTo>
                  <a:pt x="645" y="451"/>
                </a:lnTo>
                <a:lnTo>
                  <a:pt x="623" y="451"/>
                </a:lnTo>
                <a:lnTo>
                  <a:pt x="598" y="451"/>
                </a:lnTo>
                <a:lnTo>
                  <a:pt x="572" y="449"/>
                </a:lnTo>
                <a:lnTo>
                  <a:pt x="543" y="449"/>
                </a:lnTo>
                <a:lnTo>
                  <a:pt x="515" y="449"/>
                </a:lnTo>
                <a:lnTo>
                  <a:pt x="484" y="447"/>
                </a:lnTo>
                <a:lnTo>
                  <a:pt x="452" y="445"/>
                </a:lnTo>
                <a:lnTo>
                  <a:pt x="419" y="445"/>
                </a:lnTo>
                <a:lnTo>
                  <a:pt x="387" y="443"/>
                </a:lnTo>
                <a:lnTo>
                  <a:pt x="354" y="443"/>
                </a:lnTo>
                <a:lnTo>
                  <a:pt x="322" y="441"/>
                </a:lnTo>
                <a:lnTo>
                  <a:pt x="289" y="439"/>
                </a:lnTo>
                <a:lnTo>
                  <a:pt x="257" y="439"/>
                </a:lnTo>
                <a:lnTo>
                  <a:pt x="226" y="437"/>
                </a:lnTo>
                <a:lnTo>
                  <a:pt x="196" y="435"/>
                </a:lnTo>
                <a:lnTo>
                  <a:pt x="167" y="435"/>
                </a:lnTo>
                <a:lnTo>
                  <a:pt x="139" y="433"/>
                </a:lnTo>
                <a:lnTo>
                  <a:pt x="114" y="433"/>
                </a:lnTo>
                <a:lnTo>
                  <a:pt x="90" y="431"/>
                </a:lnTo>
                <a:lnTo>
                  <a:pt x="68" y="429"/>
                </a:lnTo>
                <a:lnTo>
                  <a:pt x="49" y="427"/>
                </a:lnTo>
                <a:lnTo>
                  <a:pt x="33" y="427"/>
                </a:lnTo>
                <a:lnTo>
                  <a:pt x="19" y="425"/>
                </a:lnTo>
                <a:lnTo>
                  <a:pt x="7" y="423"/>
                </a:lnTo>
                <a:lnTo>
                  <a:pt x="0" y="423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>
            <a:off x="3597275" y="1363663"/>
            <a:ext cx="1166813" cy="760412"/>
          </a:xfrm>
          <a:custGeom>
            <a:avLst/>
            <a:gdLst>
              <a:gd name="T0" fmla="*/ 0 w 731"/>
              <a:gd name="T1" fmla="*/ 702047 h 456"/>
              <a:gd name="T2" fmla="*/ 0 w 731"/>
              <a:gd name="T3" fmla="*/ 673698 h 456"/>
              <a:gd name="T4" fmla="*/ 1596 w 731"/>
              <a:gd name="T5" fmla="*/ 617001 h 456"/>
              <a:gd name="T6" fmla="*/ 7981 w 731"/>
              <a:gd name="T7" fmla="*/ 541960 h 456"/>
              <a:gd name="T8" fmla="*/ 14366 w 731"/>
              <a:gd name="T9" fmla="*/ 450244 h 456"/>
              <a:gd name="T10" fmla="*/ 23943 w 731"/>
              <a:gd name="T11" fmla="*/ 351857 h 456"/>
              <a:gd name="T12" fmla="*/ 30328 w 731"/>
              <a:gd name="T13" fmla="*/ 253471 h 456"/>
              <a:gd name="T14" fmla="*/ 39905 w 731"/>
              <a:gd name="T15" fmla="*/ 163422 h 456"/>
              <a:gd name="T16" fmla="*/ 46289 w 731"/>
              <a:gd name="T17" fmla="*/ 83379 h 456"/>
              <a:gd name="T18" fmla="*/ 52674 w 731"/>
              <a:gd name="T19" fmla="*/ 28349 h 456"/>
              <a:gd name="T20" fmla="*/ 55867 w 731"/>
              <a:gd name="T21" fmla="*/ 0 h 456"/>
              <a:gd name="T22" fmla="*/ 55867 w 731"/>
              <a:gd name="T23" fmla="*/ 0 h 456"/>
              <a:gd name="T24" fmla="*/ 75021 w 731"/>
              <a:gd name="T25" fmla="*/ 1668 h 456"/>
              <a:gd name="T26" fmla="*/ 134080 w 731"/>
              <a:gd name="T27" fmla="*/ 5003 h 456"/>
              <a:gd name="T28" fmla="*/ 225062 w 731"/>
              <a:gd name="T29" fmla="*/ 8338 h 456"/>
              <a:gd name="T30" fmla="*/ 335199 w 731"/>
              <a:gd name="T31" fmla="*/ 15008 h 456"/>
              <a:gd name="T32" fmla="*/ 461298 w 731"/>
              <a:gd name="T33" fmla="*/ 21678 h 456"/>
              <a:gd name="T34" fmla="*/ 592186 w 731"/>
              <a:gd name="T35" fmla="*/ 28349 h 456"/>
              <a:gd name="T36" fmla="*/ 724669 w 731"/>
              <a:gd name="T37" fmla="*/ 35019 h 456"/>
              <a:gd name="T38" fmla="*/ 844383 w 731"/>
              <a:gd name="T39" fmla="*/ 38354 h 456"/>
              <a:gd name="T40" fmla="*/ 951328 w 731"/>
              <a:gd name="T41" fmla="*/ 41689 h 456"/>
              <a:gd name="T42" fmla="*/ 1029541 w 731"/>
              <a:gd name="T43" fmla="*/ 45024 h 456"/>
              <a:gd name="T44" fmla="*/ 1079023 w 731"/>
              <a:gd name="T45" fmla="*/ 113395 h 456"/>
              <a:gd name="T46" fmla="*/ 1079023 w 731"/>
              <a:gd name="T47" fmla="*/ 120065 h 456"/>
              <a:gd name="T48" fmla="*/ 1075830 w 731"/>
              <a:gd name="T49" fmla="*/ 156752 h 456"/>
              <a:gd name="T50" fmla="*/ 1075830 w 731"/>
              <a:gd name="T51" fmla="*/ 201776 h 456"/>
              <a:gd name="T52" fmla="*/ 1079023 w 731"/>
              <a:gd name="T53" fmla="*/ 256806 h 456"/>
              <a:gd name="T54" fmla="*/ 1091792 w 731"/>
              <a:gd name="T55" fmla="*/ 303498 h 456"/>
              <a:gd name="T56" fmla="*/ 1107754 w 731"/>
              <a:gd name="T57" fmla="*/ 326844 h 456"/>
              <a:gd name="T58" fmla="*/ 1110946 w 731"/>
              <a:gd name="T59" fmla="*/ 345187 h 456"/>
              <a:gd name="T60" fmla="*/ 1117331 w 731"/>
              <a:gd name="T61" fmla="*/ 395214 h 456"/>
              <a:gd name="T62" fmla="*/ 1120524 w 731"/>
              <a:gd name="T63" fmla="*/ 433568 h 456"/>
              <a:gd name="T64" fmla="*/ 1120524 w 731"/>
              <a:gd name="T65" fmla="*/ 463585 h 456"/>
              <a:gd name="T66" fmla="*/ 1120524 w 731"/>
              <a:gd name="T67" fmla="*/ 496936 h 456"/>
              <a:gd name="T68" fmla="*/ 1136485 w 731"/>
              <a:gd name="T69" fmla="*/ 535290 h 456"/>
              <a:gd name="T70" fmla="*/ 1155640 w 731"/>
              <a:gd name="T71" fmla="*/ 660358 h 456"/>
              <a:gd name="T72" fmla="*/ 1162024 w 731"/>
              <a:gd name="T73" fmla="*/ 758744 h 456"/>
              <a:gd name="T74" fmla="*/ 1149255 w 731"/>
              <a:gd name="T75" fmla="*/ 758744 h 456"/>
              <a:gd name="T76" fmla="*/ 1091792 w 731"/>
              <a:gd name="T77" fmla="*/ 755409 h 456"/>
              <a:gd name="T78" fmla="*/ 994425 w 731"/>
              <a:gd name="T79" fmla="*/ 752074 h 456"/>
              <a:gd name="T80" fmla="*/ 866730 w 731"/>
              <a:gd name="T81" fmla="*/ 748739 h 456"/>
              <a:gd name="T82" fmla="*/ 721477 w 731"/>
              <a:gd name="T83" fmla="*/ 742069 h 456"/>
              <a:gd name="T84" fmla="*/ 565050 w 731"/>
              <a:gd name="T85" fmla="*/ 738734 h 456"/>
              <a:gd name="T86" fmla="*/ 410220 w 731"/>
              <a:gd name="T87" fmla="*/ 732063 h 456"/>
              <a:gd name="T88" fmla="*/ 266563 w 731"/>
              <a:gd name="T89" fmla="*/ 725393 h 456"/>
              <a:gd name="T90" fmla="*/ 143657 w 731"/>
              <a:gd name="T91" fmla="*/ 718723 h 456"/>
              <a:gd name="T92" fmla="*/ 52674 w 731"/>
              <a:gd name="T93" fmla="*/ 712052 h 456"/>
              <a:gd name="T94" fmla="*/ 0 w 731"/>
              <a:gd name="T95" fmla="*/ 705382 h 45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31"/>
              <a:gd name="T145" fmla="*/ 0 h 456"/>
              <a:gd name="T146" fmla="*/ 731 w 731"/>
              <a:gd name="T147" fmla="*/ 456 h 45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31" h="456">
                <a:moveTo>
                  <a:pt x="0" y="423"/>
                </a:moveTo>
                <a:lnTo>
                  <a:pt x="0" y="423"/>
                </a:lnTo>
                <a:lnTo>
                  <a:pt x="0" y="421"/>
                </a:lnTo>
                <a:lnTo>
                  <a:pt x="0" y="417"/>
                </a:lnTo>
                <a:lnTo>
                  <a:pt x="0" y="411"/>
                </a:lnTo>
                <a:lnTo>
                  <a:pt x="0" y="404"/>
                </a:lnTo>
                <a:lnTo>
                  <a:pt x="0" y="396"/>
                </a:lnTo>
                <a:lnTo>
                  <a:pt x="1" y="384"/>
                </a:lnTo>
                <a:lnTo>
                  <a:pt x="1" y="370"/>
                </a:lnTo>
                <a:lnTo>
                  <a:pt x="3" y="354"/>
                </a:lnTo>
                <a:lnTo>
                  <a:pt x="3" y="341"/>
                </a:lnTo>
                <a:lnTo>
                  <a:pt x="5" y="325"/>
                </a:lnTo>
                <a:lnTo>
                  <a:pt x="7" y="305"/>
                </a:lnTo>
                <a:lnTo>
                  <a:pt x="9" y="288"/>
                </a:lnTo>
                <a:lnTo>
                  <a:pt x="9" y="270"/>
                </a:lnTo>
                <a:lnTo>
                  <a:pt x="11" y="249"/>
                </a:lnTo>
                <a:lnTo>
                  <a:pt x="13" y="229"/>
                </a:lnTo>
                <a:lnTo>
                  <a:pt x="15" y="211"/>
                </a:lnTo>
                <a:lnTo>
                  <a:pt x="17" y="190"/>
                </a:lnTo>
                <a:lnTo>
                  <a:pt x="19" y="170"/>
                </a:lnTo>
                <a:lnTo>
                  <a:pt x="19" y="152"/>
                </a:lnTo>
                <a:lnTo>
                  <a:pt x="21" y="133"/>
                </a:lnTo>
                <a:lnTo>
                  <a:pt x="23" y="113"/>
                </a:lnTo>
                <a:lnTo>
                  <a:pt x="25" y="98"/>
                </a:lnTo>
                <a:lnTo>
                  <a:pt x="27" y="80"/>
                </a:lnTo>
                <a:lnTo>
                  <a:pt x="29" y="64"/>
                </a:lnTo>
                <a:lnTo>
                  <a:pt x="29" y="50"/>
                </a:lnTo>
                <a:lnTo>
                  <a:pt x="31" y="39"/>
                </a:lnTo>
                <a:lnTo>
                  <a:pt x="31" y="27"/>
                </a:lnTo>
                <a:lnTo>
                  <a:pt x="33" y="17"/>
                </a:lnTo>
                <a:lnTo>
                  <a:pt x="33" y="7"/>
                </a:lnTo>
                <a:lnTo>
                  <a:pt x="33" y="3"/>
                </a:lnTo>
                <a:lnTo>
                  <a:pt x="35" y="0"/>
                </a:lnTo>
                <a:lnTo>
                  <a:pt x="37" y="0"/>
                </a:lnTo>
                <a:lnTo>
                  <a:pt x="41" y="1"/>
                </a:lnTo>
                <a:lnTo>
                  <a:pt x="47" y="1"/>
                </a:lnTo>
                <a:lnTo>
                  <a:pt x="57" y="1"/>
                </a:lnTo>
                <a:lnTo>
                  <a:pt x="70" y="1"/>
                </a:lnTo>
                <a:lnTo>
                  <a:pt x="84" y="3"/>
                </a:lnTo>
                <a:lnTo>
                  <a:pt x="102" y="3"/>
                </a:lnTo>
                <a:lnTo>
                  <a:pt x="120" y="5"/>
                </a:lnTo>
                <a:lnTo>
                  <a:pt x="141" y="5"/>
                </a:lnTo>
                <a:lnTo>
                  <a:pt x="163" y="7"/>
                </a:lnTo>
                <a:lnTo>
                  <a:pt x="184" y="7"/>
                </a:lnTo>
                <a:lnTo>
                  <a:pt x="210" y="9"/>
                </a:lnTo>
                <a:lnTo>
                  <a:pt x="236" y="11"/>
                </a:lnTo>
                <a:lnTo>
                  <a:pt x="261" y="11"/>
                </a:lnTo>
                <a:lnTo>
                  <a:pt x="289" y="13"/>
                </a:lnTo>
                <a:lnTo>
                  <a:pt x="316" y="13"/>
                </a:lnTo>
                <a:lnTo>
                  <a:pt x="344" y="15"/>
                </a:lnTo>
                <a:lnTo>
                  <a:pt x="371" y="17"/>
                </a:lnTo>
                <a:lnTo>
                  <a:pt x="401" y="17"/>
                </a:lnTo>
                <a:lnTo>
                  <a:pt x="426" y="19"/>
                </a:lnTo>
                <a:lnTo>
                  <a:pt x="454" y="21"/>
                </a:lnTo>
                <a:lnTo>
                  <a:pt x="480" y="21"/>
                </a:lnTo>
                <a:lnTo>
                  <a:pt x="507" y="23"/>
                </a:lnTo>
                <a:lnTo>
                  <a:pt x="529" y="23"/>
                </a:lnTo>
                <a:lnTo>
                  <a:pt x="552" y="25"/>
                </a:lnTo>
                <a:lnTo>
                  <a:pt x="576" y="25"/>
                </a:lnTo>
                <a:lnTo>
                  <a:pt x="596" y="25"/>
                </a:lnTo>
                <a:lnTo>
                  <a:pt x="615" y="27"/>
                </a:lnTo>
                <a:lnTo>
                  <a:pt x="633" y="27"/>
                </a:lnTo>
                <a:lnTo>
                  <a:pt x="645" y="27"/>
                </a:lnTo>
                <a:lnTo>
                  <a:pt x="659" y="27"/>
                </a:lnTo>
                <a:lnTo>
                  <a:pt x="669" y="27"/>
                </a:lnTo>
                <a:lnTo>
                  <a:pt x="676" y="68"/>
                </a:lnTo>
                <a:lnTo>
                  <a:pt x="676" y="70"/>
                </a:lnTo>
                <a:lnTo>
                  <a:pt x="676" y="72"/>
                </a:lnTo>
                <a:lnTo>
                  <a:pt x="676" y="78"/>
                </a:lnTo>
                <a:lnTo>
                  <a:pt x="674" y="86"/>
                </a:lnTo>
                <a:lnTo>
                  <a:pt x="674" y="94"/>
                </a:lnTo>
                <a:lnTo>
                  <a:pt x="674" y="101"/>
                </a:lnTo>
                <a:lnTo>
                  <a:pt x="674" y="113"/>
                </a:lnTo>
                <a:lnTo>
                  <a:pt x="674" y="121"/>
                </a:lnTo>
                <a:lnTo>
                  <a:pt x="674" y="133"/>
                </a:lnTo>
                <a:lnTo>
                  <a:pt x="676" y="145"/>
                </a:lnTo>
                <a:lnTo>
                  <a:pt x="676" y="154"/>
                </a:lnTo>
                <a:lnTo>
                  <a:pt x="678" y="164"/>
                </a:lnTo>
                <a:lnTo>
                  <a:pt x="680" y="172"/>
                </a:lnTo>
                <a:lnTo>
                  <a:pt x="684" y="182"/>
                </a:lnTo>
                <a:lnTo>
                  <a:pt x="688" y="190"/>
                </a:lnTo>
                <a:lnTo>
                  <a:pt x="694" y="196"/>
                </a:lnTo>
                <a:lnTo>
                  <a:pt x="694" y="198"/>
                </a:lnTo>
                <a:lnTo>
                  <a:pt x="694" y="202"/>
                </a:lnTo>
                <a:lnTo>
                  <a:pt x="696" y="207"/>
                </a:lnTo>
                <a:lnTo>
                  <a:pt x="696" y="217"/>
                </a:lnTo>
                <a:lnTo>
                  <a:pt x="698" y="227"/>
                </a:lnTo>
                <a:lnTo>
                  <a:pt x="700" y="237"/>
                </a:lnTo>
                <a:lnTo>
                  <a:pt x="700" y="249"/>
                </a:lnTo>
                <a:lnTo>
                  <a:pt x="702" y="260"/>
                </a:lnTo>
                <a:lnTo>
                  <a:pt x="702" y="264"/>
                </a:lnTo>
                <a:lnTo>
                  <a:pt x="702" y="270"/>
                </a:lnTo>
                <a:lnTo>
                  <a:pt x="702" y="278"/>
                </a:lnTo>
                <a:lnTo>
                  <a:pt x="702" y="284"/>
                </a:lnTo>
                <a:lnTo>
                  <a:pt x="702" y="292"/>
                </a:lnTo>
                <a:lnTo>
                  <a:pt x="702" y="298"/>
                </a:lnTo>
                <a:lnTo>
                  <a:pt x="702" y="303"/>
                </a:lnTo>
                <a:lnTo>
                  <a:pt x="702" y="305"/>
                </a:lnTo>
                <a:lnTo>
                  <a:pt x="712" y="321"/>
                </a:lnTo>
                <a:lnTo>
                  <a:pt x="708" y="345"/>
                </a:lnTo>
                <a:lnTo>
                  <a:pt x="712" y="380"/>
                </a:lnTo>
                <a:lnTo>
                  <a:pt x="724" y="396"/>
                </a:lnTo>
                <a:lnTo>
                  <a:pt x="730" y="409"/>
                </a:lnTo>
                <a:lnTo>
                  <a:pt x="728" y="453"/>
                </a:lnTo>
                <a:lnTo>
                  <a:pt x="728" y="455"/>
                </a:lnTo>
                <a:lnTo>
                  <a:pt x="726" y="455"/>
                </a:lnTo>
                <a:lnTo>
                  <a:pt x="720" y="455"/>
                </a:lnTo>
                <a:lnTo>
                  <a:pt x="710" y="453"/>
                </a:lnTo>
                <a:lnTo>
                  <a:pt x="698" y="453"/>
                </a:lnTo>
                <a:lnTo>
                  <a:pt x="684" y="453"/>
                </a:lnTo>
                <a:lnTo>
                  <a:pt x="665" y="453"/>
                </a:lnTo>
                <a:lnTo>
                  <a:pt x="645" y="451"/>
                </a:lnTo>
                <a:lnTo>
                  <a:pt x="623" y="451"/>
                </a:lnTo>
                <a:lnTo>
                  <a:pt x="598" y="451"/>
                </a:lnTo>
                <a:lnTo>
                  <a:pt x="572" y="449"/>
                </a:lnTo>
                <a:lnTo>
                  <a:pt x="543" y="449"/>
                </a:lnTo>
                <a:lnTo>
                  <a:pt x="515" y="449"/>
                </a:lnTo>
                <a:lnTo>
                  <a:pt x="484" y="447"/>
                </a:lnTo>
                <a:lnTo>
                  <a:pt x="452" y="445"/>
                </a:lnTo>
                <a:lnTo>
                  <a:pt x="419" y="445"/>
                </a:lnTo>
                <a:lnTo>
                  <a:pt x="387" y="443"/>
                </a:lnTo>
                <a:lnTo>
                  <a:pt x="354" y="443"/>
                </a:lnTo>
                <a:lnTo>
                  <a:pt x="322" y="441"/>
                </a:lnTo>
                <a:lnTo>
                  <a:pt x="289" y="439"/>
                </a:lnTo>
                <a:lnTo>
                  <a:pt x="257" y="439"/>
                </a:lnTo>
                <a:lnTo>
                  <a:pt x="226" y="437"/>
                </a:lnTo>
                <a:lnTo>
                  <a:pt x="196" y="435"/>
                </a:lnTo>
                <a:lnTo>
                  <a:pt x="167" y="435"/>
                </a:lnTo>
                <a:lnTo>
                  <a:pt x="139" y="433"/>
                </a:lnTo>
                <a:lnTo>
                  <a:pt x="114" y="433"/>
                </a:lnTo>
                <a:lnTo>
                  <a:pt x="90" y="431"/>
                </a:lnTo>
                <a:lnTo>
                  <a:pt x="68" y="429"/>
                </a:lnTo>
                <a:lnTo>
                  <a:pt x="49" y="427"/>
                </a:lnTo>
                <a:lnTo>
                  <a:pt x="33" y="427"/>
                </a:lnTo>
                <a:lnTo>
                  <a:pt x="19" y="425"/>
                </a:lnTo>
                <a:lnTo>
                  <a:pt x="7" y="423"/>
                </a:lnTo>
                <a:lnTo>
                  <a:pt x="0" y="4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>
            <a:off x="3540125" y="2070100"/>
            <a:ext cx="1239838" cy="895350"/>
          </a:xfrm>
          <a:custGeom>
            <a:avLst/>
            <a:gdLst>
              <a:gd name="T0" fmla="*/ 901555 w 777"/>
              <a:gd name="T1" fmla="*/ 738036 h 535"/>
              <a:gd name="T2" fmla="*/ 939851 w 777"/>
              <a:gd name="T3" fmla="*/ 764813 h 535"/>
              <a:gd name="T4" fmla="*/ 965382 w 777"/>
              <a:gd name="T5" fmla="*/ 781549 h 535"/>
              <a:gd name="T6" fmla="*/ 979743 w 777"/>
              <a:gd name="T7" fmla="*/ 791590 h 535"/>
              <a:gd name="T8" fmla="*/ 998891 w 777"/>
              <a:gd name="T9" fmla="*/ 774854 h 535"/>
              <a:gd name="T10" fmla="*/ 1096227 w 777"/>
              <a:gd name="T11" fmla="*/ 768160 h 535"/>
              <a:gd name="T12" fmla="*/ 1137715 w 777"/>
              <a:gd name="T13" fmla="*/ 791590 h 535"/>
              <a:gd name="T14" fmla="*/ 1152076 w 777"/>
              <a:gd name="T15" fmla="*/ 798284 h 535"/>
              <a:gd name="T16" fmla="*/ 1183989 w 777"/>
              <a:gd name="T17" fmla="*/ 813346 h 535"/>
              <a:gd name="T18" fmla="*/ 1199946 w 777"/>
              <a:gd name="T19" fmla="*/ 843470 h 535"/>
              <a:gd name="T20" fmla="*/ 1209520 w 777"/>
              <a:gd name="T21" fmla="*/ 860205 h 535"/>
              <a:gd name="T22" fmla="*/ 1225477 w 777"/>
              <a:gd name="T23" fmla="*/ 880288 h 535"/>
              <a:gd name="T24" fmla="*/ 1238242 w 777"/>
              <a:gd name="T25" fmla="*/ 893676 h 535"/>
              <a:gd name="T26" fmla="*/ 1222286 w 777"/>
              <a:gd name="T27" fmla="*/ 823387 h 535"/>
              <a:gd name="T28" fmla="*/ 1235051 w 777"/>
              <a:gd name="T29" fmla="*/ 686156 h 535"/>
              <a:gd name="T30" fmla="*/ 1219094 w 777"/>
              <a:gd name="T31" fmla="*/ 659379 h 535"/>
              <a:gd name="T32" fmla="*/ 1212712 w 777"/>
              <a:gd name="T33" fmla="*/ 620888 h 535"/>
              <a:gd name="T34" fmla="*/ 1231860 w 777"/>
              <a:gd name="T35" fmla="*/ 185764 h 535"/>
              <a:gd name="T36" fmla="*/ 1209520 w 777"/>
              <a:gd name="T37" fmla="*/ 167355 h 535"/>
              <a:gd name="T38" fmla="*/ 1183989 w 777"/>
              <a:gd name="T39" fmla="*/ 147273 h 535"/>
              <a:gd name="T40" fmla="*/ 1171224 w 777"/>
              <a:gd name="T41" fmla="*/ 137231 h 535"/>
              <a:gd name="T42" fmla="*/ 1177607 w 777"/>
              <a:gd name="T43" fmla="*/ 113801 h 535"/>
              <a:gd name="T44" fmla="*/ 1187181 w 777"/>
              <a:gd name="T45" fmla="*/ 100413 h 535"/>
              <a:gd name="T46" fmla="*/ 1215903 w 777"/>
              <a:gd name="T47" fmla="*/ 48533 h 535"/>
              <a:gd name="T48" fmla="*/ 1203138 w 777"/>
              <a:gd name="T49" fmla="*/ 51880 h 535"/>
              <a:gd name="T50" fmla="*/ 1147289 w 777"/>
              <a:gd name="T51" fmla="*/ 48533 h 535"/>
              <a:gd name="T52" fmla="*/ 1049953 w 777"/>
              <a:gd name="T53" fmla="*/ 45186 h 535"/>
              <a:gd name="T54" fmla="*/ 920703 w 777"/>
              <a:gd name="T55" fmla="*/ 41839 h 535"/>
              <a:gd name="T56" fmla="*/ 777093 w 777"/>
              <a:gd name="T57" fmla="*/ 35145 h 535"/>
              <a:gd name="T58" fmla="*/ 619121 w 777"/>
              <a:gd name="T59" fmla="*/ 31797 h 535"/>
              <a:gd name="T60" fmla="*/ 465937 w 777"/>
              <a:gd name="T61" fmla="*/ 25103 h 535"/>
              <a:gd name="T62" fmla="*/ 322326 w 777"/>
              <a:gd name="T63" fmla="*/ 18409 h 535"/>
              <a:gd name="T64" fmla="*/ 199459 w 777"/>
              <a:gd name="T65" fmla="*/ 11715 h 535"/>
              <a:gd name="T66" fmla="*/ 108506 w 777"/>
              <a:gd name="T67" fmla="*/ 5021 h 535"/>
              <a:gd name="T68" fmla="*/ 55849 w 777"/>
              <a:gd name="T69" fmla="*/ 0 h 535"/>
              <a:gd name="T70" fmla="*/ 0 w 777"/>
              <a:gd name="T71" fmla="*/ 686156 h 535"/>
              <a:gd name="T72" fmla="*/ 39892 w 777"/>
              <a:gd name="T73" fmla="*/ 692850 h 535"/>
              <a:gd name="T74" fmla="*/ 114888 w 777"/>
              <a:gd name="T75" fmla="*/ 699544 h 535"/>
              <a:gd name="T76" fmla="*/ 212225 w 777"/>
              <a:gd name="T77" fmla="*/ 702892 h 535"/>
              <a:gd name="T78" fmla="*/ 319135 w 777"/>
              <a:gd name="T79" fmla="*/ 709586 h 535"/>
              <a:gd name="T80" fmla="*/ 438810 w 777"/>
              <a:gd name="T81" fmla="*/ 714606 h 535"/>
              <a:gd name="T82" fmla="*/ 556890 w 777"/>
              <a:gd name="T83" fmla="*/ 717954 h 535"/>
              <a:gd name="T84" fmla="*/ 670183 w 777"/>
              <a:gd name="T85" fmla="*/ 721301 h 535"/>
              <a:gd name="T86" fmla="*/ 764327 w 777"/>
              <a:gd name="T87" fmla="*/ 724648 h 535"/>
              <a:gd name="T88" fmla="*/ 839324 w 777"/>
              <a:gd name="T89" fmla="*/ 727995 h 535"/>
              <a:gd name="T90" fmla="*/ 884003 w 777"/>
              <a:gd name="T91" fmla="*/ 731342 h 53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77"/>
              <a:gd name="T139" fmla="*/ 0 h 535"/>
              <a:gd name="T140" fmla="*/ 777 w 777"/>
              <a:gd name="T141" fmla="*/ 535 h 53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77" h="535">
                <a:moveTo>
                  <a:pt x="557" y="437"/>
                </a:moveTo>
                <a:lnTo>
                  <a:pt x="559" y="437"/>
                </a:lnTo>
                <a:lnTo>
                  <a:pt x="565" y="441"/>
                </a:lnTo>
                <a:lnTo>
                  <a:pt x="573" y="445"/>
                </a:lnTo>
                <a:lnTo>
                  <a:pt x="581" y="451"/>
                </a:lnTo>
                <a:lnTo>
                  <a:pt x="589" y="457"/>
                </a:lnTo>
                <a:lnTo>
                  <a:pt x="597" y="461"/>
                </a:lnTo>
                <a:lnTo>
                  <a:pt x="603" y="465"/>
                </a:lnTo>
                <a:lnTo>
                  <a:pt x="605" y="467"/>
                </a:lnTo>
                <a:lnTo>
                  <a:pt x="609" y="471"/>
                </a:lnTo>
                <a:lnTo>
                  <a:pt x="612" y="473"/>
                </a:lnTo>
                <a:lnTo>
                  <a:pt x="614" y="473"/>
                </a:lnTo>
                <a:lnTo>
                  <a:pt x="618" y="469"/>
                </a:lnTo>
                <a:lnTo>
                  <a:pt x="622" y="467"/>
                </a:lnTo>
                <a:lnTo>
                  <a:pt x="626" y="463"/>
                </a:lnTo>
                <a:lnTo>
                  <a:pt x="628" y="461"/>
                </a:lnTo>
                <a:lnTo>
                  <a:pt x="628" y="459"/>
                </a:lnTo>
                <a:lnTo>
                  <a:pt x="687" y="459"/>
                </a:lnTo>
                <a:lnTo>
                  <a:pt x="701" y="471"/>
                </a:lnTo>
                <a:lnTo>
                  <a:pt x="713" y="471"/>
                </a:lnTo>
                <a:lnTo>
                  <a:pt x="713" y="473"/>
                </a:lnTo>
                <a:lnTo>
                  <a:pt x="717" y="475"/>
                </a:lnTo>
                <a:lnTo>
                  <a:pt x="720" y="477"/>
                </a:lnTo>
                <a:lnTo>
                  <a:pt x="722" y="477"/>
                </a:lnTo>
                <a:lnTo>
                  <a:pt x="730" y="479"/>
                </a:lnTo>
                <a:lnTo>
                  <a:pt x="736" y="482"/>
                </a:lnTo>
                <a:lnTo>
                  <a:pt x="742" y="486"/>
                </a:lnTo>
                <a:lnTo>
                  <a:pt x="746" y="492"/>
                </a:lnTo>
                <a:lnTo>
                  <a:pt x="750" y="498"/>
                </a:lnTo>
                <a:lnTo>
                  <a:pt x="752" y="504"/>
                </a:lnTo>
                <a:lnTo>
                  <a:pt x="754" y="508"/>
                </a:lnTo>
                <a:lnTo>
                  <a:pt x="756" y="510"/>
                </a:lnTo>
                <a:lnTo>
                  <a:pt x="758" y="514"/>
                </a:lnTo>
                <a:lnTo>
                  <a:pt x="762" y="516"/>
                </a:lnTo>
                <a:lnTo>
                  <a:pt x="766" y="522"/>
                </a:lnTo>
                <a:lnTo>
                  <a:pt x="768" y="526"/>
                </a:lnTo>
                <a:lnTo>
                  <a:pt x="772" y="528"/>
                </a:lnTo>
                <a:lnTo>
                  <a:pt x="774" y="532"/>
                </a:lnTo>
                <a:lnTo>
                  <a:pt x="776" y="534"/>
                </a:lnTo>
                <a:lnTo>
                  <a:pt x="776" y="516"/>
                </a:lnTo>
                <a:lnTo>
                  <a:pt x="766" y="492"/>
                </a:lnTo>
                <a:lnTo>
                  <a:pt x="756" y="480"/>
                </a:lnTo>
                <a:lnTo>
                  <a:pt x="758" y="471"/>
                </a:lnTo>
                <a:lnTo>
                  <a:pt x="774" y="410"/>
                </a:lnTo>
                <a:lnTo>
                  <a:pt x="758" y="410"/>
                </a:lnTo>
                <a:lnTo>
                  <a:pt x="760" y="400"/>
                </a:lnTo>
                <a:lnTo>
                  <a:pt x="764" y="394"/>
                </a:lnTo>
                <a:lnTo>
                  <a:pt x="762" y="384"/>
                </a:lnTo>
                <a:lnTo>
                  <a:pt x="758" y="374"/>
                </a:lnTo>
                <a:lnTo>
                  <a:pt x="760" y="371"/>
                </a:lnTo>
                <a:lnTo>
                  <a:pt x="774" y="371"/>
                </a:lnTo>
                <a:lnTo>
                  <a:pt x="774" y="113"/>
                </a:lnTo>
                <a:lnTo>
                  <a:pt x="772" y="111"/>
                </a:lnTo>
                <a:lnTo>
                  <a:pt x="770" y="109"/>
                </a:lnTo>
                <a:lnTo>
                  <a:pt x="764" y="106"/>
                </a:lnTo>
                <a:lnTo>
                  <a:pt x="758" y="100"/>
                </a:lnTo>
                <a:lnTo>
                  <a:pt x="752" y="96"/>
                </a:lnTo>
                <a:lnTo>
                  <a:pt x="746" y="92"/>
                </a:lnTo>
                <a:lnTo>
                  <a:pt x="742" y="88"/>
                </a:lnTo>
                <a:lnTo>
                  <a:pt x="740" y="88"/>
                </a:lnTo>
                <a:lnTo>
                  <a:pt x="736" y="86"/>
                </a:lnTo>
                <a:lnTo>
                  <a:pt x="734" y="82"/>
                </a:lnTo>
                <a:lnTo>
                  <a:pt x="734" y="76"/>
                </a:lnTo>
                <a:lnTo>
                  <a:pt x="736" y="72"/>
                </a:lnTo>
                <a:lnTo>
                  <a:pt x="738" y="68"/>
                </a:lnTo>
                <a:lnTo>
                  <a:pt x="740" y="64"/>
                </a:lnTo>
                <a:lnTo>
                  <a:pt x="742" y="62"/>
                </a:lnTo>
                <a:lnTo>
                  <a:pt x="744" y="60"/>
                </a:lnTo>
                <a:lnTo>
                  <a:pt x="762" y="39"/>
                </a:lnTo>
                <a:lnTo>
                  <a:pt x="760" y="31"/>
                </a:lnTo>
                <a:lnTo>
                  <a:pt x="762" y="29"/>
                </a:lnTo>
                <a:lnTo>
                  <a:pt x="762" y="31"/>
                </a:lnTo>
                <a:lnTo>
                  <a:pt x="760" y="31"/>
                </a:lnTo>
                <a:lnTo>
                  <a:pt x="754" y="31"/>
                </a:lnTo>
                <a:lnTo>
                  <a:pt x="744" y="29"/>
                </a:lnTo>
                <a:lnTo>
                  <a:pt x="732" y="29"/>
                </a:lnTo>
                <a:lnTo>
                  <a:pt x="719" y="29"/>
                </a:lnTo>
                <a:lnTo>
                  <a:pt x="699" y="29"/>
                </a:lnTo>
                <a:lnTo>
                  <a:pt x="679" y="27"/>
                </a:lnTo>
                <a:lnTo>
                  <a:pt x="658" y="27"/>
                </a:lnTo>
                <a:lnTo>
                  <a:pt x="632" y="27"/>
                </a:lnTo>
                <a:lnTo>
                  <a:pt x="607" y="25"/>
                </a:lnTo>
                <a:lnTo>
                  <a:pt x="577" y="25"/>
                </a:lnTo>
                <a:lnTo>
                  <a:pt x="550" y="25"/>
                </a:lnTo>
                <a:lnTo>
                  <a:pt x="518" y="23"/>
                </a:lnTo>
                <a:lnTo>
                  <a:pt x="487" y="21"/>
                </a:lnTo>
                <a:lnTo>
                  <a:pt x="453" y="21"/>
                </a:lnTo>
                <a:lnTo>
                  <a:pt x="422" y="19"/>
                </a:lnTo>
                <a:lnTo>
                  <a:pt x="388" y="19"/>
                </a:lnTo>
                <a:lnTo>
                  <a:pt x="357" y="17"/>
                </a:lnTo>
                <a:lnTo>
                  <a:pt x="324" y="15"/>
                </a:lnTo>
                <a:lnTo>
                  <a:pt x="292" y="15"/>
                </a:lnTo>
                <a:lnTo>
                  <a:pt x="261" y="13"/>
                </a:lnTo>
                <a:lnTo>
                  <a:pt x="231" y="11"/>
                </a:lnTo>
                <a:lnTo>
                  <a:pt x="202" y="11"/>
                </a:lnTo>
                <a:lnTo>
                  <a:pt x="174" y="9"/>
                </a:lnTo>
                <a:lnTo>
                  <a:pt x="149" y="9"/>
                </a:lnTo>
                <a:lnTo>
                  <a:pt x="125" y="7"/>
                </a:lnTo>
                <a:lnTo>
                  <a:pt x="104" y="5"/>
                </a:lnTo>
                <a:lnTo>
                  <a:pt x="84" y="3"/>
                </a:lnTo>
                <a:lnTo>
                  <a:pt x="68" y="3"/>
                </a:lnTo>
                <a:lnTo>
                  <a:pt x="55" y="1"/>
                </a:lnTo>
                <a:lnTo>
                  <a:pt x="43" y="0"/>
                </a:lnTo>
                <a:lnTo>
                  <a:pt x="35" y="0"/>
                </a:lnTo>
                <a:lnTo>
                  <a:pt x="23" y="133"/>
                </a:lnTo>
                <a:lnTo>
                  <a:pt x="23" y="131"/>
                </a:lnTo>
                <a:lnTo>
                  <a:pt x="0" y="410"/>
                </a:lnTo>
                <a:lnTo>
                  <a:pt x="7" y="412"/>
                </a:lnTo>
                <a:lnTo>
                  <a:pt x="15" y="412"/>
                </a:lnTo>
                <a:lnTo>
                  <a:pt x="25" y="414"/>
                </a:lnTo>
                <a:lnTo>
                  <a:pt x="39" y="414"/>
                </a:lnTo>
                <a:lnTo>
                  <a:pt x="55" y="416"/>
                </a:lnTo>
                <a:lnTo>
                  <a:pt x="72" y="418"/>
                </a:lnTo>
                <a:lnTo>
                  <a:pt x="90" y="418"/>
                </a:lnTo>
                <a:lnTo>
                  <a:pt x="110" y="420"/>
                </a:lnTo>
                <a:lnTo>
                  <a:pt x="133" y="420"/>
                </a:lnTo>
                <a:lnTo>
                  <a:pt x="153" y="422"/>
                </a:lnTo>
                <a:lnTo>
                  <a:pt x="176" y="424"/>
                </a:lnTo>
                <a:lnTo>
                  <a:pt x="200" y="424"/>
                </a:lnTo>
                <a:lnTo>
                  <a:pt x="225" y="426"/>
                </a:lnTo>
                <a:lnTo>
                  <a:pt x="251" y="426"/>
                </a:lnTo>
                <a:lnTo>
                  <a:pt x="275" y="427"/>
                </a:lnTo>
                <a:lnTo>
                  <a:pt x="300" y="427"/>
                </a:lnTo>
                <a:lnTo>
                  <a:pt x="324" y="429"/>
                </a:lnTo>
                <a:lnTo>
                  <a:pt x="349" y="429"/>
                </a:lnTo>
                <a:lnTo>
                  <a:pt x="375" y="429"/>
                </a:lnTo>
                <a:lnTo>
                  <a:pt x="396" y="431"/>
                </a:lnTo>
                <a:lnTo>
                  <a:pt x="420" y="431"/>
                </a:lnTo>
                <a:lnTo>
                  <a:pt x="440" y="431"/>
                </a:lnTo>
                <a:lnTo>
                  <a:pt x="459" y="433"/>
                </a:lnTo>
                <a:lnTo>
                  <a:pt x="479" y="433"/>
                </a:lnTo>
                <a:lnTo>
                  <a:pt x="497" y="435"/>
                </a:lnTo>
                <a:lnTo>
                  <a:pt x="512" y="435"/>
                </a:lnTo>
                <a:lnTo>
                  <a:pt x="526" y="435"/>
                </a:lnTo>
                <a:lnTo>
                  <a:pt x="538" y="435"/>
                </a:lnTo>
                <a:lnTo>
                  <a:pt x="548" y="435"/>
                </a:lnTo>
                <a:lnTo>
                  <a:pt x="554" y="437"/>
                </a:lnTo>
                <a:lnTo>
                  <a:pt x="555" y="437"/>
                </a:lnTo>
                <a:lnTo>
                  <a:pt x="557" y="437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3540125" y="2070100"/>
            <a:ext cx="1239838" cy="895350"/>
          </a:xfrm>
          <a:custGeom>
            <a:avLst/>
            <a:gdLst>
              <a:gd name="T0" fmla="*/ 891981 w 777"/>
              <a:gd name="T1" fmla="*/ 731342 h 535"/>
              <a:gd name="T2" fmla="*/ 927086 w 777"/>
              <a:gd name="T3" fmla="*/ 754772 h 535"/>
              <a:gd name="T4" fmla="*/ 962191 w 777"/>
              <a:gd name="T5" fmla="*/ 778201 h 535"/>
              <a:gd name="T6" fmla="*/ 971765 w 777"/>
              <a:gd name="T7" fmla="*/ 788243 h 535"/>
              <a:gd name="T8" fmla="*/ 986126 w 777"/>
              <a:gd name="T9" fmla="*/ 784896 h 535"/>
              <a:gd name="T10" fmla="*/ 1002083 w 777"/>
              <a:gd name="T11" fmla="*/ 771507 h 535"/>
              <a:gd name="T12" fmla="*/ 1118567 w 777"/>
              <a:gd name="T13" fmla="*/ 788243 h 535"/>
              <a:gd name="T14" fmla="*/ 1137715 w 777"/>
              <a:gd name="T15" fmla="*/ 791590 h 535"/>
              <a:gd name="T16" fmla="*/ 1152076 w 777"/>
              <a:gd name="T17" fmla="*/ 798284 h 535"/>
              <a:gd name="T18" fmla="*/ 1174415 w 777"/>
              <a:gd name="T19" fmla="*/ 806652 h 535"/>
              <a:gd name="T20" fmla="*/ 1196755 w 777"/>
              <a:gd name="T21" fmla="*/ 833429 h 535"/>
              <a:gd name="T22" fmla="*/ 1206329 w 777"/>
              <a:gd name="T23" fmla="*/ 853511 h 535"/>
              <a:gd name="T24" fmla="*/ 1215903 w 777"/>
              <a:gd name="T25" fmla="*/ 863553 h 535"/>
              <a:gd name="T26" fmla="*/ 1231860 w 777"/>
              <a:gd name="T27" fmla="*/ 883635 h 535"/>
              <a:gd name="T28" fmla="*/ 1238242 w 777"/>
              <a:gd name="T29" fmla="*/ 893676 h 535"/>
              <a:gd name="T30" fmla="*/ 1206329 w 777"/>
              <a:gd name="T31" fmla="*/ 803305 h 535"/>
              <a:gd name="T32" fmla="*/ 1209520 w 777"/>
              <a:gd name="T33" fmla="*/ 686156 h 535"/>
              <a:gd name="T34" fmla="*/ 1215903 w 777"/>
              <a:gd name="T35" fmla="*/ 642644 h 535"/>
              <a:gd name="T36" fmla="*/ 1235051 w 777"/>
              <a:gd name="T37" fmla="*/ 620888 h 535"/>
              <a:gd name="T38" fmla="*/ 1231860 w 777"/>
              <a:gd name="T39" fmla="*/ 185764 h 535"/>
              <a:gd name="T40" fmla="*/ 1209520 w 777"/>
              <a:gd name="T41" fmla="*/ 167355 h 535"/>
              <a:gd name="T42" fmla="*/ 1183989 w 777"/>
              <a:gd name="T43" fmla="*/ 147273 h 535"/>
              <a:gd name="T44" fmla="*/ 1174415 w 777"/>
              <a:gd name="T45" fmla="*/ 143925 h 535"/>
              <a:gd name="T46" fmla="*/ 1174415 w 777"/>
              <a:gd name="T47" fmla="*/ 120496 h 535"/>
              <a:gd name="T48" fmla="*/ 1183989 w 777"/>
              <a:gd name="T49" fmla="*/ 103760 h 535"/>
              <a:gd name="T50" fmla="*/ 1212712 w 777"/>
              <a:gd name="T51" fmla="*/ 51880 h 535"/>
              <a:gd name="T52" fmla="*/ 1215903 w 777"/>
              <a:gd name="T53" fmla="*/ 51880 h 535"/>
              <a:gd name="T54" fmla="*/ 1187181 w 777"/>
              <a:gd name="T55" fmla="*/ 48533 h 535"/>
              <a:gd name="T56" fmla="*/ 1115375 w 777"/>
              <a:gd name="T57" fmla="*/ 48533 h 535"/>
              <a:gd name="T58" fmla="*/ 1008465 w 777"/>
              <a:gd name="T59" fmla="*/ 45186 h 535"/>
              <a:gd name="T60" fmla="*/ 877620 w 777"/>
              <a:gd name="T61" fmla="*/ 41839 h 535"/>
              <a:gd name="T62" fmla="*/ 722840 w 777"/>
              <a:gd name="T63" fmla="*/ 35145 h 535"/>
              <a:gd name="T64" fmla="*/ 569655 w 777"/>
              <a:gd name="T65" fmla="*/ 28450 h 535"/>
              <a:gd name="T66" fmla="*/ 416471 w 777"/>
              <a:gd name="T67" fmla="*/ 21756 h 535"/>
              <a:gd name="T68" fmla="*/ 277647 w 777"/>
              <a:gd name="T69" fmla="*/ 15062 h 535"/>
              <a:gd name="T70" fmla="*/ 165950 w 777"/>
              <a:gd name="T71" fmla="*/ 8368 h 535"/>
              <a:gd name="T72" fmla="*/ 87762 w 777"/>
              <a:gd name="T73" fmla="*/ 1674 h 535"/>
              <a:gd name="T74" fmla="*/ 36700 w 777"/>
              <a:gd name="T75" fmla="*/ 222582 h 535"/>
              <a:gd name="T76" fmla="*/ 0 w 777"/>
              <a:gd name="T77" fmla="*/ 686156 h 535"/>
              <a:gd name="T78" fmla="*/ 39892 w 777"/>
              <a:gd name="T79" fmla="*/ 692850 h 535"/>
              <a:gd name="T80" fmla="*/ 114888 w 777"/>
              <a:gd name="T81" fmla="*/ 699544 h 535"/>
              <a:gd name="T82" fmla="*/ 212225 w 777"/>
              <a:gd name="T83" fmla="*/ 702892 h 535"/>
              <a:gd name="T84" fmla="*/ 319135 w 777"/>
              <a:gd name="T85" fmla="*/ 709586 h 535"/>
              <a:gd name="T86" fmla="*/ 438810 w 777"/>
              <a:gd name="T87" fmla="*/ 714606 h 535"/>
              <a:gd name="T88" fmla="*/ 556890 w 777"/>
              <a:gd name="T89" fmla="*/ 717954 h 535"/>
              <a:gd name="T90" fmla="*/ 670183 w 777"/>
              <a:gd name="T91" fmla="*/ 721301 h 535"/>
              <a:gd name="T92" fmla="*/ 764327 w 777"/>
              <a:gd name="T93" fmla="*/ 724648 h 535"/>
              <a:gd name="T94" fmla="*/ 839324 w 777"/>
              <a:gd name="T95" fmla="*/ 727995 h 535"/>
              <a:gd name="T96" fmla="*/ 884003 w 777"/>
              <a:gd name="T97" fmla="*/ 731342 h 53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777"/>
              <a:gd name="T148" fmla="*/ 0 h 535"/>
              <a:gd name="T149" fmla="*/ 777 w 777"/>
              <a:gd name="T150" fmla="*/ 535 h 53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777" h="535">
                <a:moveTo>
                  <a:pt x="557" y="437"/>
                </a:moveTo>
                <a:lnTo>
                  <a:pt x="557" y="437"/>
                </a:lnTo>
                <a:lnTo>
                  <a:pt x="559" y="437"/>
                </a:lnTo>
                <a:lnTo>
                  <a:pt x="565" y="441"/>
                </a:lnTo>
                <a:lnTo>
                  <a:pt x="573" y="445"/>
                </a:lnTo>
                <a:lnTo>
                  <a:pt x="581" y="451"/>
                </a:lnTo>
                <a:lnTo>
                  <a:pt x="589" y="457"/>
                </a:lnTo>
                <a:lnTo>
                  <a:pt x="597" y="461"/>
                </a:lnTo>
                <a:lnTo>
                  <a:pt x="603" y="465"/>
                </a:lnTo>
                <a:lnTo>
                  <a:pt x="605" y="467"/>
                </a:lnTo>
                <a:lnTo>
                  <a:pt x="609" y="471"/>
                </a:lnTo>
                <a:lnTo>
                  <a:pt x="612" y="473"/>
                </a:lnTo>
                <a:lnTo>
                  <a:pt x="614" y="473"/>
                </a:lnTo>
                <a:lnTo>
                  <a:pt x="618" y="469"/>
                </a:lnTo>
                <a:lnTo>
                  <a:pt x="622" y="467"/>
                </a:lnTo>
                <a:lnTo>
                  <a:pt x="626" y="463"/>
                </a:lnTo>
                <a:lnTo>
                  <a:pt x="628" y="461"/>
                </a:lnTo>
                <a:lnTo>
                  <a:pt x="628" y="459"/>
                </a:lnTo>
                <a:lnTo>
                  <a:pt x="687" y="459"/>
                </a:lnTo>
                <a:lnTo>
                  <a:pt x="701" y="471"/>
                </a:lnTo>
                <a:lnTo>
                  <a:pt x="713" y="471"/>
                </a:lnTo>
                <a:lnTo>
                  <a:pt x="713" y="473"/>
                </a:lnTo>
                <a:lnTo>
                  <a:pt x="717" y="475"/>
                </a:lnTo>
                <a:lnTo>
                  <a:pt x="720" y="477"/>
                </a:lnTo>
                <a:lnTo>
                  <a:pt x="722" y="477"/>
                </a:lnTo>
                <a:lnTo>
                  <a:pt x="730" y="479"/>
                </a:lnTo>
                <a:lnTo>
                  <a:pt x="736" y="482"/>
                </a:lnTo>
                <a:lnTo>
                  <a:pt x="742" y="486"/>
                </a:lnTo>
                <a:lnTo>
                  <a:pt x="746" y="492"/>
                </a:lnTo>
                <a:lnTo>
                  <a:pt x="750" y="498"/>
                </a:lnTo>
                <a:lnTo>
                  <a:pt x="752" y="504"/>
                </a:lnTo>
                <a:lnTo>
                  <a:pt x="754" y="508"/>
                </a:lnTo>
                <a:lnTo>
                  <a:pt x="756" y="510"/>
                </a:lnTo>
                <a:lnTo>
                  <a:pt x="758" y="514"/>
                </a:lnTo>
                <a:lnTo>
                  <a:pt x="762" y="516"/>
                </a:lnTo>
                <a:lnTo>
                  <a:pt x="766" y="522"/>
                </a:lnTo>
                <a:lnTo>
                  <a:pt x="768" y="526"/>
                </a:lnTo>
                <a:lnTo>
                  <a:pt x="772" y="528"/>
                </a:lnTo>
                <a:lnTo>
                  <a:pt x="774" y="532"/>
                </a:lnTo>
                <a:lnTo>
                  <a:pt x="776" y="534"/>
                </a:lnTo>
                <a:lnTo>
                  <a:pt x="776" y="516"/>
                </a:lnTo>
                <a:lnTo>
                  <a:pt x="766" y="492"/>
                </a:lnTo>
                <a:lnTo>
                  <a:pt x="756" y="480"/>
                </a:lnTo>
                <a:lnTo>
                  <a:pt x="758" y="471"/>
                </a:lnTo>
                <a:lnTo>
                  <a:pt x="774" y="410"/>
                </a:lnTo>
                <a:lnTo>
                  <a:pt x="758" y="410"/>
                </a:lnTo>
                <a:lnTo>
                  <a:pt x="760" y="400"/>
                </a:lnTo>
                <a:lnTo>
                  <a:pt x="764" y="394"/>
                </a:lnTo>
                <a:lnTo>
                  <a:pt x="762" y="384"/>
                </a:lnTo>
                <a:lnTo>
                  <a:pt x="758" y="374"/>
                </a:lnTo>
                <a:lnTo>
                  <a:pt x="760" y="371"/>
                </a:lnTo>
                <a:lnTo>
                  <a:pt x="774" y="371"/>
                </a:lnTo>
                <a:lnTo>
                  <a:pt x="774" y="113"/>
                </a:lnTo>
                <a:lnTo>
                  <a:pt x="772" y="111"/>
                </a:lnTo>
                <a:lnTo>
                  <a:pt x="770" y="109"/>
                </a:lnTo>
                <a:lnTo>
                  <a:pt x="764" y="106"/>
                </a:lnTo>
                <a:lnTo>
                  <a:pt x="758" y="100"/>
                </a:lnTo>
                <a:lnTo>
                  <a:pt x="752" y="96"/>
                </a:lnTo>
                <a:lnTo>
                  <a:pt x="746" y="92"/>
                </a:lnTo>
                <a:lnTo>
                  <a:pt x="742" y="88"/>
                </a:lnTo>
                <a:lnTo>
                  <a:pt x="740" y="88"/>
                </a:lnTo>
                <a:lnTo>
                  <a:pt x="736" y="86"/>
                </a:lnTo>
                <a:lnTo>
                  <a:pt x="734" y="82"/>
                </a:lnTo>
                <a:lnTo>
                  <a:pt x="734" y="76"/>
                </a:lnTo>
                <a:lnTo>
                  <a:pt x="736" y="72"/>
                </a:lnTo>
                <a:lnTo>
                  <a:pt x="738" y="68"/>
                </a:lnTo>
                <a:lnTo>
                  <a:pt x="740" y="64"/>
                </a:lnTo>
                <a:lnTo>
                  <a:pt x="742" y="62"/>
                </a:lnTo>
                <a:lnTo>
                  <a:pt x="744" y="60"/>
                </a:lnTo>
                <a:lnTo>
                  <a:pt x="762" y="39"/>
                </a:lnTo>
                <a:lnTo>
                  <a:pt x="760" y="31"/>
                </a:lnTo>
                <a:lnTo>
                  <a:pt x="762" y="29"/>
                </a:lnTo>
                <a:lnTo>
                  <a:pt x="762" y="31"/>
                </a:lnTo>
                <a:lnTo>
                  <a:pt x="760" y="31"/>
                </a:lnTo>
                <a:lnTo>
                  <a:pt x="754" y="31"/>
                </a:lnTo>
                <a:lnTo>
                  <a:pt x="744" y="29"/>
                </a:lnTo>
                <a:lnTo>
                  <a:pt x="732" y="29"/>
                </a:lnTo>
                <a:lnTo>
                  <a:pt x="719" y="29"/>
                </a:lnTo>
                <a:lnTo>
                  <a:pt x="699" y="29"/>
                </a:lnTo>
                <a:lnTo>
                  <a:pt x="679" y="27"/>
                </a:lnTo>
                <a:lnTo>
                  <a:pt x="658" y="27"/>
                </a:lnTo>
                <a:lnTo>
                  <a:pt x="632" y="27"/>
                </a:lnTo>
                <a:lnTo>
                  <a:pt x="607" y="25"/>
                </a:lnTo>
                <a:lnTo>
                  <a:pt x="577" y="25"/>
                </a:lnTo>
                <a:lnTo>
                  <a:pt x="550" y="25"/>
                </a:lnTo>
                <a:lnTo>
                  <a:pt x="518" y="23"/>
                </a:lnTo>
                <a:lnTo>
                  <a:pt x="487" y="21"/>
                </a:lnTo>
                <a:lnTo>
                  <a:pt x="453" y="21"/>
                </a:lnTo>
                <a:lnTo>
                  <a:pt x="422" y="19"/>
                </a:lnTo>
                <a:lnTo>
                  <a:pt x="388" y="19"/>
                </a:lnTo>
                <a:lnTo>
                  <a:pt x="357" y="17"/>
                </a:lnTo>
                <a:lnTo>
                  <a:pt x="324" y="15"/>
                </a:lnTo>
                <a:lnTo>
                  <a:pt x="292" y="15"/>
                </a:lnTo>
                <a:lnTo>
                  <a:pt x="261" y="13"/>
                </a:lnTo>
                <a:lnTo>
                  <a:pt x="231" y="11"/>
                </a:lnTo>
                <a:lnTo>
                  <a:pt x="202" y="11"/>
                </a:lnTo>
                <a:lnTo>
                  <a:pt x="174" y="9"/>
                </a:lnTo>
                <a:lnTo>
                  <a:pt x="149" y="9"/>
                </a:lnTo>
                <a:lnTo>
                  <a:pt x="125" y="7"/>
                </a:lnTo>
                <a:lnTo>
                  <a:pt x="104" y="5"/>
                </a:lnTo>
                <a:lnTo>
                  <a:pt x="84" y="3"/>
                </a:lnTo>
                <a:lnTo>
                  <a:pt x="68" y="3"/>
                </a:lnTo>
                <a:lnTo>
                  <a:pt x="55" y="1"/>
                </a:lnTo>
                <a:lnTo>
                  <a:pt x="43" y="0"/>
                </a:lnTo>
                <a:lnTo>
                  <a:pt x="35" y="0"/>
                </a:lnTo>
                <a:lnTo>
                  <a:pt x="23" y="133"/>
                </a:lnTo>
                <a:lnTo>
                  <a:pt x="23" y="131"/>
                </a:lnTo>
                <a:lnTo>
                  <a:pt x="0" y="410"/>
                </a:lnTo>
                <a:lnTo>
                  <a:pt x="7" y="412"/>
                </a:lnTo>
                <a:lnTo>
                  <a:pt x="15" y="412"/>
                </a:lnTo>
                <a:lnTo>
                  <a:pt x="25" y="414"/>
                </a:lnTo>
                <a:lnTo>
                  <a:pt x="39" y="414"/>
                </a:lnTo>
                <a:lnTo>
                  <a:pt x="55" y="416"/>
                </a:lnTo>
                <a:lnTo>
                  <a:pt x="72" y="418"/>
                </a:lnTo>
                <a:lnTo>
                  <a:pt x="90" y="418"/>
                </a:lnTo>
                <a:lnTo>
                  <a:pt x="110" y="420"/>
                </a:lnTo>
                <a:lnTo>
                  <a:pt x="133" y="420"/>
                </a:lnTo>
                <a:lnTo>
                  <a:pt x="153" y="422"/>
                </a:lnTo>
                <a:lnTo>
                  <a:pt x="176" y="424"/>
                </a:lnTo>
                <a:lnTo>
                  <a:pt x="200" y="424"/>
                </a:lnTo>
                <a:lnTo>
                  <a:pt x="225" y="426"/>
                </a:lnTo>
                <a:lnTo>
                  <a:pt x="251" y="426"/>
                </a:lnTo>
                <a:lnTo>
                  <a:pt x="275" y="427"/>
                </a:lnTo>
                <a:lnTo>
                  <a:pt x="300" y="427"/>
                </a:lnTo>
                <a:lnTo>
                  <a:pt x="324" y="429"/>
                </a:lnTo>
                <a:lnTo>
                  <a:pt x="349" y="429"/>
                </a:lnTo>
                <a:lnTo>
                  <a:pt x="375" y="429"/>
                </a:lnTo>
                <a:lnTo>
                  <a:pt x="396" y="431"/>
                </a:lnTo>
                <a:lnTo>
                  <a:pt x="420" y="431"/>
                </a:lnTo>
                <a:lnTo>
                  <a:pt x="440" y="431"/>
                </a:lnTo>
                <a:lnTo>
                  <a:pt x="459" y="433"/>
                </a:lnTo>
                <a:lnTo>
                  <a:pt x="479" y="433"/>
                </a:lnTo>
                <a:lnTo>
                  <a:pt x="497" y="435"/>
                </a:lnTo>
                <a:lnTo>
                  <a:pt x="512" y="435"/>
                </a:lnTo>
                <a:lnTo>
                  <a:pt x="526" y="435"/>
                </a:lnTo>
                <a:lnTo>
                  <a:pt x="538" y="435"/>
                </a:lnTo>
                <a:lnTo>
                  <a:pt x="548" y="435"/>
                </a:lnTo>
                <a:lnTo>
                  <a:pt x="554" y="437"/>
                </a:lnTo>
                <a:lnTo>
                  <a:pt x="555" y="437"/>
                </a:lnTo>
                <a:lnTo>
                  <a:pt x="557" y="43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Freeform 28"/>
          <p:cNvSpPr>
            <a:spLocks/>
          </p:cNvSpPr>
          <p:nvPr/>
        </p:nvSpPr>
        <p:spPr bwMode="auto">
          <a:xfrm>
            <a:off x="3495675" y="2755900"/>
            <a:ext cx="1454150" cy="758825"/>
          </a:xfrm>
          <a:custGeom>
            <a:avLst/>
            <a:gdLst>
              <a:gd name="T0" fmla="*/ 1404722 w 912"/>
              <a:gd name="T1" fmla="*/ 680268 h 454"/>
              <a:gd name="T2" fmla="*/ 1395155 w 912"/>
              <a:gd name="T3" fmla="*/ 651854 h 454"/>
              <a:gd name="T4" fmla="*/ 1388777 w 912"/>
              <a:gd name="T5" fmla="*/ 628454 h 454"/>
              <a:gd name="T6" fmla="*/ 1382399 w 912"/>
              <a:gd name="T7" fmla="*/ 615083 h 454"/>
              <a:gd name="T8" fmla="*/ 1369643 w 912"/>
              <a:gd name="T9" fmla="*/ 595026 h 454"/>
              <a:gd name="T10" fmla="*/ 1366455 w 912"/>
              <a:gd name="T11" fmla="*/ 566612 h 454"/>
              <a:gd name="T12" fmla="*/ 1369643 w 912"/>
              <a:gd name="T13" fmla="*/ 533183 h 454"/>
              <a:gd name="T14" fmla="*/ 1369643 w 912"/>
              <a:gd name="T15" fmla="*/ 506440 h 454"/>
              <a:gd name="T16" fmla="*/ 1372832 w 912"/>
              <a:gd name="T17" fmla="*/ 494741 h 454"/>
              <a:gd name="T18" fmla="*/ 1358482 w 912"/>
              <a:gd name="T19" fmla="*/ 416184 h 454"/>
              <a:gd name="T20" fmla="*/ 1336160 w 912"/>
              <a:gd name="T21" fmla="*/ 392784 h 454"/>
              <a:gd name="T22" fmla="*/ 1329782 w 912"/>
              <a:gd name="T23" fmla="*/ 362698 h 454"/>
              <a:gd name="T24" fmla="*/ 1332971 w 912"/>
              <a:gd name="T25" fmla="*/ 345984 h 454"/>
              <a:gd name="T26" fmla="*/ 1326593 w 912"/>
              <a:gd name="T27" fmla="*/ 307541 h 454"/>
              <a:gd name="T28" fmla="*/ 1313837 w 912"/>
              <a:gd name="T29" fmla="*/ 287484 h 454"/>
              <a:gd name="T30" fmla="*/ 1297893 w 912"/>
              <a:gd name="T31" fmla="*/ 274113 h 454"/>
              <a:gd name="T32" fmla="*/ 1291515 w 912"/>
              <a:gd name="T33" fmla="*/ 249042 h 454"/>
              <a:gd name="T34" fmla="*/ 1288326 w 912"/>
              <a:gd name="T35" fmla="*/ 228985 h 454"/>
              <a:gd name="T36" fmla="*/ 1280354 w 912"/>
              <a:gd name="T37" fmla="*/ 205585 h 454"/>
              <a:gd name="T38" fmla="*/ 1273976 w 912"/>
              <a:gd name="T39" fmla="*/ 195556 h 454"/>
              <a:gd name="T40" fmla="*/ 1258031 w 912"/>
              <a:gd name="T41" fmla="*/ 175499 h 454"/>
              <a:gd name="T42" fmla="*/ 1245275 w 912"/>
              <a:gd name="T43" fmla="*/ 163799 h 454"/>
              <a:gd name="T44" fmla="*/ 1232520 w 912"/>
              <a:gd name="T45" fmla="*/ 137056 h 454"/>
              <a:gd name="T46" fmla="*/ 1207008 w 912"/>
              <a:gd name="T47" fmla="*/ 113657 h 454"/>
              <a:gd name="T48" fmla="*/ 1186280 w 912"/>
              <a:gd name="T49" fmla="*/ 106971 h 454"/>
              <a:gd name="T50" fmla="*/ 1160769 w 912"/>
              <a:gd name="T51" fmla="*/ 100285 h 454"/>
              <a:gd name="T52" fmla="*/ 1044373 w 912"/>
              <a:gd name="T53" fmla="*/ 83571 h 454"/>
              <a:gd name="T54" fmla="*/ 1028428 w 912"/>
              <a:gd name="T55" fmla="*/ 96942 h 454"/>
              <a:gd name="T56" fmla="*/ 1014078 w 912"/>
              <a:gd name="T57" fmla="*/ 100285 h 454"/>
              <a:gd name="T58" fmla="*/ 994945 w 912"/>
              <a:gd name="T59" fmla="*/ 83571 h 454"/>
              <a:gd name="T60" fmla="*/ 956678 w 912"/>
              <a:gd name="T61" fmla="*/ 58500 h 454"/>
              <a:gd name="T62" fmla="*/ 932761 w 912"/>
              <a:gd name="T63" fmla="*/ 45128 h 454"/>
              <a:gd name="T64" fmla="*/ 916816 w 912"/>
              <a:gd name="T65" fmla="*/ 41786 h 454"/>
              <a:gd name="T66" fmla="*/ 859415 w 912"/>
              <a:gd name="T67" fmla="*/ 41786 h 454"/>
              <a:gd name="T68" fmla="*/ 774909 w 912"/>
              <a:gd name="T69" fmla="*/ 38443 h 454"/>
              <a:gd name="T70" fmla="*/ 676052 w 912"/>
              <a:gd name="T71" fmla="*/ 35100 h 454"/>
              <a:gd name="T72" fmla="*/ 559656 w 912"/>
              <a:gd name="T73" fmla="*/ 31757 h 454"/>
              <a:gd name="T74" fmla="*/ 443261 w 912"/>
              <a:gd name="T75" fmla="*/ 25071 h 454"/>
              <a:gd name="T76" fmla="*/ 325270 w 912"/>
              <a:gd name="T77" fmla="*/ 21728 h 454"/>
              <a:gd name="T78" fmla="*/ 218441 w 912"/>
              <a:gd name="T79" fmla="*/ 15043 h 454"/>
              <a:gd name="T80" fmla="*/ 130746 w 912"/>
              <a:gd name="T81" fmla="*/ 8357 h 454"/>
              <a:gd name="T82" fmla="*/ 68562 w 912"/>
              <a:gd name="T83" fmla="*/ 1671 h 454"/>
              <a:gd name="T84" fmla="*/ 1594 w 912"/>
              <a:gd name="T85" fmla="*/ 467998 h 454"/>
              <a:gd name="T86" fmla="*/ 334837 w 912"/>
              <a:gd name="T87" fmla="*/ 723725 h 454"/>
              <a:gd name="T88" fmla="*/ 400210 w 912"/>
              <a:gd name="T89" fmla="*/ 733754 h 454"/>
              <a:gd name="T90" fmla="*/ 497472 w 912"/>
              <a:gd name="T91" fmla="*/ 740439 h 454"/>
              <a:gd name="T92" fmla="*/ 618652 w 912"/>
              <a:gd name="T93" fmla="*/ 743782 h 454"/>
              <a:gd name="T94" fmla="*/ 757370 w 912"/>
              <a:gd name="T95" fmla="*/ 747125 h 454"/>
              <a:gd name="T96" fmla="*/ 904060 w 912"/>
              <a:gd name="T97" fmla="*/ 750468 h 454"/>
              <a:gd name="T98" fmla="*/ 1047562 w 912"/>
              <a:gd name="T99" fmla="*/ 753811 h 454"/>
              <a:gd name="T100" fmla="*/ 1183091 w 912"/>
              <a:gd name="T101" fmla="*/ 753811 h 454"/>
              <a:gd name="T102" fmla="*/ 1297893 w 912"/>
              <a:gd name="T103" fmla="*/ 757154 h 454"/>
              <a:gd name="T104" fmla="*/ 1388777 w 912"/>
              <a:gd name="T105" fmla="*/ 757154 h 454"/>
              <a:gd name="T106" fmla="*/ 1439800 w 912"/>
              <a:gd name="T107" fmla="*/ 757154 h 45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12"/>
              <a:gd name="T163" fmla="*/ 0 h 454"/>
              <a:gd name="T164" fmla="*/ 912 w 912"/>
              <a:gd name="T165" fmla="*/ 454 h 45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12" h="454">
                <a:moveTo>
                  <a:pt x="911" y="453"/>
                </a:moveTo>
                <a:lnTo>
                  <a:pt x="897" y="419"/>
                </a:lnTo>
                <a:lnTo>
                  <a:pt x="881" y="407"/>
                </a:lnTo>
                <a:lnTo>
                  <a:pt x="877" y="394"/>
                </a:lnTo>
                <a:lnTo>
                  <a:pt x="877" y="392"/>
                </a:lnTo>
                <a:lnTo>
                  <a:pt x="875" y="390"/>
                </a:lnTo>
                <a:lnTo>
                  <a:pt x="873" y="386"/>
                </a:lnTo>
                <a:lnTo>
                  <a:pt x="873" y="382"/>
                </a:lnTo>
                <a:lnTo>
                  <a:pt x="871" y="376"/>
                </a:lnTo>
                <a:lnTo>
                  <a:pt x="869" y="372"/>
                </a:lnTo>
                <a:lnTo>
                  <a:pt x="867" y="368"/>
                </a:lnTo>
                <a:lnTo>
                  <a:pt x="863" y="364"/>
                </a:lnTo>
                <a:lnTo>
                  <a:pt x="861" y="360"/>
                </a:lnTo>
                <a:lnTo>
                  <a:pt x="859" y="356"/>
                </a:lnTo>
                <a:lnTo>
                  <a:pt x="859" y="351"/>
                </a:lnTo>
                <a:lnTo>
                  <a:pt x="857" y="345"/>
                </a:lnTo>
                <a:lnTo>
                  <a:pt x="857" y="339"/>
                </a:lnTo>
                <a:lnTo>
                  <a:pt x="857" y="333"/>
                </a:lnTo>
                <a:lnTo>
                  <a:pt x="857" y="325"/>
                </a:lnTo>
                <a:lnTo>
                  <a:pt x="859" y="319"/>
                </a:lnTo>
                <a:lnTo>
                  <a:pt x="859" y="313"/>
                </a:lnTo>
                <a:lnTo>
                  <a:pt x="859" y="307"/>
                </a:lnTo>
                <a:lnTo>
                  <a:pt x="859" y="303"/>
                </a:lnTo>
                <a:lnTo>
                  <a:pt x="861" y="302"/>
                </a:lnTo>
                <a:lnTo>
                  <a:pt x="861" y="298"/>
                </a:lnTo>
                <a:lnTo>
                  <a:pt x="861" y="296"/>
                </a:lnTo>
                <a:lnTo>
                  <a:pt x="854" y="286"/>
                </a:lnTo>
                <a:lnTo>
                  <a:pt x="852" y="249"/>
                </a:lnTo>
                <a:lnTo>
                  <a:pt x="848" y="245"/>
                </a:lnTo>
                <a:lnTo>
                  <a:pt x="842" y="241"/>
                </a:lnTo>
                <a:lnTo>
                  <a:pt x="838" y="235"/>
                </a:lnTo>
                <a:lnTo>
                  <a:pt x="834" y="229"/>
                </a:lnTo>
                <a:lnTo>
                  <a:pt x="834" y="223"/>
                </a:lnTo>
                <a:lnTo>
                  <a:pt x="834" y="217"/>
                </a:lnTo>
                <a:lnTo>
                  <a:pt x="834" y="213"/>
                </a:lnTo>
                <a:lnTo>
                  <a:pt x="834" y="209"/>
                </a:lnTo>
                <a:lnTo>
                  <a:pt x="836" y="207"/>
                </a:lnTo>
                <a:lnTo>
                  <a:pt x="834" y="198"/>
                </a:lnTo>
                <a:lnTo>
                  <a:pt x="834" y="190"/>
                </a:lnTo>
                <a:lnTo>
                  <a:pt x="832" y="184"/>
                </a:lnTo>
                <a:lnTo>
                  <a:pt x="828" y="178"/>
                </a:lnTo>
                <a:lnTo>
                  <a:pt x="826" y="174"/>
                </a:lnTo>
                <a:lnTo>
                  <a:pt x="824" y="172"/>
                </a:lnTo>
                <a:lnTo>
                  <a:pt x="822" y="170"/>
                </a:lnTo>
                <a:lnTo>
                  <a:pt x="820" y="168"/>
                </a:lnTo>
                <a:lnTo>
                  <a:pt x="814" y="164"/>
                </a:lnTo>
                <a:lnTo>
                  <a:pt x="814" y="160"/>
                </a:lnTo>
                <a:lnTo>
                  <a:pt x="810" y="154"/>
                </a:lnTo>
                <a:lnTo>
                  <a:pt x="810" y="149"/>
                </a:lnTo>
                <a:lnTo>
                  <a:pt x="808" y="145"/>
                </a:lnTo>
                <a:lnTo>
                  <a:pt x="808" y="139"/>
                </a:lnTo>
                <a:lnTo>
                  <a:pt x="808" y="137"/>
                </a:lnTo>
                <a:lnTo>
                  <a:pt x="803" y="123"/>
                </a:lnTo>
                <a:lnTo>
                  <a:pt x="801" y="121"/>
                </a:lnTo>
                <a:lnTo>
                  <a:pt x="799" y="117"/>
                </a:lnTo>
                <a:lnTo>
                  <a:pt x="795" y="115"/>
                </a:lnTo>
                <a:lnTo>
                  <a:pt x="793" y="111"/>
                </a:lnTo>
                <a:lnTo>
                  <a:pt x="789" y="105"/>
                </a:lnTo>
                <a:lnTo>
                  <a:pt x="785" y="103"/>
                </a:lnTo>
                <a:lnTo>
                  <a:pt x="783" y="100"/>
                </a:lnTo>
                <a:lnTo>
                  <a:pt x="781" y="98"/>
                </a:lnTo>
                <a:lnTo>
                  <a:pt x="779" y="94"/>
                </a:lnTo>
                <a:lnTo>
                  <a:pt x="777" y="88"/>
                </a:lnTo>
                <a:lnTo>
                  <a:pt x="773" y="82"/>
                </a:lnTo>
                <a:lnTo>
                  <a:pt x="769" y="76"/>
                </a:lnTo>
                <a:lnTo>
                  <a:pt x="763" y="72"/>
                </a:lnTo>
                <a:lnTo>
                  <a:pt x="757" y="68"/>
                </a:lnTo>
                <a:lnTo>
                  <a:pt x="750" y="66"/>
                </a:lnTo>
                <a:lnTo>
                  <a:pt x="748" y="66"/>
                </a:lnTo>
                <a:lnTo>
                  <a:pt x="744" y="64"/>
                </a:lnTo>
                <a:lnTo>
                  <a:pt x="740" y="62"/>
                </a:lnTo>
                <a:lnTo>
                  <a:pt x="740" y="60"/>
                </a:lnTo>
                <a:lnTo>
                  <a:pt x="728" y="60"/>
                </a:lnTo>
                <a:lnTo>
                  <a:pt x="714" y="49"/>
                </a:lnTo>
                <a:lnTo>
                  <a:pt x="655" y="49"/>
                </a:lnTo>
                <a:lnTo>
                  <a:pt x="655" y="50"/>
                </a:lnTo>
                <a:lnTo>
                  <a:pt x="653" y="52"/>
                </a:lnTo>
                <a:lnTo>
                  <a:pt x="649" y="56"/>
                </a:lnTo>
                <a:lnTo>
                  <a:pt x="645" y="58"/>
                </a:lnTo>
                <a:lnTo>
                  <a:pt x="642" y="62"/>
                </a:lnTo>
                <a:lnTo>
                  <a:pt x="640" y="62"/>
                </a:lnTo>
                <a:lnTo>
                  <a:pt x="636" y="60"/>
                </a:lnTo>
                <a:lnTo>
                  <a:pt x="632" y="56"/>
                </a:lnTo>
                <a:lnTo>
                  <a:pt x="630" y="54"/>
                </a:lnTo>
                <a:lnTo>
                  <a:pt x="624" y="50"/>
                </a:lnTo>
                <a:lnTo>
                  <a:pt x="616" y="47"/>
                </a:lnTo>
                <a:lnTo>
                  <a:pt x="608" y="41"/>
                </a:lnTo>
                <a:lnTo>
                  <a:pt x="600" y="35"/>
                </a:lnTo>
                <a:lnTo>
                  <a:pt x="592" y="31"/>
                </a:lnTo>
                <a:lnTo>
                  <a:pt x="587" y="27"/>
                </a:lnTo>
                <a:lnTo>
                  <a:pt x="585" y="27"/>
                </a:lnTo>
                <a:lnTo>
                  <a:pt x="583" y="27"/>
                </a:lnTo>
                <a:lnTo>
                  <a:pt x="581" y="27"/>
                </a:lnTo>
                <a:lnTo>
                  <a:pt x="575" y="25"/>
                </a:lnTo>
                <a:lnTo>
                  <a:pt x="565" y="25"/>
                </a:lnTo>
                <a:lnTo>
                  <a:pt x="553" y="25"/>
                </a:lnTo>
                <a:lnTo>
                  <a:pt x="539" y="25"/>
                </a:lnTo>
                <a:lnTo>
                  <a:pt x="524" y="25"/>
                </a:lnTo>
                <a:lnTo>
                  <a:pt x="506" y="23"/>
                </a:lnTo>
                <a:lnTo>
                  <a:pt x="486" y="23"/>
                </a:lnTo>
                <a:lnTo>
                  <a:pt x="467" y="21"/>
                </a:lnTo>
                <a:lnTo>
                  <a:pt x="447" y="21"/>
                </a:lnTo>
                <a:lnTo>
                  <a:pt x="424" y="21"/>
                </a:lnTo>
                <a:lnTo>
                  <a:pt x="402" y="19"/>
                </a:lnTo>
                <a:lnTo>
                  <a:pt x="376" y="19"/>
                </a:lnTo>
                <a:lnTo>
                  <a:pt x="351" y="19"/>
                </a:lnTo>
                <a:lnTo>
                  <a:pt x="327" y="17"/>
                </a:lnTo>
                <a:lnTo>
                  <a:pt x="302" y="17"/>
                </a:lnTo>
                <a:lnTo>
                  <a:pt x="278" y="15"/>
                </a:lnTo>
                <a:lnTo>
                  <a:pt x="253" y="15"/>
                </a:lnTo>
                <a:lnTo>
                  <a:pt x="227" y="13"/>
                </a:lnTo>
                <a:lnTo>
                  <a:pt x="204" y="13"/>
                </a:lnTo>
                <a:lnTo>
                  <a:pt x="180" y="11"/>
                </a:lnTo>
                <a:lnTo>
                  <a:pt x="160" y="9"/>
                </a:lnTo>
                <a:lnTo>
                  <a:pt x="137" y="9"/>
                </a:lnTo>
                <a:lnTo>
                  <a:pt x="117" y="7"/>
                </a:lnTo>
                <a:lnTo>
                  <a:pt x="100" y="7"/>
                </a:lnTo>
                <a:lnTo>
                  <a:pt x="82" y="5"/>
                </a:lnTo>
                <a:lnTo>
                  <a:pt x="66" y="3"/>
                </a:lnTo>
                <a:lnTo>
                  <a:pt x="53" y="3"/>
                </a:lnTo>
                <a:lnTo>
                  <a:pt x="43" y="1"/>
                </a:lnTo>
                <a:lnTo>
                  <a:pt x="35" y="1"/>
                </a:lnTo>
                <a:lnTo>
                  <a:pt x="27" y="0"/>
                </a:lnTo>
                <a:lnTo>
                  <a:pt x="1" y="280"/>
                </a:lnTo>
                <a:lnTo>
                  <a:pt x="0" y="280"/>
                </a:lnTo>
                <a:lnTo>
                  <a:pt x="217" y="294"/>
                </a:lnTo>
                <a:lnTo>
                  <a:pt x="210" y="433"/>
                </a:lnTo>
                <a:lnTo>
                  <a:pt x="221" y="435"/>
                </a:lnTo>
                <a:lnTo>
                  <a:pt x="233" y="437"/>
                </a:lnTo>
                <a:lnTo>
                  <a:pt x="251" y="439"/>
                </a:lnTo>
                <a:lnTo>
                  <a:pt x="268" y="439"/>
                </a:lnTo>
                <a:lnTo>
                  <a:pt x="288" y="441"/>
                </a:lnTo>
                <a:lnTo>
                  <a:pt x="312" y="443"/>
                </a:lnTo>
                <a:lnTo>
                  <a:pt x="335" y="443"/>
                </a:lnTo>
                <a:lnTo>
                  <a:pt x="361" y="445"/>
                </a:lnTo>
                <a:lnTo>
                  <a:pt x="388" y="445"/>
                </a:lnTo>
                <a:lnTo>
                  <a:pt x="416" y="447"/>
                </a:lnTo>
                <a:lnTo>
                  <a:pt x="445" y="447"/>
                </a:lnTo>
                <a:lnTo>
                  <a:pt x="475" y="447"/>
                </a:lnTo>
                <a:lnTo>
                  <a:pt x="506" y="449"/>
                </a:lnTo>
                <a:lnTo>
                  <a:pt x="535" y="449"/>
                </a:lnTo>
                <a:lnTo>
                  <a:pt x="567" y="449"/>
                </a:lnTo>
                <a:lnTo>
                  <a:pt x="596" y="449"/>
                </a:lnTo>
                <a:lnTo>
                  <a:pt x="628" y="451"/>
                </a:lnTo>
                <a:lnTo>
                  <a:pt x="657" y="451"/>
                </a:lnTo>
                <a:lnTo>
                  <a:pt x="687" y="451"/>
                </a:lnTo>
                <a:lnTo>
                  <a:pt x="714" y="451"/>
                </a:lnTo>
                <a:lnTo>
                  <a:pt x="742" y="451"/>
                </a:lnTo>
                <a:lnTo>
                  <a:pt x="767" y="451"/>
                </a:lnTo>
                <a:lnTo>
                  <a:pt x="791" y="453"/>
                </a:lnTo>
                <a:lnTo>
                  <a:pt x="814" y="453"/>
                </a:lnTo>
                <a:lnTo>
                  <a:pt x="834" y="453"/>
                </a:lnTo>
                <a:lnTo>
                  <a:pt x="854" y="453"/>
                </a:lnTo>
                <a:lnTo>
                  <a:pt x="871" y="453"/>
                </a:lnTo>
                <a:lnTo>
                  <a:pt x="883" y="453"/>
                </a:lnTo>
                <a:lnTo>
                  <a:pt x="895" y="453"/>
                </a:lnTo>
                <a:lnTo>
                  <a:pt x="903" y="453"/>
                </a:lnTo>
                <a:lnTo>
                  <a:pt x="909" y="453"/>
                </a:lnTo>
                <a:lnTo>
                  <a:pt x="911" y="453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Freeform 29"/>
          <p:cNvSpPr>
            <a:spLocks/>
          </p:cNvSpPr>
          <p:nvPr/>
        </p:nvSpPr>
        <p:spPr bwMode="auto">
          <a:xfrm>
            <a:off x="3495675" y="2755900"/>
            <a:ext cx="1454150" cy="758825"/>
          </a:xfrm>
          <a:custGeom>
            <a:avLst/>
            <a:gdLst>
              <a:gd name="T0" fmla="*/ 1404722 w 912"/>
              <a:gd name="T1" fmla="*/ 680268 h 454"/>
              <a:gd name="T2" fmla="*/ 1398344 w 912"/>
              <a:gd name="T3" fmla="*/ 655197 h 454"/>
              <a:gd name="T4" fmla="*/ 1391966 w 912"/>
              <a:gd name="T5" fmla="*/ 638483 h 454"/>
              <a:gd name="T6" fmla="*/ 1382399 w 912"/>
              <a:gd name="T7" fmla="*/ 615083 h 454"/>
              <a:gd name="T8" fmla="*/ 1376021 w 912"/>
              <a:gd name="T9" fmla="*/ 608397 h 454"/>
              <a:gd name="T10" fmla="*/ 1369643 w 912"/>
              <a:gd name="T11" fmla="*/ 586669 h 454"/>
              <a:gd name="T12" fmla="*/ 1366455 w 912"/>
              <a:gd name="T13" fmla="*/ 556583 h 454"/>
              <a:gd name="T14" fmla="*/ 1369643 w 912"/>
              <a:gd name="T15" fmla="*/ 523155 h 454"/>
              <a:gd name="T16" fmla="*/ 1372832 w 912"/>
              <a:gd name="T17" fmla="*/ 504769 h 454"/>
              <a:gd name="T18" fmla="*/ 1372832 w 912"/>
              <a:gd name="T19" fmla="*/ 494741 h 454"/>
              <a:gd name="T20" fmla="*/ 1352104 w 912"/>
              <a:gd name="T21" fmla="*/ 409498 h 454"/>
              <a:gd name="T22" fmla="*/ 1336160 w 912"/>
              <a:gd name="T23" fmla="*/ 392784 h 454"/>
              <a:gd name="T24" fmla="*/ 1329782 w 912"/>
              <a:gd name="T25" fmla="*/ 362698 h 454"/>
              <a:gd name="T26" fmla="*/ 1332971 w 912"/>
              <a:gd name="T27" fmla="*/ 345984 h 454"/>
              <a:gd name="T28" fmla="*/ 1329782 w 912"/>
              <a:gd name="T29" fmla="*/ 317570 h 454"/>
              <a:gd name="T30" fmla="*/ 1317026 w 912"/>
              <a:gd name="T31" fmla="*/ 290827 h 454"/>
              <a:gd name="T32" fmla="*/ 1307459 w 912"/>
              <a:gd name="T33" fmla="*/ 280799 h 454"/>
              <a:gd name="T34" fmla="*/ 1297893 w 912"/>
              <a:gd name="T35" fmla="*/ 267427 h 454"/>
              <a:gd name="T36" fmla="*/ 1288326 w 912"/>
              <a:gd name="T37" fmla="*/ 242356 h 454"/>
              <a:gd name="T38" fmla="*/ 1288326 w 912"/>
              <a:gd name="T39" fmla="*/ 228985 h 454"/>
              <a:gd name="T40" fmla="*/ 1280354 w 912"/>
              <a:gd name="T41" fmla="*/ 205585 h 454"/>
              <a:gd name="T42" fmla="*/ 1273976 w 912"/>
              <a:gd name="T43" fmla="*/ 195556 h 454"/>
              <a:gd name="T44" fmla="*/ 1258031 w 912"/>
              <a:gd name="T45" fmla="*/ 175499 h 454"/>
              <a:gd name="T46" fmla="*/ 1248464 w 912"/>
              <a:gd name="T47" fmla="*/ 167142 h 454"/>
              <a:gd name="T48" fmla="*/ 1238898 w 912"/>
              <a:gd name="T49" fmla="*/ 147085 h 454"/>
              <a:gd name="T50" fmla="*/ 1216575 w 912"/>
              <a:gd name="T51" fmla="*/ 120342 h 454"/>
              <a:gd name="T52" fmla="*/ 1195847 w 912"/>
              <a:gd name="T53" fmla="*/ 110314 h 454"/>
              <a:gd name="T54" fmla="*/ 1179902 w 912"/>
              <a:gd name="T55" fmla="*/ 103628 h 454"/>
              <a:gd name="T56" fmla="*/ 1138446 w 912"/>
              <a:gd name="T57" fmla="*/ 81900 h 454"/>
              <a:gd name="T58" fmla="*/ 1044373 w 912"/>
              <a:gd name="T59" fmla="*/ 83571 h 454"/>
              <a:gd name="T60" fmla="*/ 1028428 w 912"/>
              <a:gd name="T61" fmla="*/ 96942 h 454"/>
              <a:gd name="T62" fmla="*/ 1014078 w 912"/>
              <a:gd name="T63" fmla="*/ 100285 h 454"/>
              <a:gd name="T64" fmla="*/ 1004512 w 912"/>
              <a:gd name="T65" fmla="*/ 90257 h 454"/>
              <a:gd name="T66" fmla="*/ 969433 w 912"/>
              <a:gd name="T67" fmla="*/ 68528 h 454"/>
              <a:gd name="T68" fmla="*/ 935950 w 912"/>
              <a:gd name="T69" fmla="*/ 45128 h 454"/>
              <a:gd name="T70" fmla="*/ 929572 w 912"/>
              <a:gd name="T71" fmla="*/ 45128 h 454"/>
              <a:gd name="T72" fmla="*/ 900871 w 912"/>
              <a:gd name="T73" fmla="*/ 41786 h 454"/>
              <a:gd name="T74" fmla="*/ 835498 w 912"/>
              <a:gd name="T75" fmla="*/ 41786 h 454"/>
              <a:gd name="T76" fmla="*/ 744614 w 912"/>
              <a:gd name="T77" fmla="*/ 35100 h 454"/>
              <a:gd name="T78" fmla="*/ 640974 w 912"/>
              <a:gd name="T79" fmla="*/ 31757 h 454"/>
              <a:gd name="T80" fmla="*/ 521389 w 912"/>
              <a:gd name="T81" fmla="*/ 28414 h 454"/>
              <a:gd name="T82" fmla="*/ 403399 w 912"/>
              <a:gd name="T83" fmla="*/ 25071 h 454"/>
              <a:gd name="T84" fmla="*/ 287003 w 912"/>
              <a:gd name="T85" fmla="*/ 18386 h 454"/>
              <a:gd name="T86" fmla="*/ 186552 w 912"/>
              <a:gd name="T87" fmla="*/ 11700 h 454"/>
              <a:gd name="T88" fmla="*/ 105235 w 912"/>
              <a:gd name="T89" fmla="*/ 5014 h 454"/>
              <a:gd name="T90" fmla="*/ 55806 w 912"/>
              <a:gd name="T91" fmla="*/ 1671 h 454"/>
              <a:gd name="T92" fmla="*/ 0 w 912"/>
              <a:gd name="T93" fmla="*/ 467998 h 454"/>
              <a:gd name="T94" fmla="*/ 334837 w 912"/>
              <a:gd name="T95" fmla="*/ 723725 h 454"/>
              <a:gd name="T96" fmla="*/ 400210 w 912"/>
              <a:gd name="T97" fmla="*/ 733754 h 454"/>
              <a:gd name="T98" fmla="*/ 497472 w 912"/>
              <a:gd name="T99" fmla="*/ 740439 h 454"/>
              <a:gd name="T100" fmla="*/ 618652 w 912"/>
              <a:gd name="T101" fmla="*/ 743782 h 454"/>
              <a:gd name="T102" fmla="*/ 757370 w 912"/>
              <a:gd name="T103" fmla="*/ 747125 h 454"/>
              <a:gd name="T104" fmla="*/ 904060 w 912"/>
              <a:gd name="T105" fmla="*/ 750468 h 454"/>
              <a:gd name="T106" fmla="*/ 1047562 w 912"/>
              <a:gd name="T107" fmla="*/ 753811 h 454"/>
              <a:gd name="T108" fmla="*/ 1183091 w 912"/>
              <a:gd name="T109" fmla="*/ 753811 h 454"/>
              <a:gd name="T110" fmla="*/ 1297893 w 912"/>
              <a:gd name="T111" fmla="*/ 757154 h 454"/>
              <a:gd name="T112" fmla="*/ 1388777 w 912"/>
              <a:gd name="T113" fmla="*/ 757154 h 454"/>
              <a:gd name="T114" fmla="*/ 1439800 w 912"/>
              <a:gd name="T115" fmla="*/ 757154 h 45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12"/>
              <a:gd name="T175" fmla="*/ 0 h 454"/>
              <a:gd name="T176" fmla="*/ 912 w 912"/>
              <a:gd name="T177" fmla="*/ 454 h 45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12" h="454">
                <a:moveTo>
                  <a:pt x="911" y="453"/>
                </a:moveTo>
                <a:lnTo>
                  <a:pt x="897" y="419"/>
                </a:lnTo>
                <a:lnTo>
                  <a:pt x="881" y="407"/>
                </a:lnTo>
                <a:lnTo>
                  <a:pt x="877" y="394"/>
                </a:lnTo>
                <a:lnTo>
                  <a:pt x="877" y="392"/>
                </a:lnTo>
                <a:lnTo>
                  <a:pt x="875" y="390"/>
                </a:lnTo>
                <a:lnTo>
                  <a:pt x="873" y="386"/>
                </a:lnTo>
                <a:lnTo>
                  <a:pt x="873" y="382"/>
                </a:lnTo>
                <a:lnTo>
                  <a:pt x="871" y="376"/>
                </a:lnTo>
                <a:lnTo>
                  <a:pt x="869" y="372"/>
                </a:lnTo>
                <a:lnTo>
                  <a:pt x="867" y="368"/>
                </a:lnTo>
                <a:lnTo>
                  <a:pt x="863" y="364"/>
                </a:lnTo>
                <a:lnTo>
                  <a:pt x="861" y="360"/>
                </a:lnTo>
                <a:lnTo>
                  <a:pt x="859" y="356"/>
                </a:lnTo>
                <a:lnTo>
                  <a:pt x="859" y="351"/>
                </a:lnTo>
                <a:lnTo>
                  <a:pt x="857" y="345"/>
                </a:lnTo>
                <a:lnTo>
                  <a:pt x="857" y="339"/>
                </a:lnTo>
                <a:lnTo>
                  <a:pt x="857" y="333"/>
                </a:lnTo>
                <a:lnTo>
                  <a:pt x="857" y="325"/>
                </a:lnTo>
                <a:lnTo>
                  <a:pt x="859" y="319"/>
                </a:lnTo>
                <a:lnTo>
                  <a:pt x="859" y="313"/>
                </a:lnTo>
                <a:lnTo>
                  <a:pt x="859" y="307"/>
                </a:lnTo>
                <a:lnTo>
                  <a:pt x="859" y="303"/>
                </a:lnTo>
                <a:lnTo>
                  <a:pt x="861" y="302"/>
                </a:lnTo>
                <a:lnTo>
                  <a:pt x="861" y="298"/>
                </a:lnTo>
                <a:lnTo>
                  <a:pt x="861" y="296"/>
                </a:lnTo>
                <a:lnTo>
                  <a:pt x="854" y="286"/>
                </a:lnTo>
                <a:lnTo>
                  <a:pt x="852" y="249"/>
                </a:lnTo>
                <a:lnTo>
                  <a:pt x="848" y="245"/>
                </a:lnTo>
                <a:lnTo>
                  <a:pt x="842" y="241"/>
                </a:lnTo>
                <a:lnTo>
                  <a:pt x="838" y="235"/>
                </a:lnTo>
                <a:lnTo>
                  <a:pt x="834" y="229"/>
                </a:lnTo>
                <a:lnTo>
                  <a:pt x="834" y="223"/>
                </a:lnTo>
                <a:lnTo>
                  <a:pt x="834" y="217"/>
                </a:lnTo>
                <a:lnTo>
                  <a:pt x="834" y="213"/>
                </a:lnTo>
                <a:lnTo>
                  <a:pt x="834" y="209"/>
                </a:lnTo>
                <a:lnTo>
                  <a:pt x="836" y="207"/>
                </a:lnTo>
                <a:lnTo>
                  <a:pt x="834" y="198"/>
                </a:lnTo>
                <a:lnTo>
                  <a:pt x="834" y="190"/>
                </a:lnTo>
                <a:lnTo>
                  <a:pt x="832" y="184"/>
                </a:lnTo>
                <a:lnTo>
                  <a:pt x="828" y="178"/>
                </a:lnTo>
                <a:lnTo>
                  <a:pt x="826" y="174"/>
                </a:lnTo>
                <a:lnTo>
                  <a:pt x="824" y="172"/>
                </a:lnTo>
                <a:lnTo>
                  <a:pt x="822" y="170"/>
                </a:lnTo>
                <a:lnTo>
                  <a:pt x="820" y="168"/>
                </a:lnTo>
                <a:lnTo>
                  <a:pt x="814" y="164"/>
                </a:lnTo>
                <a:lnTo>
                  <a:pt x="814" y="160"/>
                </a:lnTo>
                <a:lnTo>
                  <a:pt x="810" y="154"/>
                </a:lnTo>
                <a:lnTo>
                  <a:pt x="810" y="149"/>
                </a:lnTo>
                <a:lnTo>
                  <a:pt x="808" y="145"/>
                </a:lnTo>
                <a:lnTo>
                  <a:pt x="808" y="139"/>
                </a:lnTo>
                <a:lnTo>
                  <a:pt x="808" y="137"/>
                </a:lnTo>
                <a:lnTo>
                  <a:pt x="803" y="123"/>
                </a:lnTo>
                <a:lnTo>
                  <a:pt x="801" y="121"/>
                </a:lnTo>
                <a:lnTo>
                  <a:pt x="799" y="117"/>
                </a:lnTo>
                <a:lnTo>
                  <a:pt x="795" y="115"/>
                </a:lnTo>
                <a:lnTo>
                  <a:pt x="793" y="111"/>
                </a:lnTo>
                <a:lnTo>
                  <a:pt x="789" y="105"/>
                </a:lnTo>
                <a:lnTo>
                  <a:pt x="785" y="103"/>
                </a:lnTo>
                <a:lnTo>
                  <a:pt x="783" y="100"/>
                </a:lnTo>
                <a:lnTo>
                  <a:pt x="781" y="98"/>
                </a:lnTo>
                <a:lnTo>
                  <a:pt x="779" y="94"/>
                </a:lnTo>
                <a:lnTo>
                  <a:pt x="777" y="88"/>
                </a:lnTo>
                <a:lnTo>
                  <a:pt x="773" y="82"/>
                </a:lnTo>
                <a:lnTo>
                  <a:pt x="769" y="76"/>
                </a:lnTo>
                <a:lnTo>
                  <a:pt x="763" y="72"/>
                </a:lnTo>
                <a:lnTo>
                  <a:pt x="757" y="68"/>
                </a:lnTo>
                <a:lnTo>
                  <a:pt x="750" y="66"/>
                </a:lnTo>
                <a:lnTo>
                  <a:pt x="748" y="66"/>
                </a:lnTo>
                <a:lnTo>
                  <a:pt x="744" y="64"/>
                </a:lnTo>
                <a:lnTo>
                  <a:pt x="740" y="62"/>
                </a:lnTo>
                <a:lnTo>
                  <a:pt x="740" y="60"/>
                </a:lnTo>
                <a:lnTo>
                  <a:pt x="728" y="60"/>
                </a:lnTo>
                <a:lnTo>
                  <a:pt x="714" y="49"/>
                </a:lnTo>
                <a:lnTo>
                  <a:pt x="655" y="49"/>
                </a:lnTo>
                <a:lnTo>
                  <a:pt x="655" y="50"/>
                </a:lnTo>
                <a:lnTo>
                  <a:pt x="653" y="52"/>
                </a:lnTo>
                <a:lnTo>
                  <a:pt x="649" y="56"/>
                </a:lnTo>
                <a:lnTo>
                  <a:pt x="645" y="58"/>
                </a:lnTo>
                <a:lnTo>
                  <a:pt x="642" y="62"/>
                </a:lnTo>
                <a:lnTo>
                  <a:pt x="640" y="62"/>
                </a:lnTo>
                <a:lnTo>
                  <a:pt x="636" y="60"/>
                </a:lnTo>
                <a:lnTo>
                  <a:pt x="632" y="56"/>
                </a:lnTo>
                <a:lnTo>
                  <a:pt x="630" y="54"/>
                </a:lnTo>
                <a:lnTo>
                  <a:pt x="624" y="50"/>
                </a:lnTo>
                <a:lnTo>
                  <a:pt x="616" y="47"/>
                </a:lnTo>
                <a:lnTo>
                  <a:pt x="608" y="41"/>
                </a:lnTo>
                <a:lnTo>
                  <a:pt x="600" y="35"/>
                </a:lnTo>
                <a:lnTo>
                  <a:pt x="592" y="31"/>
                </a:lnTo>
                <a:lnTo>
                  <a:pt x="587" y="27"/>
                </a:lnTo>
                <a:lnTo>
                  <a:pt x="585" y="27"/>
                </a:lnTo>
                <a:lnTo>
                  <a:pt x="583" y="27"/>
                </a:lnTo>
                <a:lnTo>
                  <a:pt x="581" y="27"/>
                </a:lnTo>
                <a:lnTo>
                  <a:pt x="575" y="25"/>
                </a:lnTo>
                <a:lnTo>
                  <a:pt x="565" y="25"/>
                </a:lnTo>
                <a:lnTo>
                  <a:pt x="553" y="25"/>
                </a:lnTo>
                <a:lnTo>
                  <a:pt x="539" y="25"/>
                </a:lnTo>
                <a:lnTo>
                  <a:pt x="524" y="25"/>
                </a:lnTo>
                <a:lnTo>
                  <a:pt x="506" y="23"/>
                </a:lnTo>
                <a:lnTo>
                  <a:pt x="486" y="23"/>
                </a:lnTo>
                <a:lnTo>
                  <a:pt x="467" y="21"/>
                </a:lnTo>
                <a:lnTo>
                  <a:pt x="447" y="21"/>
                </a:lnTo>
                <a:lnTo>
                  <a:pt x="424" y="21"/>
                </a:lnTo>
                <a:lnTo>
                  <a:pt x="402" y="19"/>
                </a:lnTo>
                <a:lnTo>
                  <a:pt x="376" y="19"/>
                </a:lnTo>
                <a:lnTo>
                  <a:pt x="351" y="19"/>
                </a:lnTo>
                <a:lnTo>
                  <a:pt x="327" y="17"/>
                </a:lnTo>
                <a:lnTo>
                  <a:pt x="302" y="17"/>
                </a:lnTo>
                <a:lnTo>
                  <a:pt x="278" y="15"/>
                </a:lnTo>
                <a:lnTo>
                  <a:pt x="253" y="15"/>
                </a:lnTo>
                <a:lnTo>
                  <a:pt x="227" y="13"/>
                </a:lnTo>
                <a:lnTo>
                  <a:pt x="204" y="13"/>
                </a:lnTo>
                <a:lnTo>
                  <a:pt x="180" y="11"/>
                </a:lnTo>
                <a:lnTo>
                  <a:pt x="160" y="9"/>
                </a:lnTo>
                <a:lnTo>
                  <a:pt x="137" y="9"/>
                </a:lnTo>
                <a:lnTo>
                  <a:pt x="117" y="7"/>
                </a:lnTo>
                <a:lnTo>
                  <a:pt x="100" y="7"/>
                </a:lnTo>
                <a:lnTo>
                  <a:pt x="82" y="5"/>
                </a:lnTo>
                <a:lnTo>
                  <a:pt x="66" y="3"/>
                </a:lnTo>
                <a:lnTo>
                  <a:pt x="53" y="3"/>
                </a:lnTo>
                <a:lnTo>
                  <a:pt x="43" y="1"/>
                </a:lnTo>
                <a:lnTo>
                  <a:pt x="35" y="1"/>
                </a:lnTo>
                <a:lnTo>
                  <a:pt x="27" y="0"/>
                </a:lnTo>
                <a:lnTo>
                  <a:pt x="1" y="280"/>
                </a:lnTo>
                <a:lnTo>
                  <a:pt x="0" y="280"/>
                </a:lnTo>
                <a:lnTo>
                  <a:pt x="217" y="294"/>
                </a:lnTo>
                <a:lnTo>
                  <a:pt x="210" y="433"/>
                </a:lnTo>
                <a:lnTo>
                  <a:pt x="221" y="435"/>
                </a:lnTo>
                <a:lnTo>
                  <a:pt x="233" y="437"/>
                </a:lnTo>
                <a:lnTo>
                  <a:pt x="251" y="439"/>
                </a:lnTo>
                <a:lnTo>
                  <a:pt x="268" y="439"/>
                </a:lnTo>
                <a:lnTo>
                  <a:pt x="288" y="441"/>
                </a:lnTo>
                <a:lnTo>
                  <a:pt x="312" y="443"/>
                </a:lnTo>
                <a:lnTo>
                  <a:pt x="335" y="443"/>
                </a:lnTo>
                <a:lnTo>
                  <a:pt x="361" y="445"/>
                </a:lnTo>
                <a:lnTo>
                  <a:pt x="388" y="445"/>
                </a:lnTo>
                <a:lnTo>
                  <a:pt x="416" y="447"/>
                </a:lnTo>
                <a:lnTo>
                  <a:pt x="445" y="447"/>
                </a:lnTo>
                <a:lnTo>
                  <a:pt x="475" y="447"/>
                </a:lnTo>
                <a:lnTo>
                  <a:pt x="506" y="449"/>
                </a:lnTo>
                <a:lnTo>
                  <a:pt x="535" y="449"/>
                </a:lnTo>
                <a:lnTo>
                  <a:pt x="567" y="449"/>
                </a:lnTo>
                <a:lnTo>
                  <a:pt x="596" y="449"/>
                </a:lnTo>
                <a:lnTo>
                  <a:pt x="628" y="451"/>
                </a:lnTo>
                <a:lnTo>
                  <a:pt x="657" y="451"/>
                </a:lnTo>
                <a:lnTo>
                  <a:pt x="687" y="451"/>
                </a:lnTo>
                <a:lnTo>
                  <a:pt x="714" y="451"/>
                </a:lnTo>
                <a:lnTo>
                  <a:pt x="742" y="451"/>
                </a:lnTo>
                <a:lnTo>
                  <a:pt x="767" y="451"/>
                </a:lnTo>
                <a:lnTo>
                  <a:pt x="791" y="453"/>
                </a:lnTo>
                <a:lnTo>
                  <a:pt x="814" y="453"/>
                </a:lnTo>
                <a:lnTo>
                  <a:pt x="834" y="453"/>
                </a:lnTo>
                <a:lnTo>
                  <a:pt x="854" y="453"/>
                </a:lnTo>
                <a:lnTo>
                  <a:pt x="871" y="453"/>
                </a:lnTo>
                <a:lnTo>
                  <a:pt x="883" y="453"/>
                </a:lnTo>
                <a:lnTo>
                  <a:pt x="895" y="453"/>
                </a:lnTo>
                <a:lnTo>
                  <a:pt x="903" y="453"/>
                </a:lnTo>
                <a:lnTo>
                  <a:pt x="909" y="453"/>
                </a:lnTo>
                <a:lnTo>
                  <a:pt x="911" y="4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Freeform 30"/>
          <p:cNvSpPr>
            <a:spLocks/>
          </p:cNvSpPr>
          <p:nvPr/>
        </p:nvSpPr>
        <p:spPr bwMode="auto">
          <a:xfrm>
            <a:off x="3783013" y="3479800"/>
            <a:ext cx="1303337" cy="736600"/>
          </a:xfrm>
          <a:custGeom>
            <a:avLst/>
            <a:gdLst>
              <a:gd name="T0" fmla="*/ 49453 w 817"/>
              <a:gd name="T1" fmla="*/ 0 h 441"/>
              <a:gd name="T2" fmla="*/ 86145 w 817"/>
              <a:gd name="T3" fmla="*/ 5011 h 441"/>
              <a:gd name="T4" fmla="*/ 143574 w 817"/>
              <a:gd name="T5" fmla="*/ 8351 h 441"/>
              <a:gd name="T6" fmla="*/ 212171 w 817"/>
              <a:gd name="T7" fmla="*/ 15033 h 441"/>
              <a:gd name="T8" fmla="*/ 290339 w 817"/>
              <a:gd name="T9" fmla="*/ 18373 h 441"/>
              <a:gd name="T10" fmla="*/ 378079 w 817"/>
              <a:gd name="T11" fmla="*/ 21714 h 441"/>
              <a:gd name="T12" fmla="*/ 472200 w 817"/>
              <a:gd name="T13" fmla="*/ 21714 h 441"/>
              <a:gd name="T14" fmla="*/ 569512 w 817"/>
              <a:gd name="T15" fmla="*/ 25054 h 441"/>
              <a:gd name="T16" fmla="*/ 665228 w 817"/>
              <a:gd name="T17" fmla="*/ 25054 h 441"/>
              <a:gd name="T18" fmla="*/ 762540 w 817"/>
              <a:gd name="T19" fmla="*/ 28395 h 441"/>
              <a:gd name="T20" fmla="*/ 853470 w 817"/>
              <a:gd name="T21" fmla="*/ 28395 h 441"/>
              <a:gd name="T22" fmla="*/ 938020 w 817"/>
              <a:gd name="T23" fmla="*/ 28395 h 441"/>
              <a:gd name="T24" fmla="*/ 1012998 w 817"/>
              <a:gd name="T25" fmla="*/ 31736 h 441"/>
              <a:gd name="T26" fmla="*/ 1075213 w 817"/>
              <a:gd name="T27" fmla="*/ 31736 h 441"/>
              <a:gd name="T28" fmla="*/ 1123071 w 817"/>
              <a:gd name="T29" fmla="*/ 31736 h 441"/>
              <a:gd name="T30" fmla="*/ 1153381 w 817"/>
              <a:gd name="T31" fmla="*/ 31736 h 441"/>
              <a:gd name="T32" fmla="*/ 1166144 w 817"/>
              <a:gd name="T33" fmla="*/ 31736 h 441"/>
              <a:gd name="T34" fmla="*/ 1185287 w 817"/>
              <a:gd name="T35" fmla="*/ 41757 h 441"/>
              <a:gd name="T36" fmla="*/ 1221978 w 817"/>
              <a:gd name="T37" fmla="*/ 58460 h 441"/>
              <a:gd name="T38" fmla="*/ 1228359 w 817"/>
              <a:gd name="T39" fmla="*/ 61801 h 441"/>
              <a:gd name="T40" fmla="*/ 1241121 w 817"/>
              <a:gd name="T41" fmla="*/ 68482 h 441"/>
              <a:gd name="T42" fmla="*/ 1247502 w 817"/>
              <a:gd name="T43" fmla="*/ 75163 h 441"/>
              <a:gd name="T44" fmla="*/ 1237931 w 817"/>
              <a:gd name="T45" fmla="*/ 93537 h 441"/>
              <a:gd name="T46" fmla="*/ 1214002 w 817"/>
              <a:gd name="T47" fmla="*/ 146986 h 441"/>
              <a:gd name="T48" fmla="*/ 1244312 w 817"/>
              <a:gd name="T49" fmla="*/ 177051 h 441"/>
              <a:gd name="T50" fmla="*/ 1269836 w 817"/>
              <a:gd name="T51" fmla="*/ 225490 h 441"/>
              <a:gd name="T52" fmla="*/ 1301742 w 817"/>
              <a:gd name="T53" fmla="*/ 734930 h 441"/>
              <a:gd name="T54" fmla="*/ 1292170 w 817"/>
              <a:gd name="T55" fmla="*/ 734930 h 441"/>
              <a:gd name="T56" fmla="*/ 1257074 w 817"/>
              <a:gd name="T57" fmla="*/ 734930 h 441"/>
              <a:gd name="T58" fmla="*/ 1201240 w 817"/>
              <a:gd name="T59" fmla="*/ 734930 h 441"/>
              <a:gd name="T60" fmla="*/ 1135833 w 817"/>
              <a:gd name="T61" fmla="*/ 734930 h 441"/>
              <a:gd name="T62" fmla="*/ 1051284 w 817"/>
              <a:gd name="T63" fmla="*/ 734930 h 441"/>
              <a:gd name="T64" fmla="*/ 957163 w 817"/>
              <a:gd name="T65" fmla="*/ 734930 h 441"/>
              <a:gd name="T66" fmla="*/ 853470 w 817"/>
              <a:gd name="T67" fmla="*/ 734930 h 441"/>
              <a:gd name="T68" fmla="*/ 746587 w 817"/>
              <a:gd name="T69" fmla="*/ 734930 h 441"/>
              <a:gd name="T70" fmla="*/ 638109 w 817"/>
              <a:gd name="T71" fmla="*/ 731589 h 441"/>
              <a:gd name="T72" fmla="*/ 528035 w 817"/>
              <a:gd name="T73" fmla="*/ 731589 h 441"/>
              <a:gd name="T74" fmla="*/ 417961 w 817"/>
              <a:gd name="T75" fmla="*/ 728249 h 441"/>
              <a:gd name="T76" fmla="*/ 312673 w 817"/>
              <a:gd name="T77" fmla="*/ 724908 h 441"/>
              <a:gd name="T78" fmla="*/ 215362 w 817"/>
              <a:gd name="T79" fmla="*/ 721567 h 441"/>
              <a:gd name="T80" fmla="*/ 130812 w 817"/>
              <a:gd name="T81" fmla="*/ 718227 h 441"/>
              <a:gd name="T82" fmla="*/ 59025 w 817"/>
              <a:gd name="T83" fmla="*/ 714886 h 441"/>
              <a:gd name="T84" fmla="*/ 0 w 817"/>
              <a:gd name="T85" fmla="*/ 711546 h 44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817"/>
              <a:gd name="T130" fmla="*/ 0 h 441"/>
              <a:gd name="T131" fmla="*/ 817 w 817"/>
              <a:gd name="T132" fmla="*/ 441 h 44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817" h="441">
                <a:moveTo>
                  <a:pt x="0" y="426"/>
                </a:moveTo>
                <a:lnTo>
                  <a:pt x="31" y="0"/>
                </a:lnTo>
                <a:lnTo>
                  <a:pt x="43" y="1"/>
                </a:lnTo>
                <a:lnTo>
                  <a:pt x="54" y="3"/>
                </a:lnTo>
                <a:lnTo>
                  <a:pt x="72" y="5"/>
                </a:lnTo>
                <a:lnTo>
                  <a:pt x="90" y="5"/>
                </a:lnTo>
                <a:lnTo>
                  <a:pt x="109" y="7"/>
                </a:lnTo>
                <a:lnTo>
                  <a:pt x="133" y="9"/>
                </a:lnTo>
                <a:lnTo>
                  <a:pt x="156" y="9"/>
                </a:lnTo>
                <a:lnTo>
                  <a:pt x="182" y="11"/>
                </a:lnTo>
                <a:lnTo>
                  <a:pt x="209" y="11"/>
                </a:lnTo>
                <a:lnTo>
                  <a:pt x="237" y="13"/>
                </a:lnTo>
                <a:lnTo>
                  <a:pt x="266" y="13"/>
                </a:lnTo>
                <a:lnTo>
                  <a:pt x="296" y="13"/>
                </a:lnTo>
                <a:lnTo>
                  <a:pt x="327" y="15"/>
                </a:lnTo>
                <a:lnTo>
                  <a:pt x="357" y="15"/>
                </a:lnTo>
                <a:lnTo>
                  <a:pt x="388" y="15"/>
                </a:lnTo>
                <a:lnTo>
                  <a:pt x="417" y="15"/>
                </a:lnTo>
                <a:lnTo>
                  <a:pt x="449" y="17"/>
                </a:lnTo>
                <a:lnTo>
                  <a:pt x="478" y="17"/>
                </a:lnTo>
                <a:lnTo>
                  <a:pt x="508" y="17"/>
                </a:lnTo>
                <a:lnTo>
                  <a:pt x="535" y="17"/>
                </a:lnTo>
                <a:lnTo>
                  <a:pt x="562" y="17"/>
                </a:lnTo>
                <a:lnTo>
                  <a:pt x="588" y="17"/>
                </a:lnTo>
                <a:lnTo>
                  <a:pt x="612" y="19"/>
                </a:lnTo>
                <a:lnTo>
                  <a:pt x="635" y="19"/>
                </a:lnTo>
                <a:lnTo>
                  <a:pt x="655" y="19"/>
                </a:lnTo>
                <a:lnTo>
                  <a:pt x="674" y="19"/>
                </a:lnTo>
                <a:lnTo>
                  <a:pt x="692" y="19"/>
                </a:lnTo>
                <a:lnTo>
                  <a:pt x="704" y="19"/>
                </a:lnTo>
                <a:lnTo>
                  <a:pt x="715" y="19"/>
                </a:lnTo>
                <a:lnTo>
                  <a:pt x="723" y="19"/>
                </a:lnTo>
                <a:lnTo>
                  <a:pt x="729" y="19"/>
                </a:lnTo>
                <a:lnTo>
                  <a:pt x="731" y="19"/>
                </a:lnTo>
                <a:lnTo>
                  <a:pt x="729" y="17"/>
                </a:lnTo>
                <a:lnTo>
                  <a:pt x="743" y="25"/>
                </a:lnTo>
                <a:lnTo>
                  <a:pt x="755" y="37"/>
                </a:lnTo>
                <a:lnTo>
                  <a:pt x="766" y="35"/>
                </a:lnTo>
                <a:lnTo>
                  <a:pt x="768" y="37"/>
                </a:lnTo>
                <a:lnTo>
                  <a:pt x="770" y="37"/>
                </a:lnTo>
                <a:lnTo>
                  <a:pt x="774" y="39"/>
                </a:lnTo>
                <a:lnTo>
                  <a:pt x="778" y="41"/>
                </a:lnTo>
                <a:lnTo>
                  <a:pt x="780" y="41"/>
                </a:lnTo>
                <a:lnTo>
                  <a:pt x="782" y="45"/>
                </a:lnTo>
                <a:lnTo>
                  <a:pt x="780" y="51"/>
                </a:lnTo>
                <a:lnTo>
                  <a:pt x="776" y="56"/>
                </a:lnTo>
                <a:lnTo>
                  <a:pt x="761" y="78"/>
                </a:lnTo>
                <a:lnTo>
                  <a:pt x="761" y="88"/>
                </a:lnTo>
                <a:lnTo>
                  <a:pt x="776" y="98"/>
                </a:lnTo>
                <a:lnTo>
                  <a:pt x="780" y="106"/>
                </a:lnTo>
                <a:lnTo>
                  <a:pt x="782" y="119"/>
                </a:lnTo>
                <a:lnTo>
                  <a:pt x="796" y="135"/>
                </a:lnTo>
                <a:lnTo>
                  <a:pt x="814" y="135"/>
                </a:lnTo>
                <a:lnTo>
                  <a:pt x="816" y="440"/>
                </a:lnTo>
                <a:lnTo>
                  <a:pt x="814" y="440"/>
                </a:lnTo>
                <a:lnTo>
                  <a:pt x="810" y="440"/>
                </a:lnTo>
                <a:lnTo>
                  <a:pt x="800" y="440"/>
                </a:lnTo>
                <a:lnTo>
                  <a:pt x="788" y="440"/>
                </a:lnTo>
                <a:lnTo>
                  <a:pt x="772" y="440"/>
                </a:lnTo>
                <a:lnTo>
                  <a:pt x="753" y="440"/>
                </a:lnTo>
                <a:lnTo>
                  <a:pt x="733" y="440"/>
                </a:lnTo>
                <a:lnTo>
                  <a:pt x="712" y="440"/>
                </a:lnTo>
                <a:lnTo>
                  <a:pt x="686" y="440"/>
                </a:lnTo>
                <a:lnTo>
                  <a:pt x="659" y="440"/>
                </a:lnTo>
                <a:lnTo>
                  <a:pt x="631" y="440"/>
                </a:lnTo>
                <a:lnTo>
                  <a:pt x="600" y="440"/>
                </a:lnTo>
                <a:lnTo>
                  <a:pt x="570" y="440"/>
                </a:lnTo>
                <a:lnTo>
                  <a:pt x="535" y="440"/>
                </a:lnTo>
                <a:lnTo>
                  <a:pt x="504" y="440"/>
                </a:lnTo>
                <a:lnTo>
                  <a:pt x="468" y="440"/>
                </a:lnTo>
                <a:lnTo>
                  <a:pt x="435" y="440"/>
                </a:lnTo>
                <a:lnTo>
                  <a:pt x="400" y="438"/>
                </a:lnTo>
                <a:lnTo>
                  <a:pt x="364" y="438"/>
                </a:lnTo>
                <a:lnTo>
                  <a:pt x="331" y="438"/>
                </a:lnTo>
                <a:lnTo>
                  <a:pt x="294" y="436"/>
                </a:lnTo>
                <a:lnTo>
                  <a:pt x="262" y="436"/>
                </a:lnTo>
                <a:lnTo>
                  <a:pt x="227" y="436"/>
                </a:lnTo>
                <a:lnTo>
                  <a:pt x="196" y="434"/>
                </a:lnTo>
                <a:lnTo>
                  <a:pt x="166" y="434"/>
                </a:lnTo>
                <a:lnTo>
                  <a:pt x="135" y="432"/>
                </a:lnTo>
                <a:lnTo>
                  <a:pt x="107" y="432"/>
                </a:lnTo>
                <a:lnTo>
                  <a:pt x="82" y="430"/>
                </a:lnTo>
                <a:lnTo>
                  <a:pt x="56" y="430"/>
                </a:lnTo>
                <a:lnTo>
                  <a:pt x="37" y="428"/>
                </a:lnTo>
                <a:lnTo>
                  <a:pt x="17" y="426"/>
                </a:lnTo>
                <a:lnTo>
                  <a:pt x="0" y="426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Freeform 31"/>
          <p:cNvSpPr>
            <a:spLocks/>
          </p:cNvSpPr>
          <p:nvPr/>
        </p:nvSpPr>
        <p:spPr bwMode="auto">
          <a:xfrm>
            <a:off x="3783013" y="3479800"/>
            <a:ext cx="1303337" cy="736600"/>
          </a:xfrm>
          <a:custGeom>
            <a:avLst/>
            <a:gdLst>
              <a:gd name="T0" fmla="*/ 49453 w 817"/>
              <a:gd name="T1" fmla="*/ 0 h 441"/>
              <a:gd name="T2" fmla="*/ 68597 w 817"/>
              <a:gd name="T3" fmla="*/ 1670 h 441"/>
              <a:gd name="T4" fmla="*/ 114860 w 817"/>
              <a:gd name="T5" fmla="*/ 8351 h 441"/>
              <a:gd name="T6" fmla="*/ 173885 w 817"/>
              <a:gd name="T7" fmla="*/ 11692 h 441"/>
              <a:gd name="T8" fmla="*/ 248862 w 817"/>
              <a:gd name="T9" fmla="*/ 15033 h 441"/>
              <a:gd name="T10" fmla="*/ 333412 w 817"/>
              <a:gd name="T11" fmla="*/ 18373 h 441"/>
              <a:gd name="T12" fmla="*/ 424342 w 817"/>
              <a:gd name="T13" fmla="*/ 21714 h 441"/>
              <a:gd name="T14" fmla="*/ 521654 w 817"/>
              <a:gd name="T15" fmla="*/ 25054 h 441"/>
              <a:gd name="T16" fmla="*/ 618965 w 817"/>
              <a:gd name="T17" fmla="*/ 25054 h 441"/>
              <a:gd name="T18" fmla="*/ 716277 w 817"/>
              <a:gd name="T19" fmla="*/ 28395 h 441"/>
              <a:gd name="T20" fmla="*/ 810398 w 817"/>
              <a:gd name="T21" fmla="*/ 28395 h 441"/>
              <a:gd name="T22" fmla="*/ 896543 w 817"/>
              <a:gd name="T23" fmla="*/ 28395 h 441"/>
              <a:gd name="T24" fmla="*/ 976306 w 817"/>
              <a:gd name="T25" fmla="*/ 31736 h 441"/>
              <a:gd name="T26" fmla="*/ 1044903 w 817"/>
              <a:gd name="T27" fmla="*/ 31736 h 441"/>
              <a:gd name="T28" fmla="*/ 1103928 w 817"/>
              <a:gd name="T29" fmla="*/ 31736 h 441"/>
              <a:gd name="T30" fmla="*/ 1140619 w 817"/>
              <a:gd name="T31" fmla="*/ 31736 h 441"/>
              <a:gd name="T32" fmla="*/ 1162953 w 817"/>
              <a:gd name="T33" fmla="*/ 31736 h 441"/>
              <a:gd name="T34" fmla="*/ 1162953 w 817"/>
              <a:gd name="T35" fmla="*/ 28395 h 441"/>
              <a:gd name="T36" fmla="*/ 1204430 w 817"/>
              <a:gd name="T37" fmla="*/ 61801 h 441"/>
              <a:gd name="T38" fmla="*/ 1221978 w 817"/>
              <a:gd name="T39" fmla="*/ 58460 h 441"/>
              <a:gd name="T40" fmla="*/ 1228359 w 817"/>
              <a:gd name="T41" fmla="*/ 61801 h 441"/>
              <a:gd name="T42" fmla="*/ 1241121 w 817"/>
              <a:gd name="T43" fmla="*/ 68482 h 441"/>
              <a:gd name="T44" fmla="*/ 1247502 w 817"/>
              <a:gd name="T45" fmla="*/ 75163 h 441"/>
              <a:gd name="T46" fmla="*/ 1237931 w 817"/>
              <a:gd name="T47" fmla="*/ 93537 h 441"/>
              <a:gd name="T48" fmla="*/ 1214002 w 817"/>
              <a:gd name="T49" fmla="*/ 146986 h 441"/>
              <a:gd name="T50" fmla="*/ 1244312 w 817"/>
              <a:gd name="T51" fmla="*/ 177051 h 441"/>
              <a:gd name="T52" fmla="*/ 1269836 w 817"/>
              <a:gd name="T53" fmla="*/ 225490 h 441"/>
              <a:gd name="T54" fmla="*/ 1301742 w 817"/>
              <a:gd name="T55" fmla="*/ 734930 h 441"/>
              <a:gd name="T56" fmla="*/ 1298551 w 817"/>
              <a:gd name="T57" fmla="*/ 734930 h 441"/>
              <a:gd name="T58" fmla="*/ 1276217 w 817"/>
              <a:gd name="T59" fmla="*/ 734930 h 441"/>
              <a:gd name="T60" fmla="*/ 1231550 w 817"/>
              <a:gd name="T61" fmla="*/ 734930 h 441"/>
              <a:gd name="T62" fmla="*/ 1169334 w 817"/>
              <a:gd name="T63" fmla="*/ 734930 h 441"/>
              <a:gd name="T64" fmla="*/ 1094356 w 817"/>
              <a:gd name="T65" fmla="*/ 734930 h 441"/>
              <a:gd name="T66" fmla="*/ 1006616 w 817"/>
              <a:gd name="T67" fmla="*/ 734930 h 441"/>
              <a:gd name="T68" fmla="*/ 909305 w 817"/>
              <a:gd name="T69" fmla="*/ 734930 h 441"/>
              <a:gd name="T70" fmla="*/ 804017 w 817"/>
              <a:gd name="T71" fmla="*/ 734930 h 441"/>
              <a:gd name="T72" fmla="*/ 693943 w 817"/>
              <a:gd name="T73" fmla="*/ 734930 h 441"/>
              <a:gd name="T74" fmla="*/ 580679 w 817"/>
              <a:gd name="T75" fmla="*/ 731589 h 441"/>
              <a:gd name="T76" fmla="*/ 469010 w 817"/>
              <a:gd name="T77" fmla="*/ 728249 h 441"/>
              <a:gd name="T78" fmla="*/ 362127 w 817"/>
              <a:gd name="T79" fmla="*/ 728249 h 441"/>
              <a:gd name="T80" fmla="*/ 264815 w 817"/>
              <a:gd name="T81" fmla="*/ 724908 h 441"/>
              <a:gd name="T82" fmla="*/ 170694 w 817"/>
              <a:gd name="T83" fmla="*/ 721567 h 441"/>
              <a:gd name="T84" fmla="*/ 89335 w 817"/>
              <a:gd name="T85" fmla="*/ 718227 h 441"/>
              <a:gd name="T86" fmla="*/ 27120 w 817"/>
              <a:gd name="T87" fmla="*/ 711546 h 44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17"/>
              <a:gd name="T133" fmla="*/ 0 h 441"/>
              <a:gd name="T134" fmla="*/ 817 w 817"/>
              <a:gd name="T135" fmla="*/ 441 h 441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17" h="441">
                <a:moveTo>
                  <a:pt x="0" y="426"/>
                </a:moveTo>
                <a:lnTo>
                  <a:pt x="31" y="0"/>
                </a:lnTo>
                <a:lnTo>
                  <a:pt x="43" y="1"/>
                </a:lnTo>
                <a:lnTo>
                  <a:pt x="54" y="3"/>
                </a:lnTo>
                <a:lnTo>
                  <a:pt x="72" y="5"/>
                </a:lnTo>
                <a:lnTo>
                  <a:pt x="90" y="5"/>
                </a:lnTo>
                <a:lnTo>
                  <a:pt x="109" y="7"/>
                </a:lnTo>
                <a:lnTo>
                  <a:pt x="133" y="9"/>
                </a:lnTo>
                <a:lnTo>
                  <a:pt x="156" y="9"/>
                </a:lnTo>
                <a:lnTo>
                  <a:pt x="182" y="11"/>
                </a:lnTo>
                <a:lnTo>
                  <a:pt x="209" y="11"/>
                </a:lnTo>
                <a:lnTo>
                  <a:pt x="237" y="13"/>
                </a:lnTo>
                <a:lnTo>
                  <a:pt x="266" y="13"/>
                </a:lnTo>
                <a:lnTo>
                  <a:pt x="296" y="13"/>
                </a:lnTo>
                <a:lnTo>
                  <a:pt x="327" y="15"/>
                </a:lnTo>
                <a:lnTo>
                  <a:pt x="357" y="15"/>
                </a:lnTo>
                <a:lnTo>
                  <a:pt x="388" y="15"/>
                </a:lnTo>
                <a:lnTo>
                  <a:pt x="417" y="15"/>
                </a:lnTo>
                <a:lnTo>
                  <a:pt x="449" y="17"/>
                </a:lnTo>
                <a:lnTo>
                  <a:pt x="478" y="17"/>
                </a:lnTo>
                <a:lnTo>
                  <a:pt x="508" y="17"/>
                </a:lnTo>
                <a:lnTo>
                  <a:pt x="535" y="17"/>
                </a:lnTo>
                <a:lnTo>
                  <a:pt x="562" y="17"/>
                </a:lnTo>
                <a:lnTo>
                  <a:pt x="588" y="17"/>
                </a:lnTo>
                <a:lnTo>
                  <a:pt x="612" y="19"/>
                </a:lnTo>
                <a:lnTo>
                  <a:pt x="635" y="19"/>
                </a:lnTo>
                <a:lnTo>
                  <a:pt x="655" y="19"/>
                </a:lnTo>
                <a:lnTo>
                  <a:pt x="674" y="19"/>
                </a:lnTo>
                <a:lnTo>
                  <a:pt x="692" y="19"/>
                </a:lnTo>
                <a:lnTo>
                  <a:pt x="704" y="19"/>
                </a:lnTo>
                <a:lnTo>
                  <a:pt x="715" y="19"/>
                </a:lnTo>
                <a:lnTo>
                  <a:pt x="723" y="19"/>
                </a:lnTo>
                <a:lnTo>
                  <a:pt x="729" y="19"/>
                </a:lnTo>
                <a:lnTo>
                  <a:pt x="731" y="19"/>
                </a:lnTo>
                <a:lnTo>
                  <a:pt x="729" y="17"/>
                </a:lnTo>
                <a:lnTo>
                  <a:pt x="743" y="25"/>
                </a:lnTo>
                <a:lnTo>
                  <a:pt x="755" y="37"/>
                </a:lnTo>
                <a:lnTo>
                  <a:pt x="766" y="35"/>
                </a:lnTo>
                <a:lnTo>
                  <a:pt x="768" y="37"/>
                </a:lnTo>
                <a:lnTo>
                  <a:pt x="770" y="37"/>
                </a:lnTo>
                <a:lnTo>
                  <a:pt x="774" y="39"/>
                </a:lnTo>
                <a:lnTo>
                  <a:pt x="778" y="41"/>
                </a:lnTo>
                <a:lnTo>
                  <a:pt x="780" y="41"/>
                </a:lnTo>
                <a:lnTo>
                  <a:pt x="782" y="45"/>
                </a:lnTo>
                <a:lnTo>
                  <a:pt x="780" y="51"/>
                </a:lnTo>
                <a:lnTo>
                  <a:pt x="776" y="56"/>
                </a:lnTo>
                <a:lnTo>
                  <a:pt x="761" y="78"/>
                </a:lnTo>
                <a:lnTo>
                  <a:pt x="761" y="88"/>
                </a:lnTo>
                <a:lnTo>
                  <a:pt x="776" y="98"/>
                </a:lnTo>
                <a:lnTo>
                  <a:pt x="780" y="106"/>
                </a:lnTo>
                <a:lnTo>
                  <a:pt x="782" y="119"/>
                </a:lnTo>
                <a:lnTo>
                  <a:pt x="796" y="135"/>
                </a:lnTo>
                <a:lnTo>
                  <a:pt x="814" y="135"/>
                </a:lnTo>
                <a:lnTo>
                  <a:pt x="816" y="440"/>
                </a:lnTo>
                <a:lnTo>
                  <a:pt x="814" y="440"/>
                </a:lnTo>
                <a:lnTo>
                  <a:pt x="810" y="440"/>
                </a:lnTo>
                <a:lnTo>
                  <a:pt x="800" y="440"/>
                </a:lnTo>
                <a:lnTo>
                  <a:pt x="788" y="440"/>
                </a:lnTo>
                <a:lnTo>
                  <a:pt x="772" y="440"/>
                </a:lnTo>
                <a:lnTo>
                  <a:pt x="753" y="440"/>
                </a:lnTo>
                <a:lnTo>
                  <a:pt x="733" y="440"/>
                </a:lnTo>
                <a:lnTo>
                  <a:pt x="712" y="440"/>
                </a:lnTo>
                <a:lnTo>
                  <a:pt x="686" y="440"/>
                </a:lnTo>
                <a:lnTo>
                  <a:pt x="659" y="440"/>
                </a:lnTo>
                <a:lnTo>
                  <a:pt x="631" y="440"/>
                </a:lnTo>
                <a:lnTo>
                  <a:pt x="600" y="440"/>
                </a:lnTo>
                <a:lnTo>
                  <a:pt x="570" y="440"/>
                </a:lnTo>
                <a:lnTo>
                  <a:pt x="535" y="440"/>
                </a:lnTo>
                <a:lnTo>
                  <a:pt x="504" y="440"/>
                </a:lnTo>
                <a:lnTo>
                  <a:pt x="468" y="440"/>
                </a:lnTo>
                <a:lnTo>
                  <a:pt x="435" y="440"/>
                </a:lnTo>
                <a:lnTo>
                  <a:pt x="400" y="438"/>
                </a:lnTo>
                <a:lnTo>
                  <a:pt x="364" y="438"/>
                </a:lnTo>
                <a:lnTo>
                  <a:pt x="331" y="438"/>
                </a:lnTo>
                <a:lnTo>
                  <a:pt x="294" y="436"/>
                </a:lnTo>
                <a:lnTo>
                  <a:pt x="262" y="436"/>
                </a:lnTo>
                <a:lnTo>
                  <a:pt x="227" y="436"/>
                </a:lnTo>
                <a:lnTo>
                  <a:pt x="196" y="434"/>
                </a:lnTo>
                <a:lnTo>
                  <a:pt x="166" y="434"/>
                </a:lnTo>
                <a:lnTo>
                  <a:pt x="135" y="432"/>
                </a:lnTo>
                <a:lnTo>
                  <a:pt x="107" y="432"/>
                </a:lnTo>
                <a:lnTo>
                  <a:pt x="82" y="430"/>
                </a:lnTo>
                <a:lnTo>
                  <a:pt x="56" y="430"/>
                </a:lnTo>
                <a:lnTo>
                  <a:pt x="37" y="428"/>
                </a:lnTo>
                <a:lnTo>
                  <a:pt x="17" y="426"/>
                </a:lnTo>
                <a:lnTo>
                  <a:pt x="0" y="4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Freeform 32"/>
          <p:cNvSpPr>
            <a:spLocks/>
          </p:cNvSpPr>
          <p:nvPr/>
        </p:nvSpPr>
        <p:spPr bwMode="auto">
          <a:xfrm>
            <a:off x="3600450" y="4178300"/>
            <a:ext cx="1525588" cy="827088"/>
          </a:xfrm>
          <a:custGeom>
            <a:avLst/>
            <a:gdLst>
              <a:gd name="T0" fmla="*/ 540412 w 957"/>
              <a:gd name="T1" fmla="*/ 601519 h 495"/>
              <a:gd name="T2" fmla="*/ 628090 w 957"/>
              <a:gd name="T3" fmla="*/ 648303 h 495"/>
              <a:gd name="T4" fmla="*/ 712579 w 957"/>
              <a:gd name="T5" fmla="*/ 690075 h 495"/>
              <a:gd name="T6" fmla="*/ 725332 w 957"/>
              <a:gd name="T7" fmla="*/ 696759 h 495"/>
              <a:gd name="T8" fmla="*/ 741273 w 957"/>
              <a:gd name="T9" fmla="*/ 703443 h 495"/>
              <a:gd name="T10" fmla="*/ 761997 w 957"/>
              <a:gd name="T11" fmla="*/ 700101 h 495"/>
              <a:gd name="T12" fmla="*/ 793880 w 957"/>
              <a:gd name="T13" fmla="*/ 703443 h 495"/>
              <a:gd name="T14" fmla="*/ 809821 w 957"/>
              <a:gd name="T15" fmla="*/ 723493 h 495"/>
              <a:gd name="T16" fmla="*/ 838515 w 957"/>
              <a:gd name="T17" fmla="*/ 713468 h 495"/>
              <a:gd name="T18" fmla="*/ 887934 w 957"/>
              <a:gd name="T19" fmla="*/ 733518 h 495"/>
              <a:gd name="T20" fmla="*/ 926193 w 957"/>
              <a:gd name="T21" fmla="*/ 748556 h 495"/>
              <a:gd name="T22" fmla="*/ 981988 w 957"/>
              <a:gd name="T23" fmla="*/ 768607 h 495"/>
              <a:gd name="T24" fmla="*/ 981988 w 957"/>
              <a:gd name="T25" fmla="*/ 778632 h 495"/>
              <a:gd name="T26" fmla="*/ 988364 w 957"/>
              <a:gd name="T27" fmla="*/ 788658 h 495"/>
              <a:gd name="T28" fmla="*/ 1013870 w 957"/>
              <a:gd name="T29" fmla="*/ 768607 h 495"/>
              <a:gd name="T30" fmla="*/ 1021841 w 957"/>
              <a:gd name="T31" fmla="*/ 755240 h 495"/>
              <a:gd name="T32" fmla="*/ 1025029 w 957"/>
              <a:gd name="T33" fmla="*/ 771949 h 495"/>
              <a:gd name="T34" fmla="*/ 1037782 w 957"/>
              <a:gd name="T35" fmla="*/ 805366 h 495"/>
              <a:gd name="T36" fmla="*/ 1047347 w 957"/>
              <a:gd name="T37" fmla="*/ 795341 h 495"/>
              <a:gd name="T38" fmla="*/ 1047347 w 957"/>
              <a:gd name="T39" fmla="*/ 785316 h 495"/>
              <a:gd name="T40" fmla="*/ 1131836 w 957"/>
              <a:gd name="T41" fmla="*/ 761923 h 495"/>
              <a:gd name="T42" fmla="*/ 1128648 w 957"/>
              <a:gd name="T43" fmla="*/ 765265 h 495"/>
              <a:gd name="T44" fmla="*/ 1135025 w 957"/>
              <a:gd name="T45" fmla="*/ 781974 h 495"/>
              <a:gd name="T46" fmla="*/ 1170096 w 957"/>
              <a:gd name="T47" fmla="*/ 798683 h 495"/>
              <a:gd name="T48" fmla="*/ 1190819 w 957"/>
              <a:gd name="T49" fmla="*/ 812050 h 495"/>
              <a:gd name="T50" fmla="*/ 1206761 w 957"/>
              <a:gd name="T51" fmla="*/ 802025 h 495"/>
              <a:gd name="T52" fmla="*/ 1248208 w 957"/>
              <a:gd name="T53" fmla="*/ 771949 h 495"/>
              <a:gd name="T54" fmla="*/ 1268932 w 957"/>
              <a:gd name="T55" fmla="*/ 778632 h 495"/>
              <a:gd name="T56" fmla="*/ 1278497 w 957"/>
              <a:gd name="T57" fmla="*/ 791999 h 495"/>
              <a:gd name="T58" fmla="*/ 1278497 w 957"/>
              <a:gd name="T59" fmla="*/ 791999 h 495"/>
              <a:gd name="T60" fmla="*/ 1284873 w 957"/>
              <a:gd name="T61" fmla="*/ 785316 h 495"/>
              <a:gd name="T62" fmla="*/ 1300815 w 957"/>
              <a:gd name="T63" fmla="*/ 761923 h 495"/>
              <a:gd name="T64" fmla="*/ 1304003 w 957"/>
              <a:gd name="T65" fmla="*/ 748556 h 495"/>
              <a:gd name="T66" fmla="*/ 1313568 w 957"/>
              <a:gd name="T67" fmla="*/ 761923 h 495"/>
              <a:gd name="T68" fmla="*/ 1345451 w 957"/>
              <a:gd name="T69" fmla="*/ 788658 h 495"/>
              <a:gd name="T70" fmla="*/ 1351827 w 957"/>
              <a:gd name="T71" fmla="*/ 795341 h 495"/>
              <a:gd name="T72" fmla="*/ 1362986 w 957"/>
              <a:gd name="T73" fmla="*/ 775291 h 495"/>
              <a:gd name="T74" fmla="*/ 1385304 w 957"/>
              <a:gd name="T75" fmla="*/ 758582 h 495"/>
              <a:gd name="T76" fmla="*/ 1407622 w 957"/>
              <a:gd name="T77" fmla="*/ 761923 h 495"/>
              <a:gd name="T78" fmla="*/ 1460228 w 957"/>
              <a:gd name="T79" fmla="*/ 808708 h 495"/>
              <a:gd name="T80" fmla="*/ 1523994 w 957"/>
              <a:gd name="T81" fmla="*/ 414379 h 495"/>
              <a:gd name="T82" fmla="*/ 1482546 w 957"/>
              <a:gd name="T83" fmla="*/ 35089 h 495"/>
              <a:gd name="T84" fmla="*/ 1457040 w 957"/>
              <a:gd name="T85" fmla="*/ 35089 h 495"/>
              <a:gd name="T86" fmla="*/ 1382116 w 957"/>
              <a:gd name="T87" fmla="*/ 35089 h 495"/>
              <a:gd name="T88" fmla="*/ 1275309 w 957"/>
              <a:gd name="T89" fmla="*/ 35089 h 495"/>
              <a:gd name="T90" fmla="*/ 1138213 w 957"/>
              <a:gd name="T91" fmla="*/ 35089 h 495"/>
              <a:gd name="T92" fmla="*/ 985176 w 957"/>
              <a:gd name="T93" fmla="*/ 35089 h 495"/>
              <a:gd name="T94" fmla="*/ 819386 w 957"/>
              <a:gd name="T95" fmla="*/ 31747 h 495"/>
              <a:gd name="T96" fmla="*/ 650407 w 957"/>
              <a:gd name="T97" fmla="*/ 28405 h 495"/>
              <a:gd name="T98" fmla="*/ 494182 w 957"/>
              <a:gd name="T99" fmla="*/ 25063 h 495"/>
              <a:gd name="T100" fmla="*/ 352304 w 957"/>
              <a:gd name="T101" fmla="*/ 21722 h 495"/>
              <a:gd name="T102" fmla="*/ 240715 w 957"/>
              <a:gd name="T103" fmla="*/ 15038 h 495"/>
              <a:gd name="T104" fmla="*/ 7971 w 957"/>
              <a:gd name="T105" fmla="*/ 0 h 49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57"/>
              <a:gd name="T160" fmla="*/ 0 h 495"/>
              <a:gd name="T161" fmla="*/ 957 w 957"/>
              <a:gd name="T162" fmla="*/ 495 h 49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57" h="495">
                <a:moveTo>
                  <a:pt x="339" y="88"/>
                </a:moveTo>
                <a:lnTo>
                  <a:pt x="331" y="358"/>
                </a:lnTo>
                <a:lnTo>
                  <a:pt x="339" y="360"/>
                </a:lnTo>
                <a:lnTo>
                  <a:pt x="367" y="386"/>
                </a:lnTo>
                <a:lnTo>
                  <a:pt x="376" y="378"/>
                </a:lnTo>
                <a:lnTo>
                  <a:pt x="394" y="388"/>
                </a:lnTo>
                <a:lnTo>
                  <a:pt x="402" y="374"/>
                </a:lnTo>
                <a:lnTo>
                  <a:pt x="425" y="413"/>
                </a:lnTo>
                <a:lnTo>
                  <a:pt x="447" y="413"/>
                </a:lnTo>
                <a:lnTo>
                  <a:pt x="449" y="413"/>
                </a:lnTo>
                <a:lnTo>
                  <a:pt x="451" y="415"/>
                </a:lnTo>
                <a:lnTo>
                  <a:pt x="455" y="417"/>
                </a:lnTo>
                <a:lnTo>
                  <a:pt x="457" y="419"/>
                </a:lnTo>
                <a:lnTo>
                  <a:pt x="461" y="419"/>
                </a:lnTo>
                <a:lnTo>
                  <a:pt x="465" y="421"/>
                </a:lnTo>
                <a:lnTo>
                  <a:pt x="469" y="423"/>
                </a:lnTo>
                <a:lnTo>
                  <a:pt x="471" y="423"/>
                </a:lnTo>
                <a:lnTo>
                  <a:pt x="478" y="419"/>
                </a:lnTo>
                <a:lnTo>
                  <a:pt x="484" y="417"/>
                </a:lnTo>
                <a:lnTo>
                  <a:pt x="492" y="419"/>
                </a:lnTo>
                <a:lnTo>
                  <a:pt x="498" y="421"/>
                </a:lnTo>
                <a:lnTo>
                  <a:pt x="502" y="425"/>
                </a:lnTo>
                <a:lnTo>
                  <a:pt x="506" y="431"/>
                </a:lnTo>
                <a:lnTo>
                  <a:pt x="508" y="433"/>
                </a:lnTo>
                <a:lnTo>
                  <a:pt x="510" y="435"/>
                </a:lnTo>
                <a:lnTo>
                  <a:pt x="516" y="423"/>
                </a:lnTo>
                <a:lnTo>
                  <a:pt x="526" y="427"/>
                </a:lnTo>
                <a:lnTo>
                  <a:pt x="543" y="421"/>
                </a:lnTo>
                <a:lnTo>
                  <a:pt x="543" y="437"/>
                </a:lnTo>
                <a:lnTo>
                  <a:pt x="557" y="439"/>
                </a:lnTo>
                <a:lnTo>
                  <a:pt x="561" y="454"/>
                </a:lnTo>
                <a:lnTo>
                  <a:pt x="575" y="460"/>
                </a:lnTo>
                <a:lnTo>
                  <a:pt x="581" y="448"/>
                </a:lnTo>
                <a:lnTo>
                  <a:pt x="594" y="444"/>
                </a:lnTo>
                <a:lnTo>
                  <a:pt x="606" y="456"/>
                </a:lnTo>
                <a:lnTo>
                  <a:pt x="616" y="460"/>
                </a:lnTo>
                <a:lnTo>
                  <a:pt x="616" y="462"/>
                </a:lnTo>
                <a:lnTo>
                  <a:pt x="616" y="464"/>
                </a:lnTo>
                <a:lnTo>
                  <a:pt x="616" y="466"/>
                </a:lnTo>
                <a:lnTo>
                  <a:pt x="616" y="468"/>
                </a:lnTo>
                <a:lnTo>
                  <a:pt x="618" y="470"/>
                </a:lnTo>
                <a:lnTo>
                  <a:pt x="620" y="472"/>
                </a:lnTo>
                <a:lnTo>
                  <a:pt x="624" y="470"/>
                </a:lnTo>
                <a:lnTo>
                  <a:pt x="632" y="466"/>
                </a:lnTo>
                <a:lnTo>
                  <a:pt x="636" y="460"/>
                </a:lnTo>
                <a:lnTo>
                  <a:pt x="639" y="456"/>
                </a:lnTo>
                <a:lnTo>
                  <a:pt x="641" y="454"/>
                </a:lnTo>
                <a:lnTo>
                  <a:pt x="641" y="452"/>
                </a:lnTo>
                <a:lnTo>
                  <a:pt x="641" y="456"/>
                </a:lnTo>
                <a:lnTo>
                  <a:pt x="643" y="462"/>
                </a:lnTo>
                <a:lnTo>
                  <a:pt x="645" y="470"/>
                </a:lnTo>
                <a:lnTo>
                  <a:pt x="649" y="478"/>
                </a:lnTo>
                <a:lnTo>
                  <a:pt x="651" y="482"/>
                </a:lnTo>
                <a:lnTo>
                  <a:pt x="655" y="482"/>
                </a:lnTo>
                <a:lnTo>
                  <a:pt x="655" y="480"/>
                </a:lnTo>
                <a:lnTo>
                  <a:pt x="657" y="476"/>
                </a:lnTo>
                <a:lnTo>
                  <a:pt x="657" y="472"/>
                </a:lnTo>
                <a:lnTo>
                  <a:pt x="657" y="470"/>
                </a:lnTo>
                <a:lnTo>
                  <a:pt x="677" y="454"/>
                </a:lnTo>
                <a:lnTo>
                  <a:pt x="692" y="466"/>
                </a:lnTo>
                <a:lnTo>
                  <a:pt x="710" y="456"/>
                </a:lnTo>
                <a:lnTo>
                  <a:pt x="708" y="458"/>
                </a:lnTo>
                <a:lnTo>
                  <a:pt x="708" y="462"/>
                </a:lnTo>
                <a:lnTo>
                  <a:pt x="710" y="464"/>
                </a:lnTo>
                <a:lnTo>
                  <a:pt x="712" y="468"/>
                </a:lnTo>
                <a:lnTo>
                  <a:pt x="718" y="472"/>
                </a:lnTo>
                <a:lnTo>
                  <a:pt x="726" y="476"/>
                </a:lnTo>
                <a:lnTo>
                  <a:pt x="734" y="478"/>
                </a:lnTo>
                <a:lnTo>
                  <a:pt x="740" y="482"/>
                </a:lnTo>
                <a:lnTo>
                  <a:pt x="743" y="484"/>
                </a:lnTo>
                <a:lnTo>
                  <a:pt x="747" y="486"/>
                </a:lnTo>
                <a:lnTo>
                  <a:pt x="749" y="486"/>
                </a:lnTo>
                <a:lnTo>
                  <a:pt x="751" y="484"/>
                </a:lnTo>
                <a:lnTo>
                  <a:pt x="757" y="480"/>
                </a:lnTo>
                <a:lnTo>
                  <a:pt x="765" y="474"/>
                </a:lnTo>
                <a:lnTo>
                  <a:pt x="775" y="466"/>
                </a:lnTo>
                <a:lnTo>
                  <a:pt x="783" y="462"/>
                </a:lnTo>
                <a:lnTo>
                  <a:pt x="789" y="462"/>
                </a:lnTo>
                <a:lnTo>
                  <a:pt x="795" y="464"/>
                </a:lnTo>
                <a:lnTo>
                  <a:pt x="796" y="466"/>
                </a:lnTo>
                <a:lnTo>
                  <a:pt x="800" y="470"/>
                </a:lnTo>
                <a:lnTo>
                  <a:pt x="802" y="472"/>
                </a:lnTo>
                <a:lnTo>
                  <a:pt x="802" y="474"/>
                </a:lnTo>
                <a:lnTo>
                  <a:pt x="804" y="474"/>
                </a:lnTo>
                <a:lnTo>
                  <a:pt x="804" y="472"/>
                </a:lnTo>
                <a:lnTo>
                  <a:pt x="806" y="470"/>
                </a:lnTo>
                <a:lnTo>
                  <a:pt x="808" y="466"/>
                </a:lnTo>
                <a:lnTo>
                  <a:pt x="812" y="460"/>
                </a:lnTo>
                <a:lnTo>
                  <a:pt x="816" y="456"/>
                </a:lnTo>
                <a:lnTo>
                  <a:pt x="816" y="452"/>
                </a:lnTo>
                <a:lnTo>
                  <a:pt x="816" y="448"/>
                </a:lnTo>
                <a:lnTo>
                  <a:pt x="818" y="448"/>
                </a:lnTo>
                <a:lnTo>
                  <a:pt x="820" y="452"/>
                </a:lnTo>
                <a:lnTo>
                  <a:pt x="824" y="456"/>
                </a:lnTo>
                <a:lnTo>
                  <a:pt x="832" y="460"/>
                </a:lnTo>
                <a:lnTo>
                  <a:pt x="838" y="466"/>
                </a:lnTo>
                <a:lnTo>
                  <a:pt x="844" y="472"/>
                </a:lnTo>
                <a:lnTo>
                  <a:pt x="846" y="474"/>
                </a:lnTo>
                <a:lnTo>
                  <a:pt x="848" y="476"/>
                </a:lnTo>
                <a:lnTo>
                  <a:pt x="849" y="474"/>
                </a:lnTo>
                <a:lnTo>
                  <a:pt x="851" y="470"/>
                </a:lnTo>
                <a:lnTo>
                  <a:pt x="855" y="464"/>
                </a:lnTo>
                <a:lnTo>
                  <a:pt x="861" y="458"/>
                </a:lnTo>
                <a:lnTo>
                  <a:pt x="867" y="454"/>
                </a:lnTo>
                <a:lnTo>
                  <a:pt x="869" y="454"/>
                </a:lnTo>
                <a:lnTo>
                  <a:pt x="875" y="454"/>
                </a:lnTo>
                <a:lnTo>
                  <a:pt x="879" y="456"/>
                </a:lnTo>
                <a:lnTo>
                  <a:pt x="883" y="456"/>
                </a:lnTo>
                <a:lnTo>
                  <a:pt x="885" y="458"/>
                </a:lnTo>
                <a:lnTo>
                  <a:pt x="916" y="484"/>
                </a:lnTo>
                <a:lnTo>
                  <a:pt x="932" y="486"/>
                </a:lnTo>
                <a:lnTo>
                  <a:pt x="954" y="494"/>
                </a:lnTo>
                <a:lnTo>
                  <a:pt x="956" y="248"/>
                </a:lnTo>
                <a:lnTo>
                  <a:pt x="932" y="94"/>
                </a:lnTo>
                <a:lnTo>
                  <a:pt x="930" y="21"/>
                </a:lnTo>
                <a:lnTo>
                  <a:pt x="928" y="21"/>
                </a:lnTo>
                <a:lnTo>
                  <a:pt x="924" y="21"/>
                </a:lnTo>
                <a:lnTo>
                  <a:pt x="914" y="21"/>
                </a:lnTo>
                <a:lnTo>
                  <a:pt x="902" y="21"/>
                </a:lnTo>
                <a:lnTo>
                  <a:pt x="887" y="21"/>
                </a:lnTo>
                <a:lnTo>
                  <a:pt x="867" y="21"/>
                </a:lnTo>
                <a:lnTo>
                  <a:pt x="848" y="21"/>
                </a:lnTo>
                <a:lnTo>
                  <a:pt x="826" y="21"/>
                </a:lnTo>
                <a:lnTo>
                  <a:pt x="800" y="21"/>
                </a:lnTo>
                <a:lnTo>
                  <a:pt x="773" y="21"/>
                </a:lnTo>
                <a:lnTo>
                  <a:pt x="745" y="21"/>
                </a:lnTo>
                <a:lnTo>
                  <a:pt x="714" y="21"/>
                </a:lnTo>
                <a:lnTo>
                  <a:pt x="685" y="21"/>
                </a:lnTo>
                <a:lnTo>
                  <a:pt x="649" y="21"/>
                </a:lnTo>
                <a:lnTo>
                  <a:pt x="618" y="21"/>
                </a:lnTo>
                <a:lnTo>
                  <a:pt x="583" y="21"/>
                </a:lnTo>
                <a:lnTo>
                  <a:pt x="549" y="21"/>
                </a:lnTo>
                <a:lnTo>
                  <a:pt x="514" y="19"/>
                </a:lnTo>
                <a:lnTo>
                  <a:pt x="478" y="19"/>
                </a:lnTo>
                <a:lnTo>
                  <a:pt x="445" y="19"/>
                </a:lnTo>
                <a:lnTo>
                  <a:pt x="408" y="17"/>
                </a:lnTo>
                <a:lnTo>
                  <a:pt x="376" y="17"/>
                </a:lnTo>
                <a:lnTo>
                  <a:pt x="341" y="17"/>
                </a:lnTo>
                <a:lnTo>
                  <a:pt x="310" y="15"/>
                </a:lnTo>
                <a:lnTo>
                  <a:pt x="280" y="15"/>
                </a:lnTo>
                <a:lnTo>
                  <a:pt x="249" y="13"/>
                </a:lnTo>
                <a:lnTo>
                  <a:pt x="221" y="13"/>
                </a:lnTo>
                <a:lnTo>
                  <a:pt x="196" y="11"/>
                </a:lnTo>
                <a:lnTo>
                  <a:pt x="170" y="11"/>
                </a:lnTo>
                <a:lnTo>
                  <a:pt x="151" y="9"/>
                </a:lnTo>
                <a:lnTo>
                  <a:pt x="131" y="7"/>
                </a:lnTo>
                <a:lnTo>
                  <a:pt x="113" y="7"/>
                </a:lnTo>
                <a:lnTo>
                  <a:pt x="5" y="0"/>
                </a:lnTo>
                <a:lnTo>
                  <a:pt x="0" y="68"/>
                </a:lnTo>
                <a:lnTo>
                  <a:pt x="339" y="88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Freeform 33"/>
          <p:cNvSpPr>
            <a:spLocks/>
          </p:cNvSpPr>
          <p:nvPr/>
        </p:nvSpPr>
        <p:spPr bwMode="auto">
          <a:xfrm>
            <a:off x="3600450" y="4178300"/>
            <a:ext cx="1525588" cy="827088"/>
          </a:xfrm>
          <a:custGeom>
            <a:avLst/>
            <a:gdLst>
              <a:gd name="T0" fmla="*/ 540412 w 957"/>
              <a:gd name="T1" fmla="*/ 601519 h 495"/>
              <a:gd name="T2" fmla="*/ 628090 w 957"/>
              <a:gd name="T3" fmla="*/ 648303 h 495"/>
              <a:gd name="T4" fmla="*/ 712579 w 957"/>
              <a:gd name="T5" fmla="*/ 690075 h 495"/>
              <a:gd name="T6" fmla="*/ 718955 w 957"/>
              <a:gd name="T7" fmla="*/ 693417 h 495"/>
              <a:gd name="T8" fmla="*/ 734897 w 957"/>
              <a:gd name="T9" fmla="*/ 700101 h 495"/>
              <a:gd name="T10" fmla="*/ 750838 w 957"/>
              <a:gd name="T11" fmla="*/ 706784 h 495"/>
              <a:gd name="T12" fmla="*/ 771562 w 957"/>
              <a:gd name="T13" fmla="*/ 696759 h 495"/>
              <a:gd name="T14" fmla="*/ 800256 w 957"/>
              <a:gd name="T15" fmla="*/ 710126 h 495"/>
              <a:gd name="T16" fmla="*/ 813009 w 957"/>
              <a:gd name="T17" fmla="*/ 726835 h 495"/>
              <a:gd name="T18" fmla="*/ 865616 w 957"/>
              <a:gd name="T19" fmla="*/ 703443 h 495"/>
              <a:gd name="T20" fmla="*/ 894310 w 957"/>
              <a:gd name="T21" fmla="*/ 758582 h 495"/>
              <a:gd name="T22" fmla="*/ 946917 w 957"/>
              <a:gd name="T23" fmla="*/ 741873 h 495"/>
              <a:gd name="T24" fmla="*/ 981988 w 957"/>
              <a:gd name="T25" fmla="*/ 768607 h 495"/>
              <a:gd name="T26" fmla="*/ 981988 w 957"/>
              <a:gd name="T27" fmla="*/ 778632 h 495"/>
              <a:gd name="T28" fmla="*/ 988364 w 957"/>
              <a:gd name="T29" fmla="*/ 788658 h 495"/>
              <a:gd name="T30" fmla="*/ 1007494 w 957"/>
              <a:gd name="T31" fmla="*/ 778632 h 495"/>
              <a:gd name="T32" fmla="*/ 1021841 w 957"/>
              <a:gd name="T33" fmla="*/ 758582 h 495"/>
              <a:gd name="T34" fmla="*/ 1021841 w 957"/>
              <a:gd name="T35" fmla="*/ 761923 h 495"/>
              <a:gd name="T36" fmla="*/ 1028218 w 957"/>
              <a:gd name="T37" fmla="*/ 785316 h 495"/>
              <a:gd name="T38" fmla="*/ 1044159 w 957"/>
              <a:gd name="T39" fmla="*/ 805366 h 495"/>
              <a:gd name="T40" fmla="*/ 1047347 w 957"/>
              <a:gd name="T41" fmla="*/ 795341 h 495"/>
              <a:gd name="T42" fmla="*/ 1079230 w 957"/>
              <a:gd name="T43" fmla="*/ 758582 h 495"/>
              <a:gd name="T44" fmla="*/ 1131836 w 957"/>
              <a:gd name="T45" fmla="*/ 761923 h 495"/>
              <a:gd name="T46" fmla="*/ 1128648 w 957"/>
              <a:gd name="T47" fmla="*/ 765265 h 495"/>
              <a:gd name="T48" fmla="*/ 1135025 w 957"/>
              <a:gd name="T49" fmla="*/ 781974 h 495"/>
              <a:gd name="T50" fmla="*/ 1157343 w 957"/>
              <a:gd name="T51" fmla="*/ 795341 h 495"/>
              <a:gd name="T52" fmla="*/ 1184443 w 957"/>
              <a:gd name="T53" fmla="*/ 808708 h 495"/>
              <a:gd name="T54" fmla="*/ 1197196 w 957"/>
              <a:gd name="T55" fmla="*/ 808708 h 495"/>
              <a:gd name="T56" fmla="*/ 1219514 w 957"/>
              <a:gd name="T57" fmla="*/ 791999 h 495"/>
              <a:gd name="T58" fmla="*/ 1257773 w 957"/>
              <a:gd name="T59" fmla="*/ 771949 h 495"/>
              <a:gd name="T60" fmla="*/ 1275309 w 957"/>
              <a:gd name="T61" fmla="*/ 785316 h 495"/>
              <a:gd name="T62" fmla="*/ 1278497 w 957"/>
              <a:gd name="T63" fmla="*/ 791999 h 495"/>
              <a:gd name="T64" fmla="*/ 1278497 w 957"/>
              <a:gd name="T65" fmla="*/ 791999 h 495"/>
              <a:gd name="T66" fmla="*/ 1284873 w 957"/>
              <a:gd name="T67" fmla="*/ 785316 h 495"/>
              <a:gd name="T68" fmla="*/ 1294438 w 957"/>
              <a:gd name="T69" fmla="*/ 768607 h 495"/>
              <a:gd name="T70" fmla="*/ 1300815 w 957"/>
              <a:gd name="T71" fmla="*/ 748556 h 495"/>
              <a:gd name="T72" fmla="*/ 1307191 w 957"/>
              <a:gd name="T73" fmla="*/ 755240 h 495"/>
              <a:gd name="T74" fmla="*/ 1326321 w 957"/>
              <a:gd name="T75" fmla="*/ 768607 h 495"/>
              <a:gd name="T76" fmla="*/ 1348639 w 957"/>
              <a:gd name="T77" fmla="*/ 791999 h 495"/>
              <a:gd name="T78" fmla="*/ 1353421 w 957"/>
              <a:gd name="T79" fmla="*/ 791999 h 495"/>
              <a:gd name="T80" fmla="*/ 1362986 w 957"/>
              <a:gd name="T81" fmla="*/ 775291 h 495"/>
              <a:gd name="T82" fmla="*/ 1385304 w 957"/>
              <a:gd name="T83" fmla="*/ 758582 h 495"/>
              <a:gd name="T84" fmla="*/ 1407622 w 957"/>
              <a:gd name="T85" fmla="*/ 761923 h 495"/>
              <a:gd name="T86" fmla="*/ 1460228 w 957"/>
              <a:gd name="T87" fmla="*/ 808708 h 495"/>
              <a:gd name="T88" fmla="*/ 1523994 w 957"/>
              <a:gd name="T89" fmla="*/ 414379 h 495"/>
              <a:gd name="T90" fmla="*/ 1482546 w 957"/>
              <a:gd name="T91" fmla="*/ 35089 h 495"/>
              <a:gd name="T92" fmla="*/ 1472982 w 957"/>
              <a:gd name="T93" fmla="*/ 35089 h 495"/>
              <a:gd name="T94" fmla="*/ 1413998 w 957"/>
              <a:gd name="T95" fmla="*/ 35089 h 495"/>
              <a:gd name="T96" fmla="*/ 1316756 w 957"/>
              <a:gd name="T97" fmla="*/ 35089 h 495"/>
              <a:gd name="T98" fmla="*/ 1187631 w 957"/>
              <a:gd name="T99" fmla="*/ 35089 h 495"/>
              <a:gd name="T100" fmla="*/ 1034594 w 957"/>
              <a:gd name="T101" fmla="*/ 35089 h 495"/>
              <a:gd name="T102" fmla="*/ 875181 w 957"/>
              <a:gd name="T103" fmla="*/ 35089 h 495"/>
              <a:gd name="T104" fmla="*/ 709390 w 957"/>
              <a:gd name="T105" fmla="*/ 31747 h 495"/>
              <a:gd name="T106" fmla="*/ 543600 w 957"/>
              <a:gd name="T107" fmla="*/ 28405 h 495"/>
              <a:gd name="T108" fmla="*/ 396940 w 957"/>
              <a:gd name="T109" fmla="*/ 21722 h 495"/>
              <a:gd name="T110" fmla="*/ 271003 w 957"/>
              <a:gd name="T111" fmla="*/ 18380 h 495"/>
              <a:gd name="T112" fmla="*/ 180137 w 957"/>
              <a:gd name="T113" fmla="*/ 11696 h 495"/>
              <a:gd name="T114" fmla="*/ 540412 w 957"/>
              <a:gd name="T115" fmla="*/ 147038 h 49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57"/>
              <a:gd name="T175" fmla="*/ 0 h 495"/>
              <a:gd name="T176" fmla="*/ 957 w 957"/>
              <a:gd name="T177" fmla="*/ 495 h 49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57" h="495">
                <a:moveTo>
                  <a:pt x="339" y="88"/>
                </a:moveTo>
                <a:lnTo>
                  <a:pt x="331" y="358"/>
                </a:lnTo>
                <a:lnTo>
                  <a:pt x="339" y="360"/>
                </a:lnTo>
                <a:lnTo>
                  <a:pt x="367" y="386"/>
                </a:lnTo>
                <a:lnTo>
                  <a:pt x="376" y="378"/>
                </a:lnTo>
                <a:lnTo>
                  <a:pt x="394" y="388"/>
                </a:lnTo>
                <a:lnTo>
                  <a:pt x="402" y="374"/>
                </a:lnTo>
                <a:lnTo>
                  <a:pt x="425" y="413"/>
                </a:lnTo>
                <a:lnTo>
                  <a:pt x="447" y="413"/>
                </a:lnTo>
                <a:lnTo>
                  <a:pt x="449" y="413"/>
                </a:lnTo>
                <a:lnTo>
                  <a:pt x="451" y="415"/>
                </a:lnTo>
                <a:lnTo>
                  <a:pt x="455" y="417"/>
                </a:lnTo>
                <a:lnTo>
                  <a:pt x="457" y="419"/>
                </a:lnTo>
                <a:lnTo>
                  <a:pt x="461" y="419"/>
                </a:lnTo>
                <a:lnTo>
                  <a:pt x="465" y="421"/>
                </a:lnTo>
                <a:lnTo>
                  <a:pt x="469" y="423"/>
                </a:lnTo>
                <a:lnTo>
                  <a:pt x="471" y="423"/>
                </a:lnTo>
                <a:lnTo>
                  <a:pt x="478" y="419"/>
                </a:lnTo>
                <a:lnTo>
                  <a:pt x="484" y="417"/>
                </a:lnTo>
                <a:lnTo>
                  <a:pt x="492" y="419"/>
                </a:lnTo>
                <a:lnTo>
                  <a:pt x="498" y="421"/>
                </a:lnTo>
                <a:lnTo>
                  <a:pt x="502" y="425"/>
                </a:lnTo>
                <a:lnTo>
                  <a:pt x="506" y="431"/>
                </a:lnTo>
                <a:lnTo>
                  <a:pt x="508" y="433"/>
                </a:lnTo>
                <a:lnTo>
                  <a:pt x="510" y="435"/>
                </a:lnTo>
                <a:lnTo>
                  <a:pt x="516" y="423"/>
                </a:lnTo>
                <a:lnTo>
                  <a:pt x="526" y="427"/>
                </a:lnTo>
                <a:lnTo>
                  <a:pt x="543" y="421"/>
                </a:lnTo>
                <a:lnTo>
                  <a:pt x="543" y="437"/>
                </a:lnTo>
                <a:lnTo>
                  <a:pt x="557" y="439"/>
                </a:lnTo>
                <a:lnTo>
                  <a:pt x="561" y="454"/>
                </a:lnTo>
                <a:lnTo>
                  <a:pt x="575" y="460"/>
                </a:lnTo>
                <a:lnTo>
                  <a:pt x="581" y="448"/>
                </a:lnTo>
                <a:lnTo>
                  <a:pt x="594" y="444"/>
                </a:lnTo>
                <a:lnTo>
                  <a:pt x="606" y="456"/>
                </a:lnTo>
                <a:lnTo>
                  <a:pt x="616" y="460"/>
                </a:lnTo>
                <a:lnTo>
                  <a:pt x="616" y="462"/>
                </a:lnTo>
                <a:lnTo>
                  <a:pt x="616" y="464"/>
                </a:lnTo>
                <a:lnTo>
                  <a:pt x="616" y="466"/>
                </a:lnTo>
                <a:lnTo>
                  <a:pt x="616" y="468"/>
                </a:lnTo>
                <a:lnTo>
                  <a:pt x="618" y="470"/>
                </a:lnTo>
                <a:lnTo>
                  <a:pt x="620" y="472"/>
                </a:lnTo>
                <a:lnTo>
                  <a:pt x="624" y="470"/>
                </a:lnTo>
                <a:lnTo>
                  <a:pt x="632" y="466"/>
                </a:lnTo>
                <a:lnTo>
                  <a:pt x="636" y="460"/>
                </a:lnTo>
                <a:lnTo>
                  <a:pt x="639" y="456"/>
                </a:lnTo>
                <a:lnTo>
                  <a:pt x="641" y="454"/>
                </a:lnTo>
                <a:lnTo>
                  <a:pt x="641" y="452"/>
                </a:lnTo>
                <a:lnTo>
                  <a:pt x="641" y="456"/>
                </a:lnTo>
                <a:lnTo>
                  <a:pt x="643" y="462"/>
                </a:lnTo>
                <a:lnTo>
                  <a:pt x="645" y="470"/>
                </a:lnTo>
                <a:lnTo>
                  <a:pt x="649" y="478"/>
                </a:lnTo>
                <a:lnTo>
                  <a:pt x="651" y="482"/>
                </a:lnTo>
                <a:lnTo>
                  <a:pt x="655" y="482"/>
                </a:lnTo>
                <a:lnTo>
                  <a:pt x="655" y="480"/>
                </a:lnTo>
                <a:lnTo>
                  <a:pt x="657" y="476"/>
                </a:lnTo>
                <a:lnTo>
                  <a:pt x="657" y="472"/>
                </a:lnTo>
                <a:lnTo>
                  <a:pt x="657" y="470"/>
                </a:lnTo>
                <a:lnTo>
                  <a:pt x="677" y="454"/>
                </a:lnTo>
                <a:lnTo>
                  <a:pt x="692" y="466"/>
                </a:lnTo>
                <a:lnTo>
                  <a:pt x="710" y="456"/>
                </a:lnTo>
                <a:lnTo>
                  <a:pt x="708" y="458"/>
                </a:lnTo>
                <a:lnTo>
                  <a:pt x="708" y="462"/>
                </a:lnTo>
                <a:lnTo>
                  <a:pt x="710" y="464"/>
                </a:lnTo>
                <a:lnTo>
                  <a:pt x="712" y="468"/>
                </a:lnTo>
                <a:lnTo>
                  <a:pt x="718" y="472"/>
                </a:lnTo>
                <a:lnTo>
                  <a:pt x="726" y="476"/>
                </a:lnTo>
                <a:lnTo>
                  <a:pt x="734" y="478"/>
                </a:lnTo>
                <a:lnTo>
                  <a:pt x="740" y="482"/>
                </a:lnTo>
                <a:lnTo>
                  <a:pt x="743" y="484"/>
                </a:lnTo>
                <a:lnTo>
                  <a:pt x="747" y="486"/>
                </a:lnTo>
                <a:lnTo>
                  <a:pt x="749" y="486"/>
                </a:lnTo>
                <a:lnTo>
                  <a:pt x="751" y="484"/>
                </a:lnTo>
                <a:lnTo>
                  <a:pt x="757" y="480"/>
                </a:lnTo>
                <a:lnTo>
                  <a:pt x="765" y="474"/>
                </a:lnTo>
                <a:lnTo>
                  <a:pt x="775" y="466"/>
                </a:lnTo>
                <a:lnTo>
                  <a:pt x="783" y="462"/>
                </a:lnTo>
                <a:lnTo>
                  <a:pt x="789" y="462"/>
                </a:lnTo>
                <a:lnTo>
                  <a:pt x="795" y="464"/>
                </a:lnTo>
                <a:lnTo>
                  <a:pt x="796" y="466"/>
                </a:lnTo>
                <a:lnTo>
                  <a:pt x="800" y="470"/>
                </a:lnTo>
                <a:lnTo>
                  <a:pt x="802" y="472"/>
                </a:lnTo>
                <a:lnTo>
                  <a:pt x="802" y="474"/>
                </a:lnTo>
                <a:lnTo>
                  <a:pt x="804" y="474"/>
                </a:lnTo>
                <a:lnTo>
                  <a:pt x="804" y="472"/>
                </a:lnTo>
                <a:lnTo>
                  <a:pt x="806" y="470"/>
                </a:lnTo>
                <a:lnTo>
                  <a:pt x="808" y="466"/>
                </a:lnTo>
                <a:lnTo>
                  <a:pt x="812" y="460"/>
                </a:lnTo>
                <a:lnTo>
                  <a:pt x="816" y="456"/>
                </a:lnTo>
                <a:lnTo>
                  <a:pt x="816" y="452"/>
                </a:lnTo>
                <a:lnTo>
                  <a:pt x="816" y="448"/>
                </a:lnTo>
                <a:lnTo>
                  <a:pt x="818" y="448"/>
                </a:lnTo>
                <a:lnTo>
                  <a:pt x="820" y="452"/>
                </a:lnTo>
                <a:lnTo>
                  <a:pt x="824" y="456"/>
                </a:lnTo>
                <a:lnTo>
                  <a:pt x="832" y="460"/>
                </a:lnTo>
                <a:lnTo>
                  <a:pt x="838" y="466"/>
                </a:lnTo>
                <a:lnTo>
                  <a:pt x="844" y="472"/>
                </a:lnTo>
                <a:lnTo>
                  <a:pt x="846" y="474"/>
                </a:lnTo>
                <a:lnTo>
                  <a:pt x="848" y="476"/>
                </a:lnTo>
                <a:lnTo>
                  <a:pt x="849" y="474"/>
                </a:lnTo>
                <a:lnTo>
                  <a:pt x="851" y="470"/>
                </a:lnTo>
                <a:lnTo>
                  <a:pt x="855" y="464"/>
                </a:lnTo>
                <a:lnTo>
                  <a:pt x="861" y="458"/>
                </a:lnTo>
                <a:lnTo>
                  <a:pt x="867" y="454"/>
                </a:lnTo>
                <a:lnTo>
                  <a:pt x="869" y="454"/>
                </a:lnTo>
                <a:lnTo>
                  <a:pt x="875" y="454"/>
                </a:lnTo>
                <a:lnTo>
                  <a:pt x="879" y="456"/>
                </a:lnTo>
                <a:lnTo>
                  <a:pt x="883" y="456"/>
                </a:lnTo>
                <a:lnTo>
                  <a:pt x="885" y="458"/>
                </a:lnTo>
                <a:lnTo>
                  <a:pt x="916" y="484"/>
                </a:lnTo>
                <a:lnTo>
                  <a:pt x="932" y="486"/>
                </a:lnTo>
                <a:lnTo>
                  <a:pt x="954" y="494"/>
                </a:lnTo>
                <a:lnTo>
                  <a:pt x="956" y="248"/>
                </a:lnTo>
                <a:lnTo>
                  <a:pt x="932" y="94"/>
                </a:lnTo>
                <a:lnTo>
                  <a:pt x="930" y="21"/>
                </a:lnTo>
                <a:lnTo>
                  <a:pt x="928" y="21"/>
                </a:lnTo>
                <a:lnTo>
                  <a:pt x="924" y="21"/>
                </a:lnTo>
                <a:lnTo>
                  <a:pt x="914" y="21"/>
                </a:lnTo>
                <a:lnTo>
                  <a:pt x="902" y="21"/>
                </a:lnTo>
                <a:lnTo>
                  <a:pt x="887" y="21"/>
                </a:lnTo>
                <a:lnTo>
                  <a:pt x="867" y="21"/>
                </a:lnTo>
                <a:lnTo>
                  <a:pt x="848" y="21"/>
                </a:lnTo>
                <a:lnTo>
                  <a:pt x="826" y="21"/>
                </a:lnTo>
                <a:lnTo>
                  <a:pt x="800" y="21"/>
                </a:lnTo>
                <a:lnTo>
                  <a:pt x="773" y="21"/>
                </a:lnTo>
                <a:lnTo>
                  <a:pt x="745" y="21"/>
                </a:lnTo>
                <a:lnTo>
                  <a:pt x="714" y="21"/>
                </a:lnTo>
                <a:lnTo>
                  <a:pt x="685" y="21"/>
                </a:lnTo>
                <a:lnTo>
                  <a:pt x="649" y="21"/>
                </a:lnTo>
                <a:lnTo>
                  <a:pt x="618" y="21"/>
                </a:lnTo>
                <a:lnTo>
                  <a:pt x="583" y="21"/>
                </a:lnTo>
                <a:lnTo>
                  <a:pt x="549" y="21"/>
                </a:lnTo>
                <a:lnTo>
                  <a:pt x="514" y="19"/>
                </a:lnTo>
                <a:lnTo>
                  <a:pt x="478" y="19"/>
                </a:lnTo>
                <a:lnTo>
                  <a:pt x="445" y="19"/>
                </a:lnTo>
                <a:lnTo>
                  <a:pt x="408" y="17"/>
                </a:lnTo>
                <a:lnTo>
                  <a:pt x="376" y="17"/>
                </a:lnTo>
                <a:lnTo>
                  <a:pt x="341" y="17"/>
                </a:lnTo>
                <a:lnTo>
                  <a:pt x="310" y="15"/>
                </a:lnTo>
                <a:lnTo>
                  <a:pt x="280" y="15"/>
                </a:lnTo>
                <a:lnTo>
                  <a:pt x="249" y="13"/>
                </a:lnTo>
                <a:lnTo>
                  <a:pt x="221" y="13"/>
                </a:lnTo>
                <a:lnTo>
                  <a:pt x="196" y="11"/>
                </a:lnTo>
                <a:lnTo>
                  <a:pt x="170" y="11"/>
                </a:lnTo>
                <a:lnTo>
                  <a:pt x="151" y="9"/>
                </a:lnTo>
                <a:lnTo>
                  <a:pt x="131" y="7"/>
                </a:lnTo>
                <a:lnTo>
                  <a:pt x="113" y="7"/>
                </a:lnTo>
                <a:lnTo>
                  <a:pt x="5" y="0"/>
                </a:lnTo>
                <a:lnTo>
                  <a:pt x="0" y="68"/>
                </a:lnTo>
                <a:lnTo>
                  <a:pt x="339" y="8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Freeform 34"/>
          <p:cNvSpPr>
            <a:spLocks/>
          </p:cNvSpPr>
          <p:nvPr/>
        </p:nvSpPr>
        <p:spPr bwMode="auto">
          <a:xfrm>
            <a:off x="2855913" y="4292600"/>
            <a:ext cx="2455862" cy="2536825"/>
          </a:xfrm>
          <a:custGeom>
            <a:avLst/>
            <a:gdLst>
              <a:gd name="T0" fmla="*/ 1373050 w 1540"/>
              <a:gd name="T1" fmla="*/ 532750 h 1519"/>
              <a:gd name="T2" fmla="*/ 1495843 w 1540"/>
              <a:gd name="T3" fmla="*/ 591202 h 1519"/>
              <a:gd name="T4" fmla="*/ 1610663 w 1540"/>
              <a:gd name="T5" fmla="*/ 589532 h 1519"/>
              <a:gd name="T6" fmla="*/ 1727077 w 1540"/>
              <a:gd name="T7" fmla="*/ 664685 h 1519"/>
              <a:gd name="T8" fmla="*/ 1768540 w 1540"/>
              <a:gd name="T9" fmla="*/ 647984 h 1519"/>
              <a:gd name="T10" fmla="*/ 1824355 w 1540"/>
              <a:gd name="T11" fmla="*/ 644644 h 1519"/>
              <a:gd name="T12" fmla="*/ 1915253 w 1540"/>
              <a:gd name="T13" fmla="*/ 683056 h 1519"/>
              <a:gd name="T14" fmla="*/ 2012531 w 1540"/>
              <a:gd name="T15" fmla="*/ 661345 h 1519"/>
              <a:gd name="T16" fmla="*/ 2033262 w 1540"/>
              <a:gd name="T17" fmla="*/ 664685 h 1519"/>
              <a:gd name="T18" fmla="*/ 2090672 w 1540"/>
              <a:gd name="T19" fmla="*/ 674705 h 1519"/>
              <a:gd name="T20" fmla="*/ 2146487 w 1540"/>
              <a:gd name="T21" fmla="*/ 647984 h 1519"/>
              <a:gd name="T22" fmla="*/ 2347421 w 1540"/>
              <a:gd name="T23" fmla="*/ 850062 h 1519"/>
              <a:gd name="T24" fmla="*/ 2444699 w 1540"/>
              <a:gd name="T25" fmla="*/ 1289288 h 1519"/>
              <a:gd name="T26" fmla="*/ 2425562 w 1540"/>
              <a:gd name="T27" fmla="*/ 1407863 h 1519"/>
              <a:gd name="T28" fmla="*/ 2428752 w 1540"/>
              <a:gd name="T29" fmla="*/ 1499716 h 1519"/>
              <a:gd name="T30" fmla="*/ 2393668 w 1540"/>
              <a:gd name="T31" fmla="*/ 1619961 h 1519"/>
              <a:gd name="T32" fmla="*/ 2347421 w 1540"/>
              <a:gd name="T33" fmla="*/ 1643342 h 1519"/>
              <a:gd name="T34" fmla="*/ 2275659 w 1540"/>
              <a:gd name="T35" fmla="*/ 1670063 h 1519"/>
              <a:gd name="T36" fmla="*/ 2237386 w 1540"/>
              <a:gd name="T37" fmla="*/ 1673403 h 1519"/>
              <a:gd name="T38" fmla="*/ 2237386 w 1540"/>
              <a:gd name="T39" fmla="*/ 1636661 h 1519"/>
              <a:gd name="T40" fmla="*/ 2208681 w 1540"/>
              <a:gd name="T41" fmla="*/ 1629981 h 1519"/>
              <a:gd name="T42" fmla="*/ 2187950 w 1540"/>
              <a:gd name="T43" fmla="*/ 1633321 h 1519"/>
              <a:gd name="T44" fmla="*/ 2175192 w 1540"/>
              <a:gd name="T45" fmla="*/ 1663382 h 1519"/>
              <a:gd name="T46" fmla="*/ 2202302 w 1540"/>
              <a:gd name="T47" fmla="*/ 1718494 h 1519"/>
              <a:gd name="T48" fmla="*/ 2127351 w 1540"/>
              <a:gd name="T49" fmla="*/ 1813688 h 1519"/>
              <a:gd name="T50" fmla="*/ 2030073 w 1540"/>
              <a:gd name="T51" fmla="*/ 1875480 h 1519"/>
              <a:gd name="T52" fmla="*/ 1940769 w 1540"/>
              <a:gd name="T53" fmla="*/ 1932262 h 1519"/>
              <a:gd name="T54" fmla="*/ 2025289 w 1540"/>
              <a:gd name="T55" fmla="*/ 1872140 h 1519"/>
              <a:gd name="T56" fmla="*/ 1971068 w 1540"/>
              <a:gd name="T57" fmla="*/ 1888841 h 1519"/>
              <a:gd name="T58" fmla="*/ 1961500 w 1540"/>
              <a:gd name="T59" fmla="*/ 1865460 h 1519"/>
              <a:gd name="T60" fmla="*/ 1889738 w 1540"/>
              <a:gd name="T61" fmla="*/ 1875480 h 1519"/>
              <a:gd name="T62" fmla="*/ 1915253 w 1540"/>
              <a:gd name="T63" fmla="*/ 1922242 h 1519"/>
              <a:gd name="T64" fmla="*/ 1876980 w 1540"/>
              <a:gd name="T65" fmla="*/ 1953973 h 1519"/>
              <a:gd name="T66" fmla="*/ 1849870 w 1540"/>
              <a:gd name="T67" fmla="*/ 1918902 h 1519"/>
              <a:gd name="T68" fmla="*/ 1821165 w 1540"/>
              <a:gd name="T69" fmla="*/ 1977354 h 1519"/>
              <a:gd name="T70" fmla="*/ 1795650 w 1540"/>
              <a:gd name="T71" fmla="*/ 2020776 h 1519"/>
              <a:gd name="T72" fmla="*/ 1755782 w 1540"/>
              <a:gd name="T73" fmla="*/ 2062527 h 1519"/>
              <a:gd name="T74" fmla="*/ 1717509 w 1540"/>
              <a:gd name="T75" fmla="*/ 2194462 h 1519"/>
              <a:gd name="T76" fmla="*/ 1695183 w 1540"/>
              <a:gd name="T77" fmla="*/ 2164401 h 1519"/>
              <a:gd name="T78" fmla="*/ 1714319 w 1540"/>
              <a:gd name="T79" fmla="*/ 2239554 h 1519"/>
              <a:gd name="T80" fmla="*/ 1717509 w 1540"/>
              <a:gd name="T81" fmla="*/ 2531815 h 1519"/>
              <a:gd name="T82" fmla="*/ 1632989 w 1540"/>
              <a:gd name="T83" fmla="*/ 2478373 h 1519"/>
              <a:gd name="T84" fmla="*/ 1561227 w 1540"/>
              <a:gd name="T85" fmla="*/ 2481713 h 1519"/>
              <a:gd name="T86" fmla="*/ 1404944 w 1540"/>
              <a:gd name="T87" fmla="*/ 2399880 h 1519"/>
              <a:gd name="T88" fmla="*/ 1373050 w 1540"/>
              <a:gd name="T89" fmla="*/ 2366479 h 1519"/>
              <a:gd name="T90" fmla="*/ 1339561 w 1540"/>
              <a:gd name="T91" fmla="*/ 2269615 h 1519"/>
              <a:gd name="T92" fmla="*/ 1320425 w 1540"/>
              <a:gd name="T93" fmla="*/ 2199472 h 1519"/>
              <a:gd name="T94" fmla="*/ 1278962 w 1540"/>
              <a:gd name="T95" fmla="*/ 2105949 h 1519"/>
              <a:gd name="T96" fmla="*/ 1213579 w 1540"/>
              <a:gd name="T97" fmla="*/ 2020776 h 1519"/>
              <a:gd name="T98" fmla="*/ 1167332 w 1540"/>
              <a:gd name="T99" fmla="*/ 1947293 h 1519"/>
              <a:gd name="T100" fmla="*/ 944072 w 1540"/>
              <a:gd name="T101" fmla="*/ 1601590 h 1519"/>
              <a:gd name="T102" fmla="*/ 845199 w 1540"/>
              <a:gd name="T103" fmla="*/ 1584889 h 1519"/>
              <a:gd name="T104" fmla="*/ 775032 w 1540"/>
              <a:gd name="T105" fmla="*/ 1564849 h 1519"/>
              <a:gd name="T106" fmla="*/ 738353 w 1540"/>
              <a:gd name="T107" fmla="*/ 1581549 h 1519"/>
              <a:gd name="T108" fmla="*/ 657023 w 1540"/>
              <a:gd name="T109" fmla="*/ 1686763 h 1519"/>
              <a:gd name="T110" fmla="*/ 625129 w 1540"/>
              <a:gd name="T111" fmla="*/ 1725175 h 1519"/>
              <a:gd name="T112" fmla="*/ 559745 w 1540"/>
              <a:gd name="T113" fmla="*/ 1741875 h 1519"/>
              <a:gd name="T114" fmla="*/ 462468 w 1540"/>
              <a:gd name="T115" fmla="*/ 1673403 h 1519"/>
              <a:gd name="T116" fmla="*/ 371569 w 1540"/>
              <a:gd name="T117" fmla="*/ 1598250 h 1519"/>
              <a:gd name="T118" fmla="*/ 328511 w 1540"/>
              <a:gd name="T119" fmla="*/ 1439594 h 1519"/>
              <a:gd name="T120" fmla="*/ 231234 w 1540"/>
              <a:gd name="T121" fmla="*/ 1289288 h 1519"/>
              <a:gd name="T122" fmla="*/ 7974 w 1540"/>
              <a:gd name="T123" fmla="*/ 1047129 h 151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540"/>
              <a:gd name="T187" fmla="*/ 0 h 1519"/>
              <a:gd name="T188" fmla="*/ 1540 w 1540"/>
              <a:gd name="T189" fmla="*/ 1519 h 151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540" h="1519">
                <a:moveTo>
                  <a:pt x="5" y="627"/>
                </a:moveTo>
                <a:lnTo>
                  <a:pt x="0" y="609"/>
                </a:lnTo>
                <a:lnTo>
                  <a:pt x="0" y="590"/>
                </a:lnTo>
                <a:lnTo>
                  <a:pt x="416" y="633"/>
                </a:lnTo>
                <a:lnTo>
                  <a:pt x="467" y="0"/>
                </a:lnTo>
                <a:lnTo>
                  <a:pt x="806" y="19"/>
                </a:lnTo>
                <a:lnTo>
                  <a:pt x="798" y="290"/>
                </a:lnTo>
                <a:lnTo>
                  <a:pt x="806" y="292"/>
                </a:lnTo>
                <a:lnTo>
                  <a:pt x="834" y="317"/>
                </a:lnTo>
                <a:lnTo>
                  <a:pt x="844" y="309"/>
                </a:lnTo>
                <a:lnTo>
                  <a:pt x="861" y="319"/>
                </a:lnTo>
                <a:lnTo>
                  <a:pt x="869" y="305"/>
                </a:lnTo>
                <a:lnTo>
                  <a:pt x="893" y="345"/>
                </a:lnTo>
                <a:lnTo>
                  <a:pt x="914" y="345"/>
                </a:lnTo>
                <a:lnTo>
                  <a:pt x="916" y="345"/>
                </a:lnTo>
                <a:lnTo>
                  <a:pt x="918" y="347"/>
                </a:lnTo>
                <a:lnTo>
                  <a:pt x="922" y="349"/>
                </a:lnTo>
                <a:lnTo>
                  <a:pt x="924" y="351"/>
                </a:lnTo>
                <a:lnTo>
                  <a:pt x="928" y="351"/>
                </a:lnTo>
                <a:lnTo>
                  <a:pt x="932" y="353"/>
                </a:lnTo>
                <a:lnTo>
                  <a:pt x="936" y="354"/>
                </a:lnTo>
                <a:lnTo>
                  <a:pt x="938" y="354"/>
                </a:lnTo>
                <a:lnTo>
                  <a:pt x="946" y="351"/>
                </a:lnTo>
                <a:lnTo>
                  <a:pt x="952" y="349"/>
                </a:lnTo>
                <a:lnTo>
                  <a:pt x="959" y="351"/>
                </a:lnTo>
                <a:lnTo>
                  <a:pt x="965" y="353"/>
                </a:lnTo>
                <a:lnTo>
                  <a:pt x="969" y="356"/>
                </a:lnTo>
                <a:lnTo>
                  <a:pt x="973" y="362"/>
                </a:lnTo>
                <a:lnTo>
                  <a:pt x="975" y="364"/>
                </a:lnTo>
                <a:lnTo>
                  <a:pt x="977" y="366"/>
                </a:lnTo>
                <a:lnTo>
                  <a:pt x="983" y="354"/>
                </a:lnTo>
                <a:lnTo>
                  <a:pt x="993" y="358"/>
                </a:lnTo>
                <a:lnTo>
                  <a:pt x="1010" y="353"/>
                </a:lnTo>
                <a:lnTo>
                  <a:pt x="1010" y="368"/>
                </a:lnTo>
                <a:lnTo>
                  <a:pt x="1024" y="370"/>
                </a:lnTo>
                <a:lnTo>
                  <a:pt x="1028" y="386"/>
                </a:lnTo>
                <a:lnTo>
                  <a:pt x="1042" y="392"/>
                </a:lnTo>
                <a:lnTo>
                  <a:pt x="1048" y="380"/>
                </a:lnTo>
                <a:lnTo>
                  <a:pt x="1061" y="376"/>
                </a:lnTo>
                <a:lnTo>
                  <a:pt x="1073" y="388"/>
                </a:lnTo>
                <a:lnTo>
                  <a:pt x="1083" y="392"/>
                </a:lnTo>
                <a:lnTo>
                  <a:pt x="1083" y="394"/>
                </a:lnTo>
                <a:lnTo>
                  <a:pt x="1083" y="396"/>
                </a:lnTo>
                <a:lnTo>
                  <a:pt x="1083" y="398"/>
                </a:lnTo>
                <a:lnTo>
                  <a:pt x="1083" y="400"/>
                </a:lnTo>
                <a:lnTo>
                  <a:pt x="1085" y="402"/>
                </a:lnTo>
                <a:lnTo>
                  <a:pt x="1087" y="404"/>
                </a:lnTo>
                <a:lnTo>
                  <a:pt x="1091" y="402"/>
                </a:lnTo>
                <a:lnTo>
                  <a:pt x="1099" y="398"/>
                </a:lnTo>
                <a:lnTo>
                  <a:pt x="1103" y="392"/>
                </a:lnTo>
                <a:lnTo>
                  <a:pt x="1107" y="388"/>
                </a:lnTo>
                <a:lnTo>
                  <a:pt x="1109" y="386"/>
                </a:lnTo>
                <a:lnTo>
                  <a:pt x="1109" y="384"/>
                </a:lnTo>
                <a:lnTo>
                  <a:pt x="1109" y="388"/>
                </a:lnTo>
                <a:lnTo>
                  <a:pt x="1111" y="394"/>
                </a:lnTo>
                <a:lnTo>
                  <a:pt x="1113" y="402"/>
                </a:lnTo>
                <a:lnTo>
                  <a:pt x="1116" y="409"/>
                </a:lnTo>
                <a:lnTo>
                  <a:pt x="1118" y="413"/>
                </a:lnTo>
                <a:lnTo>
                  <a:pt x="1122" y="413"/>
                </a:lnTo>
                <a:lnTo>
                  <a:pt x="1122" y="411"/>
                </a:lnTo>
                <a:lnTo>
                  <a:pt x="1124" y="407"/>
                </a:lnTo>
                <a:lnTo>
                  <a:pt x="1124" y="404"/>
                </a:lnTo>
                <a:lnTo>
                  <a:pt x="1124" y="402"/>
                </a:lnTo>
                <a:lnTo>
                  <a:pt x="1144" y="386"/>
                </a:lnTo>
                <a:lnTo>
                  <a:pt x="1160" y="398"/>
                </a:lnTo>
                <a:lnTo>
                  <a:pt x="1177" y="388"/>
                </a:lnTo>
                <a:lnTo>
                  <a:pt x="1175" y="390"/>
                </a:lnTo>
                <a:lnTo>
                  <a:pt x="1175" y="394"/>
                </a:lnTo>
                <a:lnTo>
                  <a:pt x="1177" y="396"/>
                </a:lnTo>
                <a:lnTo>
                  <a:pt x="1179" y="400"/>
                </a:lnTo>
                <a:lnTo>
                  <a:pt x="1185" y="404"/>
                </a:lnTo>
                <a:lnTo>
                  <a:pt x="1193" y="407"/>
                </a:lnTo>
                <a:lnTo>
                  <a:pt x="1201" y="409"/>
                </a:lnTo>
                <a:lnTo>
                  <a:pt x="1207" y="413"/>
                </a:lnTo>
                <a:lnTo>
                  <a:pt x="1211" y="415"/>
                </a:lnTo>
                <a:lnTo>
                  <a:pt x="1215" y="417"/>
                </a:lnTo>
                <a:lnTo>
                  <a:pt x="1217" y="417"/>
                </a:lnTo>
                <a:lnTo>
                  <a:pt x="1219" y="415"/>
                </a:lnTo>
                <a:lnTo>
                  <a:pt x="1224" y="411"/>
                </a:lnTo>
                <a:lnTo>
                  <a:pt x="1232" y="405"/>
                </a:lnTo>
                <a:lnTo>
                  <a:pt x="1242" y="398"/>
                </a:lnTo>
                <a:lnTo>
                  <a:pt x="1250" y="394"/>
                </a:lnTo>
                <a:lnTo>
                  <a:pt x="1256" y="394"/>
                </a:lnTo>
                <a:lnTo>
                  <a:pt x="1262" y="396"/>
                </a:lnTo>
                <a:lnTo>
                  <a:pt x="1264" y="398"/>
                </a:lnTo>
                <a:lnTo>
                  <a:pt x="1268" y="402"/>
                </a:lnTo>
                <a:lnTo>
                  <a:pt x="1270" y="404"/>
                </a:lnTo>
                <a:lnTo>
                  <a:pt x="1270" y="405"/>
                </a:lnTo>
                <a:lnTo>
                  <a:pt x="1272" y="405"/>
                </a:lnTo>
                <a:lnTo>
                  <a:pt x="1272" y="404"/>
                </a:lnTo>
                <a:lnTo>
                  <a:pt x="1273" y="402"/>
                </a:lnTo>
                <a:lnTo>
                  <a:pt x="1275" y="398"/>
                </a:lnTo>
                <a:lnTo>
                  <a:pt x="1279" y="392"/>
                </a:lnTo>
                <a:lnTo>
                  <a:pt x="1283" y="388"/>
                </a:lnTo>
                <a:lnTo>
                  <a:pt x="1283" y="384"/>
                </a:lnTo>
                <a:lnTo>
                  <a:pt x="1283" y="380"/>
                </a:lnTo>
                <a:lnTo>
                  <a:pt x="1285" y="380"/>
                </a:lnTo>
                <a:lnTo>
                  <a:pt x="1287" y="384"/>
                </a:lnTo>
                <a:lnTo>
                  <a:pt x="1291" y="388"/>
                </a:lnTo>
                <a:lnTo>
                  <a:pt x="1299" y="392"/>
                </a:lnTo>
                <a:lnTo>
                  <a:pt x="1305" y="398"/>
                </a:lnTo>
                <a:lnTo>
                  <a:pt x="1311" y="404"/>
                </a:lnTo>
                <a:lnTo>
                  <a:pt x="1313" y="405"/>
                </a:lnTo>
                <a:lnTo>
                  <a:pt x="1315" y="407"/>
                </a:lnTo>
                <a:lnTo>
                  <a:pt x="1317" y="405"/>
                </a:lnTo>
                <a:lnTo>
                  <a:pt x="1319" y="402"/>
                </a:lnTo>
                <a:lnTo>
                  <a:pt x="1323" y="396"/>
                </a:lnTo>
                <a:lnTo>
                  <a:pt x="1328" y="390"/>
                </a:lnTo>
                <a:lnTo>
                  <a:pt x="1334" y="386"/>
                </a:lnTo>
                <a:lnTo>
                  <a:pt x="1336" y="386"/>
                </a:lnTo>
                <a:lnTo>
                  <a:pt x="1342" y="386"/>
                </a:lnTo>
                <a:lnTo>
                  <a:pt x="1346" y="388"/>
                </a:lnTo>
                <a:lnTo>
                  <a:pt x="1350" y="388"/>
                </a:lnTo>
                <a:lnTo>
                  <a:pt x="1352" y="390"/>
                </a:lnTo>
                <a:lnTo>
                  <a:pt x="1383" y="415"/>
                </a:lnTo>
                <a:lnTo>
                  <a:pt x="1399" y="417"/>
                </a:lnTo>
                <a:lnTo>
                  <a:pt x="1421" y="425"/>
                </a:lnTo>
                <a:lnTo>
                  <a:pt x="1419" y="421"/>
                </a:lnTo>
                <a:lnTo>
                  <a:pt x="1432" y="439"/>
                </a:lnTo>
                <a:lnTo>
                  <a:pt x="1460" y="435"/>
                </a:lnTo>
                <a:lnTo>
                  <a:pt x="1472" y="437"/>
                </a:lnTo>
                <a:lnTo>
                  <a:pt x="1472" y="509"/>
                </a:lnTo>
                <a:lnTo>
                  <a:pt x="1478" y="649"/>
                </a:lnTo>
                <a:lnTo>
                  <a:pt x="1505" y="684"/>
                </a:lnTo>
                <a:lnTo>
                  <a:pt x="1505" y="717"/>
                </a:lnTo>
                <a:lnTo>
                  <a:pt x="1519" y="733"/>
                </a:lnTo>
                <a:lnTo>
                  <a:pt x="1527" y="755"/>
                </a:lnTo>
                <a:lnTo>
                  <a:pt x="1527" y="757"/>
                </a:lnTo>
                <a:lnTo>
                  <a:pt x="1529" y="759"/>
                </a:lnTo>
                <a:lnTo>
                  <a:pt x="1531" y="762"/>
                </a:lnTo>
                <a:lnTo>
                  <a:pt x="1533" y="768"/>
                </a:lnTo>
                <a:lnTo>
                  <a:pt x="1533" y="772"/>
                </a:lnTo>
                <a:lnTo>
                  <a:pt x="1535" y="778"/>
                </a:lnTo>
                <a:lnTo>
                  <a:pt x="1537" y="784"/>
                </a:lnTo>
                <a:lnTo>
                  <a:pt x="1539" y="790"/>
                </a:lnTo>
                <a:lnTo>
                  <a:pt x="1539" y="796"/>
                </a:lnTo>
                <a:lnTo>
                  <a:pt x="1539" y="804"/>
                </a:lnTo>
                <a:lnTo>
                  <a:pt x="1539" y="808"/>
                </a:lnTo>
                <a:lnTo>
                  <a:pt x="1537" y="813"/>
                </a:lnTo>
                <a:lnTo>
                  <a:pt x="1535" y="821"/>
                </a:lnTo>
                <a:lnTo>
                  <a:pt x="1533" y="827"/>
                </a:lnTo>
                <a:lnTo>
                  <a:pt x="1529" y="833"/>
                </a:lnTo>
                <a:lnTo>
                  <a:pt x="1521" y="843"/>
                </a:lnTo>
                <a:lnTo>
                  <a:pt x="1517" y="851"/>
                </a:lnTo>
                <a:lnTo>
                  <a:pt x="1515" y="857"/>
                </a:lnTo>
                <a:lnTo>
                  <a:pt x="1515" y="860"/>
                </a:lnTo>
                <a:lnTo>
                  <a:pt x="1517" y="862"/>
                </a:lnTo>
                <a:lnTo>
                  <a:pt x="1519" y="864"/>
                </a:lnTo>
                <a:lnTo>
                  <a:pt x="1521" y="866"/>
                </a:lnTo>
                <a:lnTo>
                  <a:pt x="1517" y="892"/>
                </a:lnTo>
                <a:lnTo>
                  <a:pt x="1521" y="894"/>
                </a:lnTo>
                <a:lnTo>
                  <a:pt x="1523" y="898"/>
                </a:lnTo>
                <a:lnTo>
                  <a:pt x="1527" y="904"/>
                </a:lnTo>
                <a:lnTo>
                  <a:pt x="1529" y="910"/>
                </a:lnTo>
                <a:lnTo>
                  <a:pt x="1529" y="917"/>
                </a:lnTo>
                <a:lnTo>
                  <a:pt x="1525" y="925"/>
                </a:lnTo>
                <a:lnTo>
                  <a:pt x="1517" y="935"/>
                </a:lnTo>
                <a:lnTo>
                  <a:pt x="1515" y="937"/>
                </a:lnTo>
                <a:lnTo>
                  <a:pt x="1511" y="935"/>
                </a:lnTo>
                <a:lnTo>
                  <a:pt x="1491" y="957"/>
                </a:lnTo>
                <a:lnTo>
                  <a:pt x="1501" y="970"/>
                </a:lnTo>
                <a:lnTo>
                  <a:pt x="1503" y="978"/>
                </a:lnTo>
                <a:lnTo>
                  <a:pt x="1501" y="978"/>
                </a:lnTo>
                <a:lnTo>
                  <a:pt x="1497" y="978"/>
                </a:lnTo>
                <a:lnTo>
                  <a:pt x="1495" y="978"/>
                </a:lnTo>
                <a:lnTo>
                  <a:pt x="1491" y="978"/>
                </a:lnTo>
                <a:lnTo>
                  <a:pt x="1485" y="980"/>
                </a:lnTo>
                <a:lnTo>
                  <a:pt x="1480" y="982"/>
                </a:lnTo>
                <a:lnTo>
                  <a:pt x="1472" y="984"/>
                </a:lnTo>
                <a:lnTo>
                  <a:pt x="1464" y="988"/>
                </a:lnTo>
                <a:lnTo>
                  <a:pt x="1452" y="994"/>
                </a:lnTo>
                <a:lnTo>
                  <a:pt x="1442" y="1000"/>
                </a:lnTo>
                <a:lnTo>
                  <a:pt x="1429" y="1006"/>
                </a:lnTo>
                <a:lnTo>
                  <a:pt x="1413" y="1013"/>
                </a:lnTo>
                <a:lnTo>
                  <a:pt x="1397" y="1023"/>
                </a:lnTo>
                <a:lnTo>
                  <a:pt x="1403" y="1013"/>
                </a:lnTo>
                <a:lnTo>
                  <a:pt x="1409" y="1010"/>
                </a:lnTo>
                <a:lnTo>
                  <a:pt x="1423" y="1002"/>
                </a:lnTo>
                <a:lnTo>
                  <a:pt x="1425" y="1002"/>
                </a:lnTo>
                <a:lnTo>
                  <a:pt x="1427" y="1000"/>
                </a:lnTo>
                <a:lnTo>
                  <a:pt x="1427" y="998"/>
                </a:lnTo>
                <a:lnTo>
                  <a:pt x="1423" y="996"/>
                </a:lnTo>
                <a:lnTo>
                  <a:pt x="1421" y="996"/>
                </a:lnTo>
                <a:lnTo>
                  <a:pt x="1417" y="996"/>
                </a:lnTo>
                <a:lnTo>
                  <a:pt x="1415" y="996"/>
                </a:lnTo>
                <a:lnTo>
                  <a:pt x="1413" y="996"/>
                </a:lnTo>
                <a:lnTo>
                  <a:pt x="1411" y="998"/>
                </a:lnTo>
                <a:lnTo>
                  <a:pt x="1409" y="998"/>
                </a:lnTo>
                <a:lnTo>
                  <a:pt x="1403" y="1002"/>
                </a:lnTo>
                <a:lnTo>
                  <a:pt x="1401" y="1002"/>
                </a:lnTo>
                <a:lnTo>
                  <a:pt x="1399" y="1002"/>
                </a:lnTo>
                <a:lnTo>
                  <a:pt x="1397" y="1002"/>
                </a:lnTo>
                <a:lnTo>
                  <a:pt x="1395" y="1002"/>
                </a:lnTo>
                <a:lnTo>
                  <a:pt x="1393" y="1000"/>
                </a:lnTo>
                <a:lnTo>
                  <a:pt x="1395" y="996"/>
                </a:lnTo>
                <a:lnTo>
                  <a:pt x="1397" y="992"/>
                </a:lnTo>
                <a:lnTo>
                  <a:pt x="1399" y="986"/>
                </a:lnTo>
                <a:lnTo>
                  <a:pt x="1401" y="982"/>
                </a:lnTo>
                <a:lnTo>
                  <a:pt x="1403" y="980"/>
                </a:lnTo>
                <a:lnTo>
                  <a:pt x="1405" y="978"/>
                </a:lnTo>
                <a:lnTo>
                  <a:pt x="1407" y="976"/>
                </a:lnTo>
                <a:lnTo>
                  <a:pt x="1407" y="974"/>
                </a:lnTo>
                <a:lnTo>
                  <a:pt x="1405" y="972"/>
                </a:lnTo>
                <a:lnTo>
                  <a:pt x="1403" y="968"/>
                </a:lnTo>
                <a:lnTo>
                  <a:pt x="1401" y="968"/>
                </a:lnTo>
                <a:lnTo>
                  <a:pt x="1399" y="968"/>
                </a:lnTo>
                <a:lnTo>
                  <a:pt x="1393" y="972"/>
                </a:lnTo>
                <a:lnTo>
                  <a:pt x="1389" y="974"/>
                </a:lnTo>
                <a:lnTo>
                  <a:pt x="1385" y="976"/>
                </a:lnTo>
                <a:lnTo>
                  <a:pt x="1383" y="976"/>
                </a:lnTo>
                <a:lnTo>
                  <a:pt x="1383" y="978"/>
                </a:lnTo>
                <a:lnTo>
                  <a:pt x="1383" y="980"/>
                </a:lnTo>
                <a:lnTo>
                  <a:pt x="1383" y="982"/>
                </a:lnTo>
                <a:lnTo>
                  <a:pt x="1381" y="984"/>
                </a:lnTo>
                <a:lnTo>
                  <a:pt x="1379" y="984"/>
                </a:lnTo>
                <a:lnTo>
                  <a:pt x="1378" y="984"/>
                </a:lnTo>
                <a:lnTo>
                  <a:pt x="1374" y="982"/>
                </a:lnTo>
                <a:lnTo>
                  <a:pt x="1372" y="978"/>
                </a:lnTo>
                <a:lnTo>
                  <a:pt x="1368" y="976"/>
                </a:lnTo>
                <a:lnTo>
                  <a:pt x="1366" y="976"/>
                </a:lnTo>
                <a:lnTo>
                  <a:pt x="1364" y="974"/>
                </a:lnTo>
                <a:lnTo>
                  <a:pt x="1364" y="976"/>
                </a:lnTo>
                <a:lnTo>
                  <a:pt x="1366" y="978"/>
                </a:lnTo>
                <a:lnTo>
                  <a:pt x="1368" y="982"/>
                </a:lnTo>
                <a:lnTo>
                  <a:pt x="1368" y="986"/>
                </a:lnTo>
                <a:lnTo>
                  <a:pt x="1368" y="990"/>
                </a:lnTo>
                <a:lnTo>
                  <a:pt x="1366" y="992"/>
                </a:lnTo>
                <a:lnTo>
                  <a:pt x="1364" y="996"/>
                </a:lnTo>
                <a:lnTo>
                  <a:pt x="1364" y="998"/>
                </a:lnTo>
                <a:lnTo>
                  <a:pt x="1366" y="1002"/>
                </a:lnTo>
                <a:lnTo>
                  <a:pt x="1370" y="1006"/>
                </a:lnTo>
                <a:lnTo>
                  <a:pt x="1376" y="1012"/>
                </a:lnTo>
                <a:lnTo>
                  <a:pt x="1381" y="1015"/>
                </a:lnTo>
                <a:lnTo>
                  <a:pt x="1385" y="1019"/>
                </a:lnTo>
                <a:lnTo>
                  <a:pt x="1387" y="1023"/>
                </a:lnTo>
                <a:lnTo>
                  <a:pt x="1385" y="1025"/>
                </a:lnTo>
                <a:lnTo>
                  <a:pt x="1385" y="1027"/>
                </a:lnTo>
                <a:lnTo>
                  <a:pt x="1383" y="1029"/>
                </a:lnTo>
                <a:lnTo>
                  <a:pt x="1381" y="1029"/>
                </a:lnTo>
                <a:lnTo>
                  <a:pt x="1360" y="1051"/>
                </a:lnTo>
                <a:lnTo>
                  <a:pt x="1348" y="1049"/>
                </a:lnTo>
                <a:lnTo>
                  <a:pt x="1336" y="1074"/>
                </a:lnTo>
                <a:lnTo>
                  <a:pt x="1348" y="1072"/>
                </a:lnTo>
                <a:lnTo>
                  <a:pt x="1346" y="1074"/>
                </a:lnTo>
                <a:lnTo>
                  <a:pt x="1344" y="1076"/>
                </a:lnTo>
                <a:lnTo>
                  <a:pt x="1342" y="1080"/>
                </a:lnTo>
                <a:lnTo>
                  <a:pt x="1338" y="1082"/>
                </a:lnTo>
                <a:lnTo>
                  <a:pt x="1334" y="1086"/>
                </a:lnTo>
                <a:lnTo>
                  <a:pt x="1330" y="1090"/>
                </a:lnTo>
                <a:lnTo>
                  <a:pt x="1325" y="1092"/>
                </a:lnTo>
                <a:lnTo>
                  <a:pt x="1321" y="1098"/>
                </a:lnTo>
                <a:lnTo>
                  <a:pt x="1315" y="1102"/>
                </a:lnTo>
                <a:lnTo>
                  <a:pt x="1307" y="1106"/>
                </a:lnTo>
                <a:lnTo>
                  <a:pt x="1301" y="1110"/>
                </a:lnTo>
                <a:lnTo>
                  <a:pt x="1295" y="1113"/>
                </a:lnTo>
                <a:lnTo>
                  <a:pt x="1287" y="1117"/>
                </a:lnTo>
                <a:lnTo>
                  <a:pt x="1281" y="1119"/>
                </a:lnTo>
                <a:lnTo>
                  <a:pt x="1275" y="1121"/>
                </a:lnTo>
                <a:lnTo>
                  <a:pt x="1273" y="1123"/>
                </a:lnTo>
                <a:lnTo>
                  <a:pt x="1268" y="1127"/>
                </a:lnTo>
                <a:lnTo>
                  <a:pt x="1262" y="1131"/>
                </a:lnTo>
                <a:lnTo>
                  <a:pt x="1254" y="1135"/>
                </a:lnTo>
                <a:lnTo>
                  <a:pt x="1246" y="1141"/>
                </a:lnTo>
                <a:lnTo>
                  <a:pt x="1240" y="1145"/>
                </a:lnTo>
                <a:lnTo>
                  <a:pt x="1236" y="1147"/>
                </a:lnTo>
                <a:lnTo>
                  <a:pt x="1234" y="1147"/>
                </a:lnTo>
                <a:lnTo>
                  <a:pt x="1232" y="1147"/>
                </a:lnTo>
                <a:lnTo>
                  <a:pt x="1226" y="1151"/>
                </a:lnTo>
                <a:lnTo>
                  <a:pt x="1220" y="1155"/>
                </a:lnTo>
                <a:lnTo>
                  <a:pt x="1217" y="1157"/>
                </a:lnTo>
                <a:lnTo>
                  <a:pt x="1211" y="1157"/>
                </a:lnTo>
                <a:lnTo>
                  <a:pt x="1213" y="1157"/>
                </a:lnTo>
                <a:lnTo>
                  <a:pt x="1217" y="1151"/>
                </a:lnTo>
                <a:lnTo>
                  <a:pt x="1232" y="1143"/>
                </a:lnTo>
                <a:lnTo>
                  <a:pt x="1234" y="1141"/>
                </a:lnTo>
                <a:lnTo>
                  <a:pt x="1236" y="1139"/>
                </a:lnTo>
                <a:lnTo>
                  <a:pt x="1242" y="1137"/>
                </a:lnTo>
                <a:lnTo>
                  <a:pt x="1248" y="1133"/>
                </a:lnTo>
                <a:lnTo>
                  <a:pt x="1256" y="1129"/>
                </a:lnTo>
                <a:lnTo>
                  <a:pt x="1262" y="1125"/>
                </a:lnTo>
                <a:lnTo>
                  <a:pt x="1270" y="1121"/>
                </a:lnTo>
                <a:lnTo>
                  <a:pt x="1275" y="1117"/>
                </a:lnTo>
                <a:lnTo>
                  <a:pt x="1277" y="1113"/>
                </a:lnTo>
                <a:lnTo>
                  <a:pt x="1279" y="1112"/>
                </a:lnTo>
                <a:lnTo>
                  <a:pt x="1281" y="1112"/>
                </a:lnTo>
                <a:lnTo>
                  <a:pt x="1279" y="1112"/>
                </a:lnTo>
                <a:lnTo>
                  <a:pt x="1275" y="1112"/>
                </a:lnTo>
                <a:lnTo>
                  <a:pt x="1270" y="1115"/>
                </a:lnTo>
                <a:lnTo>
                  <a:pt x="1256" y="1121"/>
                </a:lnTo>
                <a:lnTo>
                  <a:pt x="1240" y="1129"/>
                </a:lnTo>
                <a:lnTo>
                  <a:pt x="1238" y="1129"/>
                </a:lnTo>
                <a:lnTo>
                  <a:pt x="1236" y="1131"/>
                </a:lnTo>
                <a:lnTo>
                  <a:pt x="1232" y="1133"/>
                </a:lnTo>
                <a:lnTo>
                  <a:pt x="1230" y="1135"/>
                </a:lnTo>
                <a:lnTo>
                  <a:pt x="1226" y="1137"/>
                </a:lnTo>
                <a:lnTo>
                  <a:pt x="1224" y="1137"/>
                </a:lnTo>
                <a:lnTo>
                  <a:pt x="1224" y="1133"/>
                </a:lnTo>
                <a:lnTo>
                  <a:pt x="1226" y="1129"/>
                </a:lnTo>
                <a:lnTo>
                  <a:pt x="1226" y="1127"/>
                </a:lnTo>
                <a:lnTo>
                  <a:pt x="1228" y="1125"/>
                </a:lnTo>
                <a:lnTo>
                  <a:pt x="1228" y="1123"/>
                </a:lnTo>
                <a:lnTo>
                  <a:pt x="1230" y="1119"/>
                </a:lnTo>
                <a:lnTo>
                  <a:pt x="1230" y="1117"/>
                </a:lnTo>
                <a:lnTo>
                  <a:pt x="1232" y="1113"/>
                </a:lnTo>
                <a:lnTo>
                  <a:pt x="1232" y="1112"/>
                </a:lnTo>
                <a:lnTo>
                  <a:pt x="1219" y="1125"/>
                </a:lnTo>
                <a:lnTo>
                  <a:pt x="1211" y="1127"/>
                </a:lnTo>
                <a:lnTo>
                  <a:pt x="1207" y="1121"/>
                </a:lnTo>
                <a:lnTo>
                  <a:pt x="1209" y="1133"/>
                </a:lnTo>
                <a:lnTo>
                  <a:pt x="1197" y="1137"/>
                </a:lnTo>
                <a:lnTo>
                  <a:pt x="1195" y="1135"/>
                </a:lnTo>
                <a:lnTo>
                  <a:pt x="1191" y="1129"/>
                </a:lnTo>
                <a:lnTo>
                  <a:pt x="1185" y="1123"/>
                </a:lnTo>
                <a:lnTo>
                  <a:pt x="1179" y="1119"/>
                </a:lnTo>
                <a:lnTo>
                  <a:pt x="1175" y="1117"/>
                </a:lnTo>
                <a:lnTo>
                  <a:pt x="1175" y="1119"/>
                </a:lnTo>
                <a:lnTo>
                  <a:pt x="1177" y="1127"/>
                </a:lnTo>
                <a:lnTo>
                  <a:pt x="1187" y="1143"/>
                </a:lnTo>
                <a:lnTo>
                  <a:pt x="1189" y="1143"/>
                </a:lnTo>
                <a:lnTo>
                  <a:pt x="1193" y="1147"/>
                </a:lnTo>
                <a:lnTo>
                  <a:pt x="1197" y="1147"/>
                </a:lnTo>
                <a:lnTo>
                  <a:pt x="1199" y="1147"/>
                </a:lnTo>
                <a:lnTo>
                  <a:pt x="1201" y="1151"/>
                </a:lnTo>
                <a:lnTo>
                  <a:pt x="1201" y="1155"/>
                </a:lnTo>
                <a:lnTo>
                  <a:pt x="1197" y="1159"/>
                </a:lnTo>
                <a:lnTo>
                  <a:pt x="1193" y="1161"/>
                </a:lnTo>
                <a:lnTo>
                  <a:pt x="1191" y="1163"/>
                </a:lnTo>
                <a:lnTo>
                  <a:pt x="1187" y="1164"/>
                </a:lnTo>
                <a:lnTo>
                  <a:pt x="1185" y="1166"/>
                </a:lnTo>
                <a:lnTo>
                  <a:pt x="1181" y="1168"/>
                </a:lnTo>
                <a:lnTo>
                  <a:pt x="1179" y="1170"/>
                </a:lnTo>
                <a:lnTo>
                  <a:pt x="1177" y="1170"/>
                </a:lnTo>
                <a:lnTo>
                  <a:pt x="1177" y="1172"/>
                </a:lnTo>
                <a:lnTo>
                  <a:pt x="1175" y="1172"/>
                </a:lnTo>
                <a:lnTo>
                  <a:pt x="1173" y="1172"/>
                </a:lnTo>
                <a:lnTo>
                  <a:pt x="1171" y="1172"/>
                </a:lnTo>
                <a:lnTo>
                  <a:pt x="1169" y="1170"/>
                </a:lnTo>
                <a:lnTo>
                  <a:pt x="1167" y="1168"/>
                </a:lnTo>
                <a:lnTo>
                  <a:pt x="1166" y="1163"/>
                </a:lnTo>
                <a:lnTo>
                  <a:pt x="1166" y="1157"/>
                </a:lnTo>
                <a:lnTo>
                  <a:pt x="1162" y="1153"/>
                </a:lnTo>
                <a:lnTo>
                  <a:pt x="1162" y="1149"/>
                </a:lnTo>
                <a:lnTo>
                  <a:pt x="1160" y="1149"/>
                </a:lnTo>
                <a:lnTo>
                  <a:pt x="1160" y="1147"/>
                </a:lnTo>
                <a:lnTo>
                  <a:pt x="1158" y="1147"/>
                </a:lnTo>
                <a:lnTo>
                  <a:pt x="1156" y="1147"/>
                </a:lnTo>
                <a:lnTo>
                  <a:pt x="1144" y="1135"/>
                </a:lnTo>
                <a:lnTo>
                  <a:pt x="1148" y="1149"/>
                </a:lnTo>
                <a:lnTo>
                  <a:pt x="1158" y="1161"/>
                </a:lnTo>
                <a:lnTo>
                  <a:pt x="1154" y="1164"/>
                </a:lnTo>
                <a:lnTo>
                  <a:pt x="1158" y="1182"/>
                </a:lnTo>
                <a:lnTo>
                  <a:pt x="1144" y="1198"/>
                </a:lnTo>
                <a:lnTo>
                  <a:pt x="1142" y="1184"/>
                </a:lnTo>
                <a:lnTo>
                  <a:pt x="1134" y="1196"/>
                </a:lnTo>
                <a:lnTo>
                  <a:pt x="1128" y="1192"/>
                </a:lnTo>
                <a:lnTo>
                  <a:pt x="1103" y="1206"/>
                </a:lnTo>
                <a:lnTo>
                  <a:pt x="1113" y="1215"/>
                </a:lnTo>
                <a:lnTo>
                  <a:pt x="1116" y="1212"/>
                </a:lnTo>
                <a:lnTo>
                  <a:pt x="1118" y="1210"/>
                </a:lnTo>
                <a:lnTo>
                  <a:pt x="1122" y="1206"/>
                </a:lnTo>
                <a:lnTo>
                  <a:pt x="1124" y="1204"/>
                </a:lnTo>
                <a:lnTo>
                  <a:pt x="1126" y="1206"/>
                </a:lnTo>
                <a:lnTo>
                  <a:pt x="1126" y="1210"/>
                </a:lnTo>
                <a:lnTo>
                  <a:pt x="1122" y="1219"/>
                </a:lnTo>
                <a:lnTo>
                  <a:pt x="1120" y="1221"/>
                </a:lnTo>
                <a:lnTo>
                  <a:pt x="1118" y="1225"/>
                </a:lnTo>
                <a:lnTo>
                  <a:pt x="1116" y="1229"/>
                </a:lnTo>
                <a:lnTo>
                  <a:pt x="1114" y="1231"/>
                </a:lnTo>
                <a:lnTo>
                  <a:pt x="1113" y="1235"/>
                </a:lnTo>
                <a:lnTo>
                  <a:pt x="1113" y="1237"/>
                </a:lnTo>
                <a:lnTo>
                  <a:pt x="1105" y="1243"/>
                </a:lnTo>
                <a:lnTo>
                  <a:pt x="1101" y="1235"/>
                </a:lnTo>
                <a:lnTo>
                  <a:pt x="1067" y="1235"/>
                </a:lnTo>
                <a:lnTo>
                  <a:pt x="1073" y="1243"/>
                </a:lnTo>
                <a:lnTo>
                  <a:pt x="1079" y="1245"/>
                </a:lnTo>
                <a:lnTo>
                  <a:pt x="1083" y="1255"/>
                </a:lnTo>
                <a:lnTo>
                  <a:pt x="1091" y="1261"/>
                </a:lnTo>
                <a:lnTo>
                  <a:pt x="1097" y="1259"/>
                </a:lnTo>
                <a:lnTo>
                  <a:pt x="1081" y="1308"/>
                </a:lnTo>
                <a:lnTo>
                  <a:pt x="1081" y="1310"/>
                </a:lnTo>
                <a:lnTo>
                  <a:pt x="1079" y="1312"/>
                </a:lnTo>
                <a:lnTo>
                  <a:pt x="1079" y="1314"/>
                </a:lnTo>
                <a:lnTo>
                  <a:pt x="1077" y="1314"/>
                </a:lnTo>
                <a:lnTo>
                  <a:pt x="1075" y="1315"/>
                </a:lnTo>
                <a:lnTo>
                  <a:pt x="1073" y="1314"/>
                </a:lnTo>
                <a:lnTo>
                  <a:pt x="1071" y="1310"/>
                </a:lnTo>
                <a:lnTo>
                  <a:pt x="1071" y="1302"/>
                </a:lnTo>
                <a:lnTo>
                  <a:pt x="1069" y="1298"/>
                </a:lnTo>
                <a:lnTo>
                  <a:pt x="1069" y="1294"/>
                </a:lnTo>
                <a:lnTo>
                  <a:pt x="1067" y="1292"/>
                </a:lnTo>
                <a:lnTo>
                  <a:pt x="1065" y="1290"/>
                </a:lnTo>
                <a:lnTo>
                  <a:pt x="1063" y="1292"/>
                </a:lnTo>
                <a:lnTo>
                  <a:pt x="1063" y="1296"/>
                </a:lnTo>
                <a:lnTo>
                  <a:pt x="1063" y="1304"/>
                </a:lnTo>
                <a:lnTo>
                  <a:pt x="1061" y="1306"/>
                </a:lnTo>
                <a:lnTo>
                  <a:pt x="1060" y="1310"/>
                </a:lnTo>
                <a:lnTo>
                  <a:pt x="1056" y="1314"/>
                </a:lnTo>
                <a:lnTo>
                  <a:pt x="1054" y="1314"/>
                </a:lnTo>
                <a:lnTo>
                  <a:pt x="1042" y="1306"/>
                </a:lnTo>
                <a:lnTo>
                  <a:pt x="1044" y="1315"/>
                </a:lnTo>
                <a:lnTo>
                  <a:pt x="1042" y="1319"/>
                </a:lnTo>
                <a:lnTo>
                  <a:pt x="1052" y="1325"/>
                </a:lnTo>
                <a:lnTo>
                  <a:pt x="1073" y="1321"/>
                </a:lnTo>
                <a:lnTo>
                  <a:pt x="1075" y="1341"/>
                </a:lnTo>
                <a:lnTo>
                  <a:pt x="1063" y="1370"/>
                </a:lnTo>
                <a:lnTo>
                  <a:pt x="1063" y="1380"/>
                </a:lnTo>
                <a:lnTo>
                  <a:pt x="1079" y="1421"/>
                </a:lnTo>
                <a:lnTo>
                  <a:pt x="1077" y="1445"/>
                </a:lnTo>
                <a:lnTo>
                  <a:pt x="1089" y="1461"/>
                </a:lnTo>
                <a:lnTo>
                  <a:pt x="1095" y="1484"/>
                </a:lnTo>
                <a:lnTo>
                  <a:pt x="1101" y="1496"/>
                </a:lnTo>
                <a:lnTo>
                  <a:pt x="1087" y="1508"/>
                </a:lnTo>
                <a:lnTo>
                  <a:pt x="1079" y="1518"/>
                </a:lnTo>
                <a:lnTo>
                  <a:pt x="1077" y="1516"/>
                </a:lnTo>
                <a:lnTo>
                  <a:pt x="1075" y="1514"/>
                </a:lnTo>
                <a:lnTo>
                  <a:pt x="1073" y="1512"/>
                </a:lnTo>
                <a:lnTo>
                  <a:pt x="1069" y="1508"/>
                </a:lnTo>
                <a:lnTo>
                  <a:pt x="1065" y="1504"/>
                </a:lnTo>
                <a:lnTo>
                  <a:pt x="1061" y="1500"/>
                </a:lnTo>
                <a:lnTo>
                  <a:pt x="1058" y="1498"/>
                </a:lnTo>
                <a:lnTo>
                  <a:pt x="1052" y="1494"/>
                </a:lnTo>
                <a:lnTo>
                  <a:pt x="1046" y="1490"/>
                </a:lnTo>
                <a:lnTo>
                  <a:pt x="1040" y="1488"/>
                </a:lnTo>
                <a:lnTo>
                  <a:pt x="1032" y="1486"/>
                </a:lnTo>
                <a:lnTo>
                  <a:pt x="1024" y="1484"/>
                </a:lnTo>
                <a:lnTo>
                  <a:pt x="1014" y="1484"/>
                </a:lnTo>
                <a:lnTo>
                  <a:pt x="1005" y="1484"/>
                </a:lnTo>
                <a:lnTo>
                  <a:pt x="995" y="1484"/>
                </a:lnTo>
                <a:lnTo>
                  <a:pt x="993" y="1484"/>
                </a:lnTo>
                <a:lnTo>
                  <a:pt x="991" y="1484"/>
                </a:lnTo>
                <a:lnTo>
                  <a:pt x="989" y="1484"/>
                </a:lnTo>
                <a:lnTo>
                  <a:pt x="985" y="1484"/>
                </a:lnTo>
                <a:lnTo>
                  <a:pt x="983" y="1484"/>
                </a:lnTo>
                <a:lnTo>
                  <a:pt x="983" y="1486"/>
                </a:lnTo>
                <a:lnTo>
                  <a:pt x="981" y="1486"/>
                </a:lnTo>
                <a:lnTo>
                  <a:pt x="979" y="1486"/>
                </a:lnTo>
                <a:lnTo>
                  <a:pt x="938" y="1461"/>
                </a:lnTo>
                <a:lnTo>
                  <a:pt x="922" y="1461"/>
                </a:lnTo>
                <a:lnTo>
                  <a:pt x="922" y="1459"/>
                </a:lnTo>
                <a:lnTo>
                  <a:pt x="920" y="1457"/>
                </a:lnTo>
                <a:lnTo>
                  <a:pt x="920" y="1453"/>
                </a:lnTo>
                <a:lnTo>
                  <a:pt x="916" y="1449"/>
                </a:lnTo>
                <a:lnTo>
                  <a:pt x="910" y="1445"/>
                </a:lnTo>
                <a:lnTo>
                  <a:pt x="904" y="1441"/>
                </a:lnTo>
                <a:lnTo>
                  <a:pt x="895" y="1437"/>
                </a:lnTo>
                <a:lnTo>
                  <a:pt x="883" y="1437"/>
                </a:lnTo>
                <a:lnTo>
                  <a:pt x="881" y="1437"/>
                </a:lnTo>
                <a:lnTo>
                  <a:pt x="879" y="1437"/>
                </a:lnTo>
                <a:lnTo>
                  <a:pt x="875" y="1437"/>
                </a:lnTo>
                <a:lnTo>
                  <a:pt x="873" y="1437"/>
                </a:lnTo>
                <a:lnTo>
                  <a:pt x="871" y="1437"/>
                </a:lnTo>
                <a:lnTo>
                  <a:pt x="869" y="1437"/>
                </a:lnTo>
                <a:lnTo>
                  <a:pt x="867" y="1437"/>
                </a:lnTo>
                <a:lnTo>
                  <a:pt x="867" y="1421"/>
                </a:lnTo>
                <a:lnTo>
                  <a:pt x="861" y="1419"/>
                </a:lnTo>
                <a:lnTo>
                  <a:pt x="861" y="1417"/>
                </a:lnTo>
                <a:lnTo>
                  <a:pt x="861" y="1414"/>
                </a:lnTo>
                <a:lnTo>
                  <a:pt x="859" y="1408"/>
                </a:lnTo>
                <a:lnTo>
                  <a:pt x="857" y="1402"/>
                </a:lnTo>
                <a:lnTo>
                  <a:pt x="857" y="1396"/>
                </a:lnTo>
                <a:lnTo>
                  <a:pt x="855" y="1390"/>
                </a:lnTo>
                <a:lnTo>
                  <a:pt x="851" y="1384"/>
                </a:lnTo>
                <a:lnTo>
                  <a:pt x="849" y="1376"/>
                </a:lnTo>
                <a:lnTo>
                  <a:pt x="848" y="1372"/>
                </a:lnTo>
                <a:lnTo>
                  <a:pt x="846" y="1366"/>
                </a:lnTo>
                <a:lnTo>
                  <a:pt x="842" y="1363"/>
                </a:lnTo>
                <a:lnTo>
                  <a:pt x="840" y="1359"/>
                </a:lnTo>
                <a:lnTo>
                  <a:pt x="836" y="1355"/>
                </a:lnTo>
                <a:lnTo>
                  <a:pt x="834" y="1353"/>
                </a:lnTo>
                <a:lnTo>
                  <a:pt x="830" y="1353"/>
                </a:lnTo>
                <a:lnTo>
                  <a:pt x="828" y="1353"/>
                </a:lnTo>
                <a:lnTo>
                  <a:pt x="828" y="1349"/>
                </a:lnTo>
                <a:lnTo>
                  <a:pt x="828" y="1343"/>
                </a:lnTo>
                <a:lnTo>
                  <a:pt x="828" y="1335"/>
                </a:lnTo>
                <a:lnTo>
                  <a:pt x="828" y="1329"/>
                </a:lnTo>
                <a:lnTo>
                  <a:pt x="828" y="1321"/>
                </a:lnTo>
                <a:lnTo>
                  <a:pt x="828" y="1317"/>
                </a:lnTo>
                <a:lnTo>
                  <a:pt x="816" y="1306"/>
                </a:lnTo>
                <a:lnTo>
                  <a:pt x="816" y="1304"/>
                </a:lnTo>
                <a:lnTo>
                  <a:pt x="816" y="1300"/>
                </a:lnTo>
                <a:lnTo>
                  <a:pt x="818" y="1292"/>
                </a:lnTo>
                <a:lnTo>
                  <a:pt x="818" y="1284"/>
                </a:lnTo>
                <a:lnTo>
                  <a:pt x="816" y="1276"/>
                </a:lnTo>
                <a:lnTo>
                  <a:pt x="814" y="1268"/>
                </a:lnTo>
                <a:lnTo>
                  <a:pt x="812" y="1263"/>
                </a:lnTo>
                <a:lnTo>
                  <a:pt x="806" y="1261"/>
                </a:lnTo>
                <a:lnTo>
                  <a:pt x="802" y="1261"/>
                </a:lnTo>
                <a:lnTo>
                  <a:pt x="798" y="1259"/>
                </a:lnTo>
                <a:lnTo>
                  <a:pt x="795" y="1257"/>
                </a:lnTo>
                <a:lnTo>
                  <a:pt x="793" y="1253"/>
                </a:lnTo>
                <a:lnTo>
                  <a:pt x="789" y="1249"/>
                </a:lnTo>
                <a:lnTo>
                  <a:pt x="785" y="1245"/>
                </a:lnTo>
                <a:lnTo>
                  <a:pt x="781" y="1239"/>
                </a:lnTo>
                <a:lnTo>
                  <a:pt x="777" y="1235"/>
                </a:lnTo>
                <a:lnTo>
                  <a:pt x="773" y="1229"/>
                </a:lnTo>
                <a:lnTo>
                  <a:pt x="769" y="1221"/>
                </a:lnTo>
                <a:lnTo>
                  <a:pt x="765" y="1215"/>
                </a:lnTo>
                <a:lnTo>
                  <a:pt x="761" y="1210"/>
                </a:lnTo>
                <a:lnTo>
                  <a:pt x="757" y="1204"/>
                </a:lnTo>
                <a:lnTo>
                  <a:pt x="753" y="1198"/>
                </a:lnTo>
                <a:lnTo>
                  <a:pt x="749" y="1190"/>
                </a:lnTo>
                <a:lnTo>
                  <a:pt x="747" y="1188"/>
                </a:lnTo>
                <a:lnTo>
                  <a:pt x="747" y="1186"/>
                </a:lnTo>
                <a:lnTo>
                  <a:pt x="743" y="1182"/>
                </a:lnTo>
                <a:lnTo>
                  <a:pt x="742" y="1176"/>
                </a:lnTo>
                <a:lnTo>
                  <a:pt x="738" y="1172"/>
                </a:lnTo>
                <a:lnTo>
                  <a:pt x="734" y="1170"/>
                </a:lnTo>
                <a:lnTo>
                  <a:pt x="732" y="1168"/>
                </a:lnTo>
                <a:lnTo>
                  <a:pt x="732" y="1166"/>
                </a:lnTo>
                <a:lnTo>
                  <a:pt x="685" y="1062"/>
                </a:lnTo>
                <a:lnTo>
                  <a:pt x="679" y="1047"/>
                </a:lnTo>
                <a:lnTo>
                  <a:pt x="663" y="1025"/>
                </a:lnTo>
                <a:lnTo>
                  <a:pt x="632" y="998"/>
                </a:lnTo>
                <a:lnTo>
                  <a:pt x="630" y="996"/>
                </a:lnTo>
                <a:lnTo>
                  <a:pt x="630" y="990"/>
                </a:lnTo>
                <a:lnTo>
                  <a:pt x="622" y="984"/>
                </a:lnTo>
                <a:lnTo>
                  <a:pt x="616" y="976"/>
                </a:lnTo>
                <a:lnTo>
                  <a:pt x="608" y="970"/>
                </a:lnTo>
                <a:lnTo>
                  <a:pt x="600" y="964"/>
                </a:lnTo>
                <a:lnTo>
                  <a:pt x="592" y="959"/>
                </a:lnTo>
                <a:lnTo>
                  <a:pt x="584" y="957"/>
                </a:lnTo>
                <a:lnTo>
                  <a:pt x="583" y="957"/>
                </a:lnTo>
                <a:lnTo>
                  <a:pt x="577" y="957"/>
                </a:lnTo>
                <a:lnTo>
                  <a:pt x="573" y="955"/>
                </a:lnTo>
                <a:lnTo>
                  <a:pt x="569" y="955"/>
                </a:lnTo>
                <a:lnTo>
                  <a:pt x="563" y="955"/>
                </a:lnTo>
                <a:lnTo>
                  <a:pt x="557" y="953"/>
                </a:lnTo>
                <a:lnTo>
                  <a:pt x="549" y="953"/>
                </a:lnTo>
                <a:lnTo>
                  <a:pt x="543" y="951"/>
                </a:lnTo>
                <a:lnTo>
                  <a:pt x="535" y="951"/>
                </a:lnTo>
                <a:lnTo>
                  <a:pt x="530" y="949"/>
                </a:lnTo>
                <a:lnTo>
                  <a:pt x="524" y="947"/>
                </a:lnTo>
                <a:lnTo>
                  <a:pt x="516" y="945"/>
                </a:lnTo>
                <a:lnTo>
                  <a:pt x="512" y="945"/>
                </a:lnTo>
                <a:lnTo>
                  <a:pt x="508" y="941"/>
                </a:lnTo>
                <a:lnTo>
                  <a:pt x="504" y="939"/>
                </a:lnTo>
                <a:lnTo>
                  <a:pt x="500" y="937"/>
                </a:lnTo>
                <a:lnTo>
                  <a:pt x="496" y="935"/>
                </a:lnTo>
                <a:lnTo>
                  <a:pt x="494" y="933"/>
                </a:lnTo>
                <a:lnTo>
                  <a:pt x="492" y="933"/>
                </a:lnTo>
                <a:lnTo>
                  <a:pt x="488" y="935"/>
                </a:lnTo>
                <a:lnTo>
                  <a:pt x="486" y="937"/>
                </a:lnTo>
                <a:lnTo>
                  <a:pt x="484" y="939"/>
                </a:lnTo>
                <a:lnTo>
                  <a:pt x="480" y="943"/>
                </a:lnTo>
                <a:lnTo>
                  <a:pt x="478" y="947"/>
                </a:lnTo>
                <a:lnTo>
                  <a:pt x="475" y="949"/>
                </a:lnTo>
                <a:lnTo>
                  <a:pt x="471" y="951"/>
                </a:lnTo>
                <a:lnTo>
                  <a:pt x="469" y="951"/>
                </a:lnTo>
                <a:lnTo>
                  <a:pt x="467" y="951"/>
                </a:lnTo>
                <a:lnTo>
                  <a:pt x="465" y="949"/>
                </a:lnTo>
                <a:lnTo>
                  <a:pt x="463" y="947"/>
                </a:lnTo>
                <a:lnTo>
                  <a:pt x="461" y="945"/>
                </a:lnTo>
                <a:lnTo>
                  <a:pt x="457" y="945"/>
                </a:lnTo>
                <a:lnTo>
                  <a:pt x="453" y="947"/>
                </a:lnTo>
                <a:lnTo>
                  <a:pt x="447" y="949"/>
                </a:lnTo>
                <a:lnTo>
                  <a:pt x="439" y="955"/>
                </a:lnTo>
                <a:lnTo>
                  <a:pt x="433" y="966"/>
                </a:lnTo>
                <a:lnTo>
                  <a:pt x="425" y="978"/>
                </a:lnTo>
                <a:lnTo>
                  <a:pt x="420" y="998"/>
                </a:lnTo>
                <a:lnTo>
                  <a:pt x="412" y="1010"/>
                </a:lnTo>
                <a:lnTo>
                  <a:pt x="412" y="1012"/>
                </a:lnTo>
                <a:lnTo>
                  <a:pt x="410" y="1012"/>
                </a:lnTo>
                <a:lnTo>
                  <a:pt x="410" y="1013"/>
                </a:lnTo>
                <a:lnTo>
                  <a:pt x="408" y="1017"/>
                </a:lnTo>
                <a:lnTo>
                  <a:pt x="404" y="1021"/>
                </a:lnTo>
                <a:lnTo>
                  <a:pt x="400" y="1025"/>
                </a:lnTo>
                <a:lnTo>
                  <a:pt x="398" y="1025"/>
                </a:lnTo>
                <a:lnTo>
                  <a:pt x="398" y="1027"/>
                </a:lnTo>
                <a:lnTo>
                  <a:pt x="394" y="1029"/>
                </a:lnTo>
                <a:lnTo>
                  <a:pt x="394" y="1033"/>
                </a:lnTo>
                <a:lnTo>
                  <a:pt x="392" y="1033"/>
                </a:lnTo>
                <a:lnTo>
                  <a:pt x="390" y="1035"/>
                </a:lnTo>
                <a:lnTo>
                  <a:pt x="388" y="1037"/>
                </a:lnTo>
                <a:lnTo>
                  <a:pt x="388" y="1041"/>
                </a:lnTo>
                <a:lnTo>
                  <a:pt x="386" y="1043"/>
                </a:lnTo>
                <a:lnTo>
                  <a:pt x="384" y="1047"/>
                </a:lnTo>
                <a:lnTo>
                  <a:pt x="380" y="1049"/>
                </a:lnTo>
                <a:lnTo>
                  <a:pt x="374" y="1049"/>
                </a:lnTo>
                <a:lnTo>
                  <a:pt x="365" y="1049"/>
                </a:lnTo>
                <a:lnTo>
                  <a:pt x="351" y="1043"/>
                </a:lnTo>
                <a:lnTo>
                  <a:pt x="349" y="1041"/>
                </a:lnTo>
                <a:lnTo>
                  <a:pt x="345" y="1037"/>
                </a:lnTo>
                <a:lnTo>
                  <a:pt x="339" y="1033"/>
                </a:lnTo>
                <a:lnTo>
                  <a:pt x="333" y="1029"/>
                </a:lnTo>
                <a:lnTo>
                  <a:pt x="323" y="1021"/>
                </a:lnTo>
                <a:lnTo>
                  <a:pt x="314" y="1015"/>
                </a:lnTo>
                <a:lnTo>
                  <a:pt x="304" y="1010"/>
                </a:lnTo>
                <a:lnTo>
                  <a:pt x="294" y="1002"/>
                </a:lnTo>
                <a:lnTo>
                  <a:pt x="292" y="1002"/>
                </a:lnTo>
                <a:lnTo>
                  <a:pt x="290" y="1002"/>
                </a:lnTo>
                <a:lnTo>
                  <a:pt x="286" y="1002"/>
                </a:lnTo>
                <a:lnTo>
                  <a:pt x="280" y="1000"/>
                </a:lnTo>
                <a:lnTo>
                  <a:pt x="276" y="996"/>
                </a:lnTo>
                <a:lnTo>
                  <a:pt x="268" y="990"/>
                </a:lnTo>
                <a:lnTo>
                  <a:pt x="263" y="984"/>
                </a:lnTo>
                <a:lnTo>
                  <a:pt x="255" y="974"/>
                </a:lnTo>
                <a:lnTo>
                  <a:pt x="251" y="970"/>
                </a:lnTo>
                <a:lnTo>
                  <a:pt x="247" y="968"/>
                </a:lnTo>
                <a:lnTo>
                  <a:pt x="243" y="966"/>
                </a:lnTo>
                <a:lnTo>
                  <a:pt x="239" y="962"/>
                </a:lnTo>
                <a:lnTo>
                  <a:pt x="233" y="957"/>
                </a:lnTo>
                <a:lnTo>
                  <a:pt x="227" y="947"/>
                </a:lnTo>
                <a:lnTo>
                  <a:pt x="217" y="933"/>
                </a:lnTo>
                <a:lnTo>
                  <a:pt x="210" y="917"/>
                </a:lnTo>
                <a:lnTo>
                  <a:pt x="210" y="913"/>
                </a:lnTo>
                <a:lnTo>
                  <a:pt x="208" y="906"/>
                </a:lnTo>
                <a:lnTo>
                  <a:pt x="208" y="896"/>
                </a:lnTo>
                <a:lnTo>
                  <a:pt x="208" y="886"/>
                </a:lnTo>
                <a:lnTo>
                  <a:pt x="206" y="876"/>
                </a:lnTo>
                <a:lnTo>
                  <a:pt x="206" y="868"/>
                </a:lnTo>
                <a:lnTo>
                  <a:pt x="206" y="862"/>
                </a:lnTo>
                <a:lnTo>
                  <a:pt x="192" y="843"/>
                </a:lnTo>
                <a:lnTo>
                  <a:pt x="192" y="841"/>
                </a:lnTo>
                <a:lnTo>
                  <a:pt x="192" y="839"/>
                </a:lnTo>
                <a:lnTo>
                  <a:pt x="192" y="835"/>
                </a:lnTo>
                <a:lnTo>
                  <a:pt x="190" y="829"/>
                </a:lnTo>
                <a:lnTo>
                  <a:pt x="186" y="819"/>
                </a:lnTo>
                <a:lnTo>
                  <a:pt x="178" y="808"/>
                </a:lnTo>
                <a:lnTo>
                  <a:pt x="166" y="796"/>
                </a:lnTo>
                <a:lnTo>
                  <a:pt x="151" y="778"/>
                </a:lnTo>
                <a:lnTo>
                  <a:pt x="149" y="776"/>
                </a:lnTo>
                <a:lnTo>
                  <a:pt x="145" y="772"/>
                </a:lnTo>
                <a:lnTo>
                  <a:pt x="139" y="766"/>
                </a:lnTo>
                <a:lnTo>
                  <a:pt x="133" y="760"/>
                </a:lnTo>
                <a:lnTo>
                  <a:pt x="127" y="757"/>
                </a:lnTo>
                <a:lnTo>
                  <a:pt x="121" y="751"/>
                </a:lnTo>
                <a:lnTo>
                  <a:pt x="117" y="749"/>
                </a:lnTo>
                <a:lnTo>
                  <a:pt x="115" y="749"/>
                </a:lnTo>
                <a:lnTo>
                  <a:pt x="102" y="725"/>
                </a:lnTo>
                <a:lnTo>
                  <a:pt x="66" y="682"/>
                </a:lnTo>
                <a:lnTo>
                  <a:pt x="47" y="678"/>
                </a:lnTo>
                <a:lnTo>
                  <a:pt x="21" y="629"/>
                </a:lnTo>
                <a:lnTo>
                  <a:pt x="5" y="627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Freeform 35"/>
          <p:cNvSpPr>
            <a:spLocks/>
          </p:cNvSpPr>
          <p:nvPr/>
        </p:nvSpPr>
        <p:spPr bwMode="auto">
          <a:xfrm>
            <a:off x="2855913" y="4292600"/>
            <a:ext cx="2455862" cy="2536825"/>
          </a:xfrm>
          <a:custGeom>
            <a:avLst/>
            <a:gdLst>
              <a:gd name="T0" fmla="*/ 1385808 w 1540"/>
              <a:gd name="T1" fmla="*/ 509369 h 1519"/>
              <a:gd name="T2" fmla="*/ 1495843 w 1540"/>
              <a:gd name="T3" fmla="*/ 591202 h 1519"/>
              <a:gd name="T4" fmla="*/ 1610663 w 1540"/>
              <a:gd name="T5" fmla="*/ 614583 h 1519"/>
              <a:gd name="T6" fmla="*/ 1727077 w 1540"/>
              <a:gd name="T7" fmla="*/ 668025 h 1519"/>
              <a:gd name="T8" fmla="*/ 1771729 w 1540"/>
              <a:gd name="T9" fmla="*/ 658005 h 1519"/>
              <a:gd name="T10" fmla="*/ 1849870 w 1540"/>
              <a:gd name="T11" fmla="*/ 664685 h 1519"/>
              <a:gd name="T12" fmla="*/ 1915253 w 1540"/>
              <a:gd name="T13" fmla="*/ 683056 h 1519"/>
              <a:gd name="T14" fmla="*/ 2012531 w 1540"/>
              <a:gd name="T15" fmla="*/ 661345 h 1519"/>
              <a:gd name="T16" fmla="*/ 2033262 w 1540"/>
              <a:gd name="T17" fmla="*/ 664685 h 1519"/>
              <a:gd name="T18" fmla="*/ 2081104 w 1540"/>
              <a:gd name="T19" fmla="*/ 664685 h 1519"/>
              <a:gd name="T20" fmla="*/ 2140108 w 1540"/>
              <a:gd name="T21" fmla="*/ 644644 h 1519"/>
              <a:gd name="T22" fmla="*/ 2347421 w 1540"/>
              <a:gd name="T23" fmla="*/ 850062 h 1519"/>
              <a:gd name="T24" fmla="*/ 2444699 w 1540"/>
              <a:gd name="T25" fmla="*/ 1289288 h 1519"/>
              <a:gd name="T26" fmla="*/ 2425562 w 1540"/>
              <a:gd name="T27" fmla="*/ 1407863 h 1519"/>
              <a:gd name="T28" fmla="*/ 2428752 w 1540"/>
              <a:gd name="T29" fmla="*/ 1499716 h 1519"/>
              <a:gd name="T30" fmla="*/ 2393668 w 1540"/>
              <a:gd name="T31" fmla="*/ 1619961 h 1519"/>
              <a:gd name="T32" fmla="*/ 2347421 w 1540"/>
              <a:gd name="T33" fmla="*/ 1643342 h 1519"/>
              <a:gd name="T34" fmla="*/ 2275659 w 1540"/>
              <a:gd name="T35" fmla="*/ 1670063 h 1519"/>
              <a:gd name="T36" fmla="*/ 2237386 w 1540"/>
              <a:gd name="T37" fmla="*/ 1673403 h 1519"/>
              <a:gd name="T38" fmla="*/ 2234197 w 1540"/>
              <a:gd name="T39" fmla="*/ 1640001 h 1519"/>
              <a:gd name="T40" fmla="*/ 2221439 w 1540"/>
              <a:gd name="T41" fmla="*/ 1623301 h 1519"/>
              <a:gd name="T42" fmla="*/ 2197518 w 1540"/>
              <a:gd name="T43" fmla="*/ 1643342 h 1519"/>
              <a:gd name="T44" fmla="*/ 2181571 w 1540"/>
              <a:gd name="T45" fmla="*/ 1646682 h 1519"/>
              <a:gd name="T46" fmla="*/ 2208681 w 1540"/>
              <a:gd name="T47" fmla="*/ 1711814 h 1519"/>
              <a:gd name="T48" fmla="*/ 2143298 w 1540"/>
              <a:gd name="T49" fmla="*/ 1796987 h 1519"/>
              <a:gd name="T50" fmla="*/ 2042831 w 1540"/>
              <a:gd name="T51" fmla="*/ 1868800 h 1519"/>
              <a:gd name="T52" fmla="*/ 1964690 w 1540"/>
              <a:gd name="T53" fmla="*/ 1915562 h 1519"/>
              <a:gd name="T54" fmla="*/ 1990205 w 1540"/>
              <a:gd name="T55" fmla="*/ 1892181 h 1519"/>
              <a:gd name="T56" fmla="*/ 1977447 w 1540"/>
              <a:gd name="T57" fmla="*/ 1885501 h 1519"/>
              <a:gd name="T58" fmla="*/ 1958311 w 1540"/>
              <a:gd name="T59" fmla="*/ 1878820 h 1519"/>
              <a:gd name="T60" fmla="*/ 1908875 w 1540"/>
              <a:gd name="T61" fmla="*/ 1898861 h 1519"/>
              <a:gd name="T62" fmla="*/ 1908875 w 1540"/>
              <a:gd name="T63" fmla="*/ 1915562 h 1519"/>
              <a:gd name="T64" fmla="*/ 1883359 w 1540"/>
              <a:gd name="T65" fmla="*/ 1950633 h 1519"/>
              <a:gd name="T66" fmla="*/ 1859438 w 1540"/>
              <a:gd name="T67" fmla="*/ 1942283 h 1519"/>
              <a:gd name="T68" fmla="*/ 1846681 w 1540"/>
              <a:gd name="T69" fmla="*/ 1938943 h 1519"/>
              <a:gd name="T70" fmla="*/ 1782892 w 1540"/>
              <a:gd name="T71" fmla="*/ 2020776 h 1519"/>
              <a:gd name="T72" fmla="*/ 1774918 w 1540"/>
              <a:gd name="T73" fmla="*/ 2062527 h 1519"/>
              <a:gd name="T74" fmla="*/ 1723888 w 1540"/>
              <a:gd name="T75" fmla="*/ 2184442 h 1519"/>
              <a:gd name="T76" fmla="*/ 1704751 w 1540"/>
              <a:gd name="T77" fmla="*/ 2161061 h 1519"/>
              <a:gd name="T78" fmla="*/ 1664883 w 1540"/>
              <a:gd name="T79" fmla="*/ 2196132 h 1519"/>
              <a:gd name="T80" fmla="*/ 1733456 w 1540"/>
              <a:gd name="T81" fmla="*/ 2518454 h 1519"/>
              <a:gd name="T82" fmla="*/ 1668073 w 1540"/>
              <a:gd name="T83" fmla="*/ 2488393 h 1519"/>
              <a:gd name="T84" fmla="*/ 1567605 w 1540"/>
              <a:gd name="T85" fmla="*/ 2478373 h 1519"/>
              <a:gd name="T86" fmla="*/ 1441623 w 1540"/>
              <a:gd name="T87" fmla="*/ 2406560 h 1519"/>
              <a:gd name="T88" fmla="*/ 1382618 w 1540"/>
              <a:gd name="T89" fmla="*/ 2373159 h 1519"/>
              <a:gd name="T90" fmla="*/ 1352319 w 1540"/>
              <a:gd name="T91" fmla="*/ 2291326 h 1519"/>
              <a:gd name="T92" fmla="*/ 1320425 w 1540"/>
              <a:gd name="T93" fmla="*/ 2219513 h 1519"/>
              <a:gd name="T94" fmla="*/ 1294909 w 1540"/>
              <a:gd name="T95" fmla="*/ 2109289 h 1519"/>
              <a:gd name="T96" fmla="*/ 1232715 w 1540"/>
              <a:gd name="T97" fmla="*/ 2052507 h 1519"/>
              <a:gd name="T98" fmla="*/ 1176900 w 1540"/>
              <a:gd name="T99" fmla="*/ 1957313 h 1519"/>
              <a:gd name="T100" fmla="*/ 982345 w 1540"/>
              <a:gd name="T101" fmla="*/ 1629981 h 1519"/>
              <a:gd name="T102" fmla="*/ 875499 w 1540"/>
              <a:gd name="T103" fmla="*/ 1591570 h 1519"/>
              <a:gd name="T104" fmla="*/ 787789 w 1540"/>
              <a:gd name="T105" fmla="*/ 1558168 h 1519"/>
              <a:gd name="T106" fmla="*/ 741543 w 1540"/>
              <a:gd name="T107" fmla="*/ 1584889 h 1519"/>
              <a:gd name="T108" fmla="*/ 669781 w 1540"/>
              <a:gd name="T109" fmla="*/ 1666722 h 1519"/>
              <a:gd name="T110" fmla="*/ 634697 w 1540"/>
              <a:gd name="T111" fmla="*/ 1711814 h 1519"/>
              <a:gd name="T112" fmla="*/ 612371 w 1540"/>
              <a:gd name="T113" fmla="*/ 1748555 h 1519"/>
              <a:gd name="T114" fmla="*/ 484794 w 1540"/>
              <a:gd name="T115" fmla="*/ 1686763 h 1519"/>
              <a:gd name="T116" fmla="*/ 406652 w 1540"/>
              <a:gd name="T117" fmla="*/ 1626641 h 1519"/>
              <a:gd name="T118" fmla="*/ 331701 w 1540"/>
              <a:gd name="T119" fmla="*/ 1496376 h 1519"/>
              <a:gd name="T120" fmla="*/ 296617 w 1540"/>
              <a:gd name="T121" fmla="*/ 1367781 h 1519"/>
              <a:gd name="T122" fmla="*/ 183392 w 1540"/>
              <a:gd name="T123" fmla="*/ 1250877 h 151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540"/>
              <a:gd name="T187" fmla="*/ 0 h 1519"/>
              <a:gd name="T188" fmla="*/ 1540 w 1540"/>
              <a:gd name="T189" fmla="*/ 1519 h 151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540" h="1519">
                <a:moveTo>
                  <a:pt x="5" y="627"/>
                </a:moveTo>
                <a:lnTo>
                  <a:pt x="0" y="609"/>
                </a:lnTo>
                <a:lnTo>
                  <a:pt x="0" y="590"/>
                </a:lnTo>
                <a:lnTo>
                  <a:pt x="416" y="633"/>
                </a:lnTo>
                <a:lnTo>
                  <a:pt x="467" y="0"/>
                </a:lnTo>
                <a:lnTo>
                  <a:pt x="806" y="19"/>
                </a:lnTo>
                <a:lnTo>
                  <a:pt x="798" y="290"/>
                </a:lnTo>
                <a:lnTo>
                  <a:pt x="806" y="292"/>
                </a:lnTo>
                <a:lnTo>
                  <a:pt x="834" y="317"/>
                </a:lnTo>
                <a:lnTo>
                  <a:pt x="844" y="309"/>
                </a:lnTo>
                <a:lnTo>
                  <a:pt x="861" y="319"/>
                </a:lnTo>
                <a:lnTo>
                  <a:pt x="869" y="305"/>
                </a:lnTo>
                <a:lnTo>
                  <a:pt x="893" y="345"/>
                </a:lnTo>
                <a:lnTo>
                  <a:pt x="914" y="345"/>
                </a:lnTo>
                <a:lnTo>
                  <a:pt x="916" y="345"/>
                </a:lnTo>
                <a:lnTo>
                  <a:pt x="918" y="347"/>
                </a:lnTo>
                <a:lnTo>
                  <a:pt x="922" y="349"/>
                </a:lnTo>
                <a:lnTo>
                  <a:pt x="924" y="351"/>
                </a:lnTo>
                <a:lnTo>
                  <a:pt x="928" y="351"/>
                </a:lnTo>
                <a:lnTo>
                  <a:pt x="932" y="353"/>
                </a:lnTo>
                <a:lnTo>
                  <a:pt x="936" y="354"/>
                </a:lnTo>
                <a:lnTo>
                  <a:pt x="938" y="354"/>
                </a:lnTo>
                <a:lnTo>
                  <a:pt x="946" y="351"/>
                </a:lnTo>
                <a:lnTo>
                  <a:pt x="952" y="349"/>
                </a:lnTo>
                <a:lnTo>
                  <a:pt x="959" y="351"/>
                </a:lnTo>
                <a:lnTo>
                  <a:pt x="965" y="353"/>
                </a:lnTo>
                <a:lnTo>
                  <a:pt x="969" y="356"/>
                </a:lnTo>
                <a:lnTo>
                  <a:pt x="973" y="362"/>
                </a:lnTo>
                <a:lnTo>
                  <a:pt x="975" y="364"/>
                </a:lnTo>
                <a:lnTo>
                  <a:pt x="977" y="366"/>
                </a:lnTo>
                <a:lnTo>
                  <a:pt x="983" y="354"/>
                </a:lnTo>
                <a:lnTo>
                  <a:pt x="993" y="358"/>
                </a:lnTo>
                <a:lnTo>
                  <a:pt x="1010" y="353"/>
                </a:lnTo>
                <a:lnTo>
                  <a:pt x="1010" y="368"/>
                </a:lnTo>
                <a:lnTo>
                  <a:pt x="1024" y="370"/>
                </a:lnTo>
                <a:lnTo>
                  <a:pt x="1028" y="386"/>
                </a:lnTo>
                <a:lnTo>
                  <a:pt x="1042" y="392"/>
                </a:lnTo>
                <a:lnTo>
                  <a:pt x="1048" y="380"/>
                </a:lnTo>
                <a:lnTo>
                  <a:pt x="1061" y="376"/>
                </a:lnTo>
                <a:lnTo>
                  <a:pt x="1073" y="388"/>
                </a:lnTo>
                <a:lnTo>
                  <a:pt x="1083" y="392"/>
                </a:lnTo>
                <a:lnTo>
                  <a:pt x="1083" y="394"/>
                </a:lnTo>
                <a:lnTo>
                  <a:pt x="1083" y="396"/>
                </a:lnTo>
                <a:lnTo>
                  <a:pt x="1083" y="398"/>
                </a:lnTo>
                <a:lnTo>
                  <a:pt x="1083" y="400"/>
                </a:lnTo>
                <a:lnTo>
                  <a:pt x="1085" y="402"/>
                </a:lnTo>
                <a:lnTo>
                  <a:pt x="1087" y="404"/>
                </a:lnTo>
                <a:lnTo>
                  <a:pt x="1091" y="402"/>
                </a:lnTo>
                <a:lnTo>
                  <a:pt x="1099" y="398"/>
                </a:lnTo>
                <a:lnTo>
                  <a:pt x="1103" y="392"/>
                </a:lnTo>
                <a:lnTo>
                  <a:pt x="1107" y="388"/>
                </a:lnTo>
                <a:lnTo>
                  <a:pt x="1109" y="386"/>
                </a:lnTo>
                <a:lnTo>
                  <a:pt x="1109" y="384"/>
                </a:lnTo>
                <a:lnTo>
                  <a:pt x="1109" y="388"/>
                </a:lnTo>
                <a:lnTo>
                  <a:pt x="1111" y="394"/>
                </a:lnTo>
                <a:lnTo>
                  <a:pt x="1113" y="402"/>
                </a:lnTo>
                <a:lnTo>
                  <a:pt x="1116" y="409"/>
                </a:lnTo>
                <a:lnTo>
                  <a:pt x="1118" y="413"/>
                </a:lnTo>
                <a:lnTo>
                  <a:pt x="1122" y="413"/>
                </a:lnTo>
                <a:lnTo>
                  <a:pt x="1122" y="411"/>
                </a:lnTo>
                <a:lnTo>
                  <a:pt x="1124" y="407"/>
                </a:lnTo>
                <a:lnTo>
                  <a:pt x="1124" y="404"/>
                </a:lnTo>
                <a:lnTo>
                  <a:pt x="1124" y="402"/>
                </a:lnTo>
                <a:lnTo>
                  <a:pt x="1144" y="386"/>
                </a:lnTo>
                <a:lnTo>
                  <a:pt x="1160" y="398"/>
                </a:lnTo>
                <a:lnTo>
                  <a:pt x="1177" y="388"/>
                </a:lnTo>
                <a:lnTo>
                  <a:pt x="1175" y="390"/>
                </a:lnTo>
                <a:lnTo>
                  <a:pt x="1175" y="394"/>
                </a:lnTo>
                <a:lnTo>
                  <a:pt x="1177" y="396"/>
                </a:lnTo>
                <a:lnTo>
                  <a:pt x="1179" y="400"/>
                </a:lnTo>
                <a:lnTo>
                  <a:pt x="1185" y="404"/>
                </a:lnTo>
                <a:lnTo>
                  <a:pt x="1193" y="407"/>
                </a:lnTo>
                <a:lnTo>
                  <a:pt x="1201" y="409"/>
                </a:lnTo>
                <a:lnTo>
                  <a:pt x="1207" y="413"/>
                </a:lnTo>
                <a:lnTo>
                  <a:pt x="1211" y="415"/>
                </a:lnTo>
                <a:lnTo>
                  <a:pt x="1215" y="417"/>
                </a:lnTo>
                <a:lnTo>
                  <a:pt x="1217" y="417"/>
                </a:lnTo>
                <a:lnTo>
                  <a:pt x="1219" y="415"/>
                </a:lnTo>
                <a:lnTo>
                  <a:pt x="1224" y="411"/>
                </a:lnTo>
                <a:lnTo>
                  <a:pt x="1232" y="405"/>
                </a:lnTo>
                <a:lnTo>
                  <a:pt x="1242" y="398"/>
                </a:lnTo>
                <a:lnTo>
                  <a:pt x="1250" y="394"/>
                </a:lnTo>
                <a:lnTo>
                  <a:pt x="1256" y="394"/>
                </a:lnTo>
                <a:lnTo>
                  <a:pt x="1262" y="396"/>
                </a:lnTo>
                <a:lnTo>
                  <a:pt x="1264" y="398"/>
                </a:lnTo>
                <a:lnTo>
                  <a:pt x="1268" y="402"/>
                </a:lnTo>
                <a:lnTo>
                  <a:pt x="1270" y="404"/>
                </a:lnTo>
                <a:lnTo>
                  <a:pt x="1270" y="405"/>
                </a:lnTo>
                <a:lnTo>
                  <a:pt x="1272" y="405"/>
                </a:lnTo>
                <a:lnTo>
                  <a:pt x="1272" y="404"/>
                </a:lnTo>
                <a:lnTo>
                  <a:pt x="1273" y="402"/>
                </a:lnTo>
                <a:lnTo>
                  <a:pt x="1275" y="398"/>
                </a:lnTo>
                <a:lnTo>
                  <a:pt x="1279" y="392"/>
                </a:lnTo>
                <a:lnTo>
                  <a:pt x="1283" y="388"/>
                </a:lnTo>
                <a:lnTo>
                  <a:pt x="1283" y="384"/>
                </a:lnTo>
                <a:lnTo>
                  <a:pt x="1283" y="380"/>
                </a:lnTo>
                <a:lnTo>
                  <a:pt x="1285" y="380"/>
                </a:lnTo>
                <a:lnTo>
                  <a:pt x="1287" y="384"/>
                </a:lnTo>
                <a:lnTo>
                  <a:pt x="1291" y="388"/>
                </a:lnTo>
                <a:lnTo>
                  <a:pt x="1299" y="392"/>
                </a:lnTo>
                <a:lnTo>
                  <a:pt x="1305" y="398"/>
                </a:lnTo>
                <a:lnTo>
                  <a:pt x="1311" y="404"/>
                </a:lnTo>
                <a:lnTo>
                  <a:pt x="1313" y="405"/>
                </a:lnTo>
                <a:lnTo>
                  <a:pt x="1315" y="407"/>
                </a:lnTo>
                <a:lnTo>
                  <a:pt x="1317" y="405"/>
                </a:lnTo>
                <a:lnTo>
                  <a:pt x="1319" y="402"/>
                </a:lnTo>
                <a:lnTo>
                  <a:pt x="1323" y="396"/>
                </a:lnTo>
                <a:lnTo>
                  <a:pt x="1328" y="390"/>
                </a:lnTo>
                <a:lnTo>
                  <a:pt x="1334" y="386"/>
                </a:lnTo>
                <a:lnTo>
                  <a:pt x="1336" y="386"/>
                </a:lnTo>
                <a:lnTo>
                  <a:pt x="1342" y="386"/>
                </a:lnTo>
                <a:lnTo>
                  <a:pt x="1346" y="388"/>
                </a:lnTo>
                <a:lnTo>
                  <a:pt x="1350" y="388"/>
                </a:lnTo>
                <a:lnTo>
                  <a:pt x="1352" y="390"/>
                </a:lnTo>
                <a:lnTo>
                  <a:pt x="1383" y="415"/>
                </a:lnTo>
                <a:lnTo>
                  <a:pt x="1399" y="417"/>
                </a:lnTo>
                <a:lnTo>
                  <a:pt x="1421" y="425"/>
                </a:lnTo>
                <a:lnTo>
                  <a:pt x="1419" y="421"/>
                </a:lnTo>
                <a:lnTo>
                  <a:pt x="1432" y="439"/>
                </a:lnTo>
                <a:lnTo>
                  <a:pt x="1460" y="435"/>
                </a:lnTo>
                <a:lnTo>
                  <a:pt x="1472" y="437"/>
                </a:lnTo>
                <a:lnTo>
                  <a:pt x="1472" y="509"/>
                </a:lnTo>
                <a:lnTo>
                  <a:pt x="1478" y="649"/>
                </a:lnTo>
                <a:lnTo>
                  <a:pt x="1505" y="684"/>
                </a:lnTo>
                <a:lnTo>
                  <a:pt x="1505" y="717"/>
                </a:lnTo>
                <a:lnTo>
                  <a:pt x="1519" y="733"/>
                </a:lnTo>
                <a:lnTo>
                  <a:pt x="1527" y="755"/>
                </a:lnTo>
                <a:lnTo>
                  <a:pt x="1527" y="757"/>
                </a:lnTo>
                <a:lnTo>
                  <a:pt x="1529" y="759"/>
                </a:lnTo>
                <a:lnTo>
                  <a:pt x="1531" y="762"/>
                </a:lnTo>
                <a:lnTo>
                  <a:pt x="1533" y="768"/>
                </a:lnTo>
                <a:lnTo>
                  <a:pt x="1533" y="772"/>
                </a:lnTo>
                <a:lnTo>
                  <a:pt x="1535" y="778"/>
                </a:lnTo>
                <a:lnTo>
                  <a:pt x="1537" y="784"/>
                </a:lnTo>
                <a:lnTo>
                  <a:pt x="1539" y="790"/>
                </a:lnTo>
                <a:lnTo>
                  <a:pt x="1539" y="796"/>
                </a:lnTo>
                <a:lnTo>
                  <a:pt x="1539" y="804"/>
                </a:lnTo>
                <a:lnTo>
                  <a:pt x="1539" y="808"/>
                </a:lnTo>
                <a:lnTo>
                  <a:pt x="1537" y="813"/>
                </a:lnTo>
                <a:lnTo>
                  <a:pt x="1535" y="821"/>
                </a:lnTo>
                <a:lnTo>
                  <a:pt x="1533" y="827"/>
                </a:lnTo>
                <a:lnTo>
                  <a:pt x="1529" y="833"/>
                </a:lnTo>
                <a:lnTo>
                  <a:pt x="1521" y="843"/>
                </a:lnTo>
                <a:lnTo>
                  <a:pt x="1517" y="851"/>
                </a:lnTo>
                <a:lnTo>
                  <a:pt x="1515" y="857"/>
                </a:lnTo>
                <a:lnTo>
                  <a:pt x="1515" y="860"/>
                </a:lnTo>
                <a:lnTo>
                  <a:pt x="1517" y="862"/>
                </a:lnTo>
                <a:lnTo>
                  <a:pt x="1519" y="864"/>
                </a:lnTo>
                <a:lnTo>
                  <a:pt x="1521" y="866"/>
                </a:lnTo>
                <a:lnTo>
                  <a:pt x="1517" y="892"/>
                </a:lnTo>
                <a:lnTo>
                  <a:pt x="1521" y="894"/>
                </a:lnTo>
                <a:lnTo>
                  <a:pt x="1523" y="898"/>
                </a:lnTo>
                <a:lnTo>
                  <a:pt x="1527" y="904"/>
                </a:lnTo>
                <a:lnTo>
                  <a:pt x="1529" y="910"/>
                </a:lnTo>
                <a:lnTo>
                  <a:pt x="1529" y="917"/>
                </a:lnTo>
                <a:lnTo>
                  <a:pt x="1525" y="925"/>
                </a:lnTo>
                <a:lnTo>
                  <a:pt x="1517" y="935"/>
                </a:lnTo>
                <a:lnTo>
                  <a:pt x="1515" y="937"/>
                </a:lnTo>
                <a:lnTo>
                  <a:pt x="1511" y="935"/>
                </a:lnTo>
                <a:lnTo>
                  <a:pt x="1491" y="957"/>
                </a:lnTo>
                <a:lnTo>
                  <a:pt x="1501" y="970"/>
                </a:lnTo>
                <a:lnTo>
                  <a:pt x="1503" y="978"/>
                </a:lnTo>
                <a:lnTo>
                  <a:pt x="1501" y="978"/>
                </a:lnTo>
                <a:lnTo>
                  <a:pt x="1497" y="978"/>
                </a:lnTo>
                <a:lnTo>
                  <a:pt x="1495" y="978"/>
                </a:lnTo>
                <a:lnTo>
                  <a:pt x="1491" y="978"/>
                </a:lnTo>
                <a:lnTo>
                  <a:pt x="1485" y="980"/>
                </a:lnTo>
                <a:lnTo>
                  <a:pt x="1480" y="982"/>
                </a:lnTo>
                <a:lnTo>
                  <a:pt x="1472" y="984"/>
                </a:lnTo>
                <a:lnTo>
                  <a:pt x="1464" y="988"/>
                </a:lnTo>
                <a:lnTo>
                  <a:pt x="1452" y="994"/>
                </a:lnTo>
                <a:lnTo>
                  <a:pt x="1442" y="1000"/>
                </a:lnTo>
                <a:lnTo>
                  <a:pt x="1429" y="1006"/>
                </a:lnTo>
                <a:lnTo>
                  <a:pt x="1413" y="1013"/>
                </a:lnTo>
                <a:lnTo>
                  <a:pt x="1397" y="1023"/>
                </a:lnTo>
                <a:lnTo>
                  <a:pt x="1403" y="1013"/>
                </a:lnTo>
                <a:lnTo>
                  <a:pt x="1409" y="1010"/>
                </a:lnTo>
                <a:lnTo>
                  <a:pt x="1423" y="1002"/>
                </a:lnTo>
                <a:lnTo>
                  <a:pt x="1425" y="1002"/>
                </a:lnTo>
                <a:lnTo>
                  <a:pt x="1427" y="1000"/>
                </a:lnTo>
                <a:lnTo>
                  <a:pt x="1427" y="998"/>
                </a:lnTo>
                <a:lnTo>
                  <a:pt x="1423" y="996"/>
                </a:lnTo>
                <a:lnTo>
                  <a:pt x="1421" y="996"/>
                </a:lnTo>
                <a:lnTo>
                  <a:pt x="1417" y="996"/>
                </a:lnTo>
                <a:lnTo>
                  <a:pt x="1415" y="996"/>
                </a:lnTo>
                <a:lnTo>
                  <a:pt x="1413" y="996"/>
                </a:lnTo>
                <a:lnTo>
                  <a:pt x="1411" y="998"/>
                </a:lnTo>
                <a:lnTo>
                  <a:pt x="1409" y="998"/>
                </a:lnTo>
                <a:lnTo>
                  <a:pt x="1403" y="1002"/>
                </a:lnTo>
                <a:lnTo>
                  <a:pt x="1401" y="1002"/>
                </a:lnTo>
                <a:lnTo>
                  <a:pt x="1399" y="1002"/>
                </a:lnTo>
                <a:lnTo>
                  <a:pt x="1397" y="1002"/>
                </a:lnTo>
                <a:lnTo>
                  <a:pt x="1395" y="1002"/>
                </a:lnTo>
                <a:lnTo>
                  <a:pt x="1393" y="1000"/>
                </a:lnTo>
                <a:lnTo>
                  <a:pt x="1395" y="996"/>
                </a:lnTo>
                <a:lnTo>
                  <a:pt x="1397" y="992"/>
                </a:lnTo>
                <a:lnTo>
                  <a:pt x="1399" y="986"/>
                </a:lnTo>
                <a:lnTo>
                  <a:pt x="1401" y="982"/>
                </a:lnTo>
                <a:lnTo>
                  <a:pt x="1403" y="980"/>
                </a:lnTo>
                <a:lnTo>
                  <a:pt x="1405" y="978"/>
                </a:lnTo>
                <a:lnTo>
                  <a:pt x="1407" y="976"/>
                </a:lnTo>
                <a:lnTo>
                  <a:pt x="1407" y="974"/>
                </a:lnTo>
                <a:lnTo>
                  <a:pt x="1405" y="972"/>
                </a:lnTo>
                <a:lnTo>
                  <a:pt x="1403" y="968"/>
                </a:lnTo>
                <a:lnTo>
                  <a:pt x="1401" y="968"/>
                </a:lnTo>
                <a:lnTo>
                  <a:pt x="1399" y="968"/>
                </a:lnTo>
                <a:lnTo>
                  <a:pt x="1393" y="972"/>
                </a:lnTo>
                <a:lnTo>
                  <a:pt x="1389" y="974"/>
                </a:lnTo>
                <a:lnTo>
                  <a:pt x="1385" y="976"/>
                </a:lnTo>
                <a:lnTo>
                  <a:pt x="1383" y="976"/>
                </a:lnTo>
                <a:lnTo>
                  <a:pt x="1383" y="978"/>
                </a:lnTo>
                <a:lnTo>
                  <a:pt x="1383" y="980"/>
                </a:lnTo>
                <a:lnTo>
                  <a:pt x="1383" y="982"/>
                </a:lnTo>
                <a:lnTo>
                  <a:pt x="1381" y="984"/>
                </a:lnTo>
                <a:lnTo>
                  <a:pt x="1379" y="984"/>
                </a:lnTo>
                <a:lnTo>
                  <a:pt x="1378" y="984"/>
                </a:lnTo>
                <a:lnTo>
                  <a:pt x="1374" y="982"/>
                </a:lnTo>
                <a:lnTo>
                  <a:pt x="1372" y="978"/>
                </a:lnTo>
                <a:lnTo>
                  <a:pt x="1368" y="976"/>
                </a:lnTo>
                <a:lnTo>
                  <a:pt x="1366" y="976"/>
                </a:lnTo>
                <a:lnTo>
                  <a:pt x="1364" y="974"/>
                </a:lnTo>
                <a:lnTo>
                  <a:pt x="1364" y="976"/>
                </a:lnTo>
                <a:lnTo>
                  <a:pt x="1366" y="978"/>
                </a:lnTo>
                <a:lnTo>
                  <a:pt x="1368" y="982"/>
                </a:lnTo>
                <a:lnTo>
                  <a:pt x="1368" y="986"/>
                </a:lnTo>
                <a:lnTo>
                  <a:pt x="1368" y="990"/>
                </a:lnTo>
                <a:lnTo>
                  <a:pt x="1366" y="992"/>
                </a:lnTo>
                <a:lnTo>
                  <a:pt x="1364" y="996"/>
                </a:lnTo>
                <a:lnTo>
                  <a:pt x="1364" y="998"/>
                </a:lnTo>
                <a:lnTo>
                  <a:pt x="1366" y="1002"/>
                </a:lnTo>
                <a:lnTo>
                  <a:pt x="1370" y="1006"/>
                </a:lnTo>
                <a:lnTo>
                  <a:pt x="1376" y="1012"/>
                </a:lnTo>
                <a:lnTo>
                  <a:pt x="1381" y="1015"/>
                </a:lnTo>
                <a:lnTo>
                  <a:pt x="1385" y="1019"/>
                </a:lnTo>
                <a:lnTo>
                  <a:pt x="1387" y="1023"/>
                </a:lnTo>
                <a:lnTo>
                  <a:pt x="1385" y="1025"/>
                </a:lnTo>
                <a:lnTo>
                  <a:pt x="1385" y="1027"/>
                </a:lnTo>
                <a:lnTo>
                  <a:pt x="1383" y="1029"/>
                </a:lnTo>
                <a:lnTo>
                  <a:pt x="1381" y="1029"/>
                </a:lnTo>
                <a:lnTo>
                  <a:pt x="1360" y="1051"/>
                </a:lnTo>
                <a:lnTo>
                  <a:pt x="1348" y="1049"/>
                </a:lnTo>
                <a:lnTo>
                  <a:pt x="1336" y="1074"/>
                </a:lnTo>
                <a:lnTo>
                  <a:pt x="1348" y="1072"/>
                </a:lnTo>
                <a:lnTo>
                  <a:pt x="1346" y="1074"/>
                </a:lnTo>
                <a:lnTo>
                  <a:pt x="1344" y="1076"/>
                </a:lnTo>
                <a:lnTo>
                  <a:pt x="1342" y="1080"/>
                </a:lnTo>
                <a:lnTo>
                  <a:pt x="1338" y="1082"/>
                </a:lnTo>
                <a:lnTo>
                  <a:pt x="1334" y="1086"/>
                </a:lnTo>
                <a:lnTo>
                  <a:pt x="1330" y="1090"/>
                </a:lnTo>
                <a:lnTo>
                  <a:pt x="1325" y="1092"/>
                </a:lnTo>
                <a:lnTo>
                  <a:pt x="1321" y="1098"/>
                </a:lnTo>
                <a:lnTo>
                  <a:pt x="1315" y="1102"/>
                </a:lnTo>
                <a:lnTo>
                  <a:pt x="1307" y="1106"/>
                </a:lnTo>
                <a:lnTo>
                  <a:pt x="1301" y="1110"/>
                </a:lnTo>
                <a:lnTo>
                  <a:pt x="1295" y="1113"/>
                </a:lnTo>
                <a:lnTo>
                  <a:pt x="1287" y="1117"/>
                </a:lnTo>
                <a:lnTo>
                  <a:pt x="1281" y="1119"/>
                </a:lnTo>
                <a:lnTo>
                  <a:pt x="1275" y="1121"/>
                </a:lnTo>
                <a:lnTo>
                  <a:pt x="1273" y="1123"/>
                </a:lnTo>
                <a:lnTo>
                  <a:pt x="1268" y="1127"/>
                </a:lnTo>
                <a:lnTo>
                  <a:pt x="1262" y="1131"/>
                </a:lnTo>
                <a:lnTo>
                  <a:pt x="1254" y="1135"/>
                </a:lnTo>
                <a:lnTo>
                  <a:pt x="1246" y="1141"/>
                </a:lnTo>
                <a:lnTo>
                  <a:pt x="1240" y="1145"/>
                </a:lnTo>
                <a:lnTo>
                  <a:pt x="1236" y="1147"/>
                </a:lnTo>
                <a:lnTo>
                  <a:pt x="1234" y="1147"/>
                </a:lnTo>
                <a:lnTo>
                  <a:pt x="1232" y="1147"/>
                </a:lnTo>
                <a:lnTo>
                  <a:pt x="1226" y="1151"/>
                </a:lnTo>
                <a:lnTo>
                  <a:pt x="1220" y="1155"/>
                </a:lnTo>
                <a:lnTo>
                  <a:pt x="1217" y="1157"/>
                </a:lnTo>
                <a:lnTo>
                  <a:pt x="1211" y="1157"/>
                </a:lnTo>
                <a:lnTo>
                  <a:pt x="1213" y="1157"/>
                </a:lnTo>
                <a:lnTo>
                  <a:pt x="1217" y="1151"/>
                </a:lnTo>
                <a:lnTo>
                  <a:pt x="1232" y="1143"/>
                </a:lnTo>
                <a:lnTo>
                  <a:pt x="1234" y="1141"/>
                </a:lnTo>
                <a:lnTo>
                  <a:pt x="1236" y="1139"/>
                </a:lnTo>
                <a:lnTo>
                  <a:pt x="1242" y="1137"/>
                </a:lnTo>
                <a:lnTo>
                  <a:pt x="1248" y="1133"/>
                </a:lnTo>
                <a:lnTo>
                  <a:pt x="1256" y="1129"/>
                </a:lnTo>
                <a:lnTo>
                  <a:pt x="1262" y="1125"/>
                </a:lnTo>
                <a:lnTo>
                  <a:pt x="1270" y="1121"/>
                </a:lnTo>
                <a:lnTo>
                  <a:pt x="1275" y="1117"/>
                </a:lnTo>
                <a:lnTo>
                  <a:pt x="1277" y="1113"/>
                </a:lnTo>
                <a:lnTo>
                  <a:pt x="1279" y="1112"/>
                </a:lnTo>
                <a:lnTo>
                  <a:pt x="1281" y="1112"/>
                </a:lnTo>
                <a:lnTo>
                  <a:pt x="1279" y="1112"/>
                </a:lnTo>
                <a:lnTo>
                  <a:pt x="1275" y="1112"/>
                </a:lnTo>
                <a:lnTo>
                  <a:pt x="1270" y="1115"/>
                </a:lnTo>
                <a:lnTo>
                  <a:pt x="1256" y="1121"/>
                </a:lnTo>
                <a:lnTo>
                  <a:pt x="1240" y="1129"/>
                </a:lnTo>
                <a:lnTo>
                  <a:pt x="1238" y="1129"/>
                </a:lnTo>
                <a:lnTo>
                  <a:pt x="1236" y="1131"/>
                </a:lnTo>
                <a:lnTo>
                  <a:pt x="1232" y="1133"/>
                </a:lnTo>
                <a:lnTo>
                  <a:pt x="1230" y="1135"/>
                </a:lnTo>
                <a:lnTo>
                  <a:pt x="1226" y="1137"/>
                </a:lnTo>
                <a:lnTo>
                  <a:pt x="1224" y="1137"/>
                </a:lnTo>
                <a:lnTo>
                  <a:pt x="1224" y="1133"/>
                </a:lnTo>
                <a:lnTo>
                  <a:pt x="1226" y="1129"/>
                </a:lnTo>
                <a:lnTo>
                  <a:pt x="1226" y="1127"/>
                </a:lnTo>
                <a:lnTo>
                  <a:pt x="1228" y="1125"/>
                </a:lnTo>
                <a:lnTo>
                  <a:pt x="1228" y="1123"/>
                </a:lnTo>
                <a:lnTo>
                  <a:pt x="1230" y="1119"/>
                </a:lnTo>
                <a:lnTo>
                  <a:pt x="1230" y="1117"/>
                </a:lnTo>
                <a:lnTo>
                  <a:pt x="1232" y="1113"/>
                </a:lnTo>
                <a:lnTo>
                  <a:pt x="1232" y="1112"/>
                </a:lnTo>
                <a:lnTo>
                  <a:pt x="1219" y="1125"/>
                </a:lnTo>
                <a:lnTo>
                  <a:pt x="1211" y="1127"/>
                </a:lnTo>
                <a:lnTo>
                  <a:pt x="1207" y="1121"/>
                </a:lnTo>
                <a:lnTo>
                  <a:pt x="1209" y="1133"/>
                </a:lnTo>
                <a:lnTo>
                  <a:pt x="1197" y="1137"/>
                </a:lnTo>
                <a:lnTo>
                  <a:pt x="1195" y="1135"/>
                </a:lnTo>
                <a:lnTo>
                  <a:pt x="1191" y="1129"/>
                </a:lnTo>
                <a:lnTo>
                  <a:pt x="1185" y="1123"/>
                </a:lnTo>
                <a:lnTo>
                  <a:pt x="1179" y="1119"/>
                </a:lnTo>
                <a:lnTo>
                  <a:pt x="1175" y="1117"/>
                </a:lnTo>
                <a:lnTo>
                  <a:pt x="1175" y="1119"/>
                </a:lnTo>
                <a:lnTo>
                  <a:pt x="1177" y="1127"/>
                </a:lnTo>
                <a:lnTo>
                  <a:pt x="1187" y="1143"/>
                </a:lnTo>
                <a:lnTo>
                  <a:pt x="1189" y="1143"/>
                </a:lnTo>
                <a:lnTo>
                  <a:pt x="1193" y="1147"/>
                </a:lnTo>
                <a:lnTo>
                  <a:pt x="1197" y="1147"/>
                </a:lnTo>
                <a:lnTo>
                  <a:pt x="1199" y="1147"/>
                </a:lnTo>
                <a:lnTo>
                  <a:pt x="1201" y="1151"/>
                </a:lnTo>
                <a:lnTo>
                  <a:pt x="1201" y="1155"/>
                </a:lnTo>
                <a:lnTo>
                  <a:pt x="1197" y="1159"/>
                </a:lnTo>
                <a:lnTo>
                  <a:pt x="1193" y="1161"/>
                </a:lnTo>
                <a:lnTo>
                  <a:pt x="1191" y="1163"/>
                </a:lnTo>
                <a:lnTo>
                  <a:pt x="1187" y="1164"/>
                </a:lnTo>
                <a:lnTo>
                  <a:pt x="1185" y="1166"/>
                </a:lnTo>
                <a:lnTo>
                  <a:pt x="1181" y="1168"/>
                </a:lnTo>
                <a:lnTo>
                  <a:pt x="1179" y="1170"/>
                </a:lnTo>
                <a:lnTo>
                  <a:pt x="1177" y="1170"/>
                </a:lnTo>
                <a:lnTo>
                  <a:pt x="1177" y="1172"/>
                </a:lnTo>
                <a:lnTo>
                  <a:pt x="1175" y="1172"/>
                </a:lnTo>
                <a:lnTo>
                  <a:pt x="1173" y="1172"/>
                </a:lnTo>
                <a:lnTo>
                  <a:pt x="1171" y="1172"/>
                </a:lnTo>
                <a:lnTo>
                  <a:pt x="1169" y="1170"/>
                </a:lnTo>
                <a:lnTo>
                  <a:pt x="1167" y="1168"/>
                </a:lnTo>
                <a:lnTo>
                  <a:pt x="1166" y="1163"/>
                </a:lnTo>
                <a:lnTo>
                  <a:pt x="1166" y="1157"/>
                </a:lnTo>
                <a:lnTo>
                  <a:pt x="1162" y="1153"/>
                </a:lnTo>
                <a:lnTo>
                  <a:pt x="1162" y="1149"/>
                </a:lnTo>
                <a:lnTo>
                  <a:pt x="1160" y="1149"/>
                </a:lnTo>
                <a:lnTo>
                  <a:pt x="1160" y="1147"/>
                </a:lnTo>
                <a:lnTo>
                  <a:pt x="1158" y="1147"/>
                </a:lnTo>
                <a:lnTo>
                  <a:pt x="1156" y="1147"/>
                </a:lnTo>
                <a:lnTo>
                  <a:pt x="1144" y="1135"/>
                </a:lnTo>
                <a:lnTo>
                  <a:pt x="1148" y="1149"/>
                </a:lnTo>
                <a:lnTo>
                  <a:pt x="1158" y="1161"/>
                </a:lnTo>
                <a:lnTo>
                  <a:pt x="1154" y="1164"/>
                </a:lnTo>
                <a:lnTo>
                  <a:pt x="1158" y="1182"/>
                </a:lnTo>
                <a:lnTo>
                  <a:pt x="1144" y="1198"/>
                </a:lnTo>
                <a:lnTo>
                  <a:pt x="1142" y="1184"/>
                </a:lnTo>
                <a:lnTo>
                  <a:pt x="1134" y="1196"/>
                </a:lnTo>
                <a:lnTo>
                  <a:pt x="1128" y="1192"/>
                </a:lnTo>
                <a:lnTo>
                  <a:pt x="1103" y="1206"/>
                </a:lnTo>
                <a:lnTo>
                  <a:pt x="1113" y="1215"/>
                </a:lnTo>
                <a:lnTo>
                  <a:pt x="1116" y="1212"/>
                </a:lnTo>
                <a:lnTo>
                  <a:pt x="1118" y="1210"/>
                </a:lnTo>
                <a:lnTo>
                  <a:pt x="1122" y="1206"/>
                </a:lnTo>
                <a:lnTo>
                  <a:pt x="1124" y="1204"/>
                </a:lnTo>
                <a:lnTo>
                  <a:pt x="1126" y="1206"/>
                </a:lnTo>
                <a:lnTo>
                  <a:pt x="1126" y="1210"/>
                </a:lnTo>
                <a:lnTo>
                  <a:pt x="1122" y="1219"/>
                </a:lnTo>
                <a:lnTo>
                  <a:pt x="1120" y="1221"/>
                </a:lnTo>
                <a:lnTo>
                  <a:pt x="1118" y="1225"/>
                </a:lnTo>
                <a:lnTo>
                  <a:pt x="1116" y="1229"/>
                </a:lnTo>
                <a:lnTo>
                  <a:pt x="1114" y="1231"/>
                </a:lnTo>
                <a:lnTo>
                  <a:pt x="1113" y="1235"/>
                </a:lnTo>
                <a:lnTo>
                  <a:pt x="1113" y="1237"/>
                </a:lnTo>
                <a:lnTo>
                  <a:pt x="1105" y="1243"/>
                </a:lnTo>
                <a:lnTo>
                  <a:pt x="1101" y="1235"/>
                </a:lnTo>
                <a:lnTo>
                  <a:pt x="1067" y="1235"/>
                </a:lnTo>
                <a:lnTo>
                  <a:pt x="1073" y="1243"/>
                </a:lnTo>
                <a:lnTo>
                  <a:pt x="1079" y="1245"/>
                </a:lnTo>
                <a:lnTo>
                  <a:pt x="1083" y="1255"/>
                </a:lnTo>
                <a:lnTo>
                  <a:pt x="1091" y="1261"/>
                </a:lnTo>
                <a:lnTo>
                  <a:pt x="1097" y="1259"/>
                </a:lnTo>
                <a:lnTo>
                  <a:pt x="1081" y="1308"/>
                </a:lnTo>
                <a:lnTo>
                  <a:pt x="1081" y="1310"/>
                </a:lnTo>
                <a:lnTo>
                  <a:pt x="1079" y="1312"/>
                </a:lnTo>
                <a:lnTo>
                  <a:pt x="1079" y="1314"/>
                </a:lnTo>
                <a:lnTo>
                  <a:pt x="1077" y="1314"/>
                </a:lnTo>
                <a:lnTo>
                  <a:pt x="1075" y="1315"/>
                </a:lnTo>
                <a:lnTo>
                  <a:pt x="1073" y="1314"/>
                </a:lnTo>
                <a:lnTo>
                  <a:pt x="1071" y="1310"/>
                </a:lnTo>
                <a:lnTo>
                  <a:pt x="1071" y="1302"/>
                </a:lnTo>
                <a:lnTo>
                  <a:pt x="1069" y="1298"/>
                </a:lnTo>
                <a:lnTo>
                  <a:pt x="1069" y="1294"/>
                </a:lnTo>
                <a:lnTo>
                  <a:pt x="1067" y="1292"/>
                </a:lnTo>
                <a:lnTo>
                  <a:pt x="1065" y="1290"/>
                </a:lnTo>
                <a:lnTo>
                  <a:pt x="1063" y="1292"/>
                </a:lnTo>
                <a:lnTo>
                  <a:pt x="1063" y="1296"/>
                </a:lnTo>
                <a:lnTo>
                  <a:pt x="1063" y="1304"/>
                </a:lnTo>
                <a:lnTo>
                  <a:pt x="1061" y="1306"/>
                </a:lnTo>
                <a:lnTo>
                  <a:pt x="1060" y="1310"/>
                </a:lnTo>
                <a:lnTo>
                  <a:pt x="1056" y="1314"/>
                </a:lnTo>
                <a:lnTo>
                  <a:pt x="1054" y="1314"/>
                </a:lnTo>
                <a:lnTo>
                  <a:pt x="1042" y="1306"/>
                </a:lnTo>
                <a:lnTo>
                  <a:pt x="1044" y="1315"/>
                </a:lnTo>
                <a:lnTo>
                  <a:pt x="1042" y="1319"/>
                </a:lnTo>
                <a:lnTo>
                  <a:pt x="1052" y="1325"/>
                </a:lnTo>
                <a:lnTo>
                  <a:pt x="1073" y="1321"/>
                </a:lnTo>
                <a:lnTo>
                  <a:pt x="1075" y="1341"/>
                </a:lnTo>
                <a:lnTo>
                  <a:pt x="1063" y="1370"/>
                </a:lnTo>
                <a:lnTo>
                  <a:pt x="1063" y="1380"/>
                </a:lnTo>
                <a:lnTo>
                  <a:pt x="1079" y="1421"/>
                </a:lnTo>
                <a:lnTo>
                  <a:pt x="1077" y="1445"/>
                </a:lnTo>
                <a:lnTo>
                  <a:pt x="1089" y="1461"/>
                </a:lnTo>
                <a:lnTo>
                  <a:pt x="1095" y="1484"/>
                </a:lnTo>
                <a:lnTo>
                  <a:pt x="1101" y="1496"/>
                </a:lnTo>
                <a:lnTo>
                  <a:pt x="1087" y="1508"/>
                </a:lnTo>
                <a:lnTo>
                  <a:pt x="1079" y="1518"/>
                </a:lnTo>
                <a:lnTo>
                  <a:pt x="1077" y="1516"/>
                </a:lnTo>
                <a:lnTo>
                  <a:pt x="1075" y="1514"/>
                </a:lnTo>
                <a:lnTo>
                  <a:pt x="1073" y="1512"/>
                </a:lnTo>
                <a:lnTo>
                  <a:pt x="1069" y="1508"/>
                </a:lnTo>
                <a:lnTo>
                  <a:pt x="1065" y="1504"/>
                </a:lnTo>
                <a:lnTo>
                  <a:pt x="1061" y="1500"/>
                </a:lnTo>
                <a:lnTo>
                  <a:pt x="1058" y="1498"/>
                </a:lnTo>
                <a:lnTo>
                  <a:pt x="1052" y="1494"/>
                </a:lnTo>
                <a:lnTo>
                  <a:pt x="1046" y="1490"/>
                </a:lnTo>
                <a:lnTo>
                  <a:pt x="1040" y="1488"/>
                </a:lnTo>
                <a:lnTo>
                  <a:pt x="1032" y="1486"/>
                </a:lnTo>
                <a:lnTo>
                  <a:pt x="1024" y="1484"/>
                </a:lnTo>
                <a:lnTo>
                  <a:pt x="1014" y="1484"/>
                </a:lnTo>
                <a:lnTo>
                  <a:pt x="1005" y="1484"/>
                </a:lnTo>
                <a:lnTo>
                  <a:pt x="995" y="1484"/>
                </a:lnTo>
                <a:lnTo>
                  <a:pt x="993" y="1484"/>
                </a:lnTo>
                <a:lnTo>
                  <a:pt x="991" y="1484"/>
                </a:lnTo>
                <a:lnTo>
                  <a:pt x="989" y="1484"/>
                </a:lnTo>
                <a:lnTo>
                  <a:pt x="985" y="1484"/>
                </a:lnTo>
                <a:lnTo>
                  <a:pt x="983" y="1484"/>
                </a:lnTo>
                <a:lnTo>
                  <a:pt x="983" y="1486"/>
                </a:lnTo>
                <a:lnTo>
                  <a:pt x="981" y="1486"/>
                </a:lnTo>
                <a:lnTo>
                  <a:pt x="979" y="1486"/>
                </a:lnTo>
                <a:lnTo>
                  <a:pt x="938" y="1461"/>
                </a:lnTo>
                <a:lnTo>
                  <a:pt x="922" y="1461"/>
                </a:lnTo>
                <a:lnTo>
                  <a:pt x="922" y="1459"/>
                </a:lnTo>
                <a:lnTo>
                  <a:pt x="920" y="1457"/>
                </a:lnTo>
                <a:lnTo>
                  <a:pt x="920" y="1453"/>
                </a:lnTo>
                <a:lnTo>
                  <a:pt x="916" y="1449"/>
                </a:lnTo>
                <a:lnTo>
                  <a:pt x="910" y="1445"/>
                </a:lnTo>
                <a:lnTo>
                  <a:pt x="904" y="1441"/>
                </a:lnTo>
                <a:lnTo>
                  <a:pt x="895" y="1437"/>
                </a:lnTo>
                <a:lnTo>
                  <a:pt x="883" y="1437"/>
                </a:lnTo>
                <a:lnTo>
                  <a:pt x="881" y="1437"/>
                </a:lnTo>
                <a:lnTo>
                  <a:pt x="879" y="1437"/>
                </a:lnTo>
                <a:lnTo>
                  <a:pt x="875" y="1437"/>
                </a:lnTo>
                <a:lnTo>
                  <a:pt x="873" y="1437"/>
                </a:lnTo>
                <a:lnTo>
                  <a:pt x="871" y="1437"/>
                </a:lnTo>
                <a:lnTo>
                  <a:pt x="869" y="1437"/>
                </a:lnTo>
                <a:lnTo>
                  <a:pt x="867" y="1437"/>
                </a:lnTo>
                <a:lnTo>
                  <a:pt x="867" y="1421"/>
                </a:lnTo>
                <a:lnTo>
                  <a:pt x="861" y="1419"/>
                </a:lnTo>
                <a:lnTo>
                  <a:pt x="861" y="1417"/>
                </a:lnTo>
                <a:lnTo>
                  <a:pt x="861" y="1414"/>
                </a:lnTo>
                <a:lnTo>
                  <a:pt x="859" y="1408"/>
                </a:lnTo>
                <a:lnTo>
                  <a:pt x="857" y="1402"/>
                </a:lnTo>
                <a:lnTo>
                  <a:pt x="857" y="1396"/>
                </a:lnTo>
                <a:lnTo>
                  <a:pt x="855" y="1390"/>
                </a:lnTo>
                <a:lnTo>
                  <a:pt x="851" y="1384"/>
                </a:lnTo>
                <a:lnTo>
                  <a:pt x="849" y="1376"/>
                </a:lnTo>
                <a:lnTo>
                  <a:pt x="848" y="1372"/>
                </a:lnTo>
                <a:lnTo>
                  <a:pt x="846" y="1366"/>
                </a:lnTo>
                <a:lnTo>
                  <a:pt x="842" y="1363"/>
                </a:lnTo>
                <a:lnTo>
                  <a:pt x="840" y="1359"/>
                </a:lnTo>
                <a:lnTo>
                  <a:pt x="836" y="1355"/>
                </a:lnTo>
                <a:lnTo>
                  <a:pt x="834" y="1353"/>
                </a:lnTo>
                <a:lnTo>
                  <a:pt x="830" y="1353"/>
                </a:lnTo>
                <a:lnTo>
                  <a:pt x="828" y="1353"/>
                </a:lnTo>
                <a:lnTo>
                  <a:pt x="828" y="1349"/>
                </a:lnTo>
                <a:lnTo>
                  <a:pt x="828" y="1343"/>
                </a:lnTo>
                <a:lnTo>
                  <a:pt x="828" y="1335"/>
                </a:lnTo>
                <a:lnTo>
                  <a:pt x="828" y="1329"/>
                </a:lnTo>
                <a:lnTo>
                  <a:pt x="828" y="1321"/>
                </a:lnTo>
                <a:lnTo>
                  <a:pt x="828" y="1317"/>
                </a:lnTo>
                <a:lnTo>
                  <a:pt x="816" y="1306"/>
                </a:lnTo>
                <a:lnTo>
                  <a:pt x="816" y="1304"/>
                </a:lnTo>
                <a:lnTo>
                  <a:pt x="816" y="1300"/>
                </a:lnTo>
                <a:lnTo>
                  <a:pt x="818" y="1292"/>
                </a:lnTo>
                <a:lnTo>
                  <a:pt x="818" y="1284"/>
                </a:lnTo>
                <a:lnTo>
                  <a:pt x="816" y="1276"/>
                </a:lnTo>
                <a:lnTo>
                  <a:pt x="814" y="1268"/>
                </a:lnTo>
                <a:lnTo>
                  <a:pt x="812" y="1263"/>
                </a:lnTo>
                <a:lnTo>
                  <a:pt x="806" y="1261"/>
                </a:lnTo>
                <a:lnTo>
                  <a:pt x="802" y="1261"/>
                </a:lnTo>
                <a:lnTo>
                  <a:pt x="798" y="1259"/>
                </a:lnTo>
                <a:lnTo>
                  <a:pt x="795" y="1257"/>
                </a:lnTo>
                <a:lnTo>
                  <a:pt x="793" y="1253"/>
                </a:lnTo>
                <a:lnTo>
                  <a:pt x="789" y="1249"/>
                </a:lnTo>
                <a:lnTo>
                  <a:pt x="785" y="1245"/>
                </a:lnTo>
                <a:lnTo>
                  <a:pt x="781" y="1239"/>
                </a:lnTo>
                <a:lnTo>
                  <a:pt x="777" y="1235"/>
                </a:lnTo>
                <a:lnTo>
                  <a:pt x="773" y="1229"/>
                </a:lnTo>
                <a:lnTo>
                  <a:pt x="769" y="1221"/>
                </a:lnTo>
                <a:lnTo>
                  <a:pt x="765" y="1215"/>
                </a:lnTo>
                <a:lnTo>
                  <a:pt x="761" y="1210"/>
                </a:lnTo>
                <a:lnTo>
                  <a:pt x="757" y="1204"/>
                </a:lnTo>
                <a:lnTo>
                  <a:pt x="753" y="1198"/>
                </a:lnTo>
                <a:lnTo>
                  <a:pt x="749" y="1190"/>
                </a:lnTo>
                <a:lnTo>
                  <a:pt x="747" y="1188"/>
                </a:lnTo>
                <a:lnTo>
                  <a:pt x="747" y="1186"/>
                </a:lnTo>
                <a:lnTo>
                  <a:pt x="743" y="1182"/>
                </a:lnTo>
                <a:lnTo>
                  <a:pt x="742" y="1176"/>
                </a:lnTo>
                <a:lnTo>
                  <a:pt x="738" y="1172"/>
                </a:lnTo>
                <a:lnTo>
                  <a:pt x="734" y="1170"/>
                </a:lnTo>
                <a:lnTo>
                  <a:pt x="732" y="1168"/>
                </a:lnTo>
                <a:lnTo>
                  <a:pt x="732" y="1166"/>
                </a:lnTo>
                <a:lnTo>
                  <a:pt x="685" y="1062"/>
                </a:lnTo>
                <a:lnTo>
                  <a:pt x="679" y="1047"/>
                </a:lnTo>
                <a:lnTo>
                  <a:pt x="663" y="1025"/>
                </a:lnTo>
                <a:lnTo>
                  <a:pt x="632" y="998"/>
                </a:lnTo>
                <a:lnTo>
                  <a:pt x="630" y="996"/>
                </a:lnTo>
                <a:lnTo>
                  <a:pt x="630" y="990"/>
                </a:lnTo>
                <a:lnTo>
                  <a:pt x="622" y="984"/>
                </a:lnTo>
                <a:lnTo>
                  <a:pt x="616" y="976"/>
                </a:lnTo>
                <a:lnTo>
                  <a:pt x="608" y="970"/>
                </a:lnTo>
                <a:lnTo>
                  <a:pt x="600" y="964"/>
                </a:lnTo>
                <a:lnTo>
                  <a:pt x="592" y="959"/>
                </a:lnTo>
                <a:lnTo>
                  <a:pt x="584" y="957"/>
                </a:lnTo>
                <a:lnTo>
                  <a:pt x="583" y="957"/>
                </a:lnTo>
                <a:lnTo>
                  <a:pt x="577" y="957"/>
                </a:lnTo>
                <a:lnTo>
                  <a:pt x="573" y="955"/>
                </a:lnTo>
                <a:lnTo>
                  <a:pt x="569" y="955"/>
                </a:lnTo>
                <a:lnTo>
                  <a:pt x="563" y="955"/>
                </a:lnTo>
                <a:lnTo>
                  <a:pt x="557" y="953"/>
                </a:lnTo>
                <a:lnTo>
                  <a:pt x="549" y="953"/>
                </a:lnTo>
                <a:lnTo>
                  <a:pt x="543" y="951"/>
                </a:lnTo>
                <a:lnTo>
                  <a:pt x="535" y="951"/>
                </a:lnTo>
                <a:lnTo>
                  <a:pt x="530" y="949"/>
                </a:lnTo>
                <a:lnTo>
                  <a:pt x="524" y="947"/>
                </a:lnTo>
                <a:lnTo>
                  <a:pt x="516" y="945"/>
                </a:lnTo>
                <a:lnTo>
                  <a:pt x="512" y="945"/>
                </a:lnTo>
                <a:lnTo>
                  <a:pt x="508" y="941"/>
                </a:lnTo>
                <a:lnTo>
                  <a:pt x="504" y="939"/>
                </a:lnTo>
                <a:lnTo>
                  <a:pt x="500" y="937"/>
                </a:lnTo>
                <a:lnTo>
                  <a:pt x="496" y="935"/>
                </a:lnTo>
                <a:lnTo>
                  <a:pt x="494" y="933"/>
                </a:lnTo>
                <a:lnTo>
                  <a:pt x="492" y="933"/>
                </a:lnTo>
                <a:lnTo>
                  <a:pt x="488" y="935"/>
                </a:lnTo>
                <a:lnTo>
                  <a:pt x="486" y="937"/>
                </a:lnTo>
                <a:lnTo>
                  <a:pt x="484" y="939"/>
                </a:lnTo>
                <a:lnTo>
                  <a:pt x="480" y="943"/>
                </a:lnTo>
                <a:lnTo>
                  <a:pt x="478" y="947"/>
                </a:lnTo>
                <a:lnTo>
                  <a:pt x="475" y="949"/>
                </a:lnTo>
                <a:lnTo>
                  <a:pt x="471" y="951"/>
                </a:lnTo>
                <a:lnTo>
                  <a:pt x="469" y="951"/>
                </a:lnTo>
                <a:lnTo>
                  <a:pt x="467" y="951"/>
                </a:lnTo>
                <a:lnTo>
                  <a:pt x="465" y="949"/>
                </a:lnTo>
                <a:lnTo>
                  <a:pt x="463" y="947"/>
                </a:lnTo>
                <a:lnTo>
                  <a:pt x="461" y="945"/>
                </a:lnTo>
                <a:lnTo>
                  <a:pt x="457" y="945"/>
                </a:lnTo>
                <a:lnTo>
                  <a:pt x="453" y="947"/>
                </a:lnTo>
                <a:lnTo>
                  <a:pt x="447" y="949"/>
                </a:lnTo>
                <a:lnTo>
                  <a:pt x="439" y="955"/>
                </a:lnTo>
                <a:lnTo>
                  <a:pt x="433" y="966"/>
                </a:lnTo>
                <a:lnTo>
                  <a:pt x="425" y="978"/>
                </a:lnTo>
                <a:lnTo>
                  <a:pt x="420" y="998"/>
                </a:lnTo>
                <a:lnTo>
                  <a:pt x="412" y="1010"/>
                </a:lnTo>
                <a:lnTo>
                  <a:pt x="412" y="1012"/>
                </a:lnTo>
                <a:lnTo>
                  <a:pt x="410" y="1012"/>
                </a:lnTo>
                <a:lnTo>
                  <a:pt x="410" y="1013"/>
                </a:lnTo>
                <a:lnTo>
                  <a:pt x="408" y="1017"/>
                </a:lnTo>
                <a:lnTo>
                  <a:pt x="404" y="1021"/>
                </a:lnTo>
                <a:lnTo>
                  <a:pt x="400" y="1025"/>
                </a:lnTo>
                <a:lnTo>
                  <a:pt x="398" y="1025"/>
                </a:lnTo>
                <a:lnTo>
                  <a:pt x="398" y="1027"/>
                </a:lnTo>
                <a:lnTo>
                  <a:pt x="394" y="1029"/>
                </a:lnTo>
                <a:lnTo>
                  <a:pt x="394" y="1033"/>
                </a:lnTo>
                <a:lnTo>
                  <a:pt x="392" y="1033"/>
                </a:lnTo>
                <a:lnTo>
                  <a:pt x="390" y="1035"/>
                </a:lnTo>
                <a:lnTo>
                  <a:pt x="388" y="1037"/>
                </a:lnTo>
                <a:lnTo>
                  <a:pt x="388" y="1041"/>
                </a:lnTo>
                <a:lnTo>
                  <a:pt x="386" y="1043"/>
                </a:lnTo>
                <a:lnTo>
                  <a:pt x="384" y="1047"/>
                </a:lnTo>
                <a:lnTo>
                  <a:pt x="380" y="1049"/>
                </a:lnTo>
                <a:lnTo>
                  <a:pt x="374" y="1049"/>
                </a:lnTo>
                <a:lnTo>
                  <a:pt x="365" y="1049"/>
                </a:lnTo>
                <a:lnTo>
                  <a:pt x="351" y="1043"/>
                </a:lnTo>
                <a:lnTo>
                  <a:pt x="349" y="1041"/>
                </a:lnTo>
                <a:lnTo>
                  <a:pt x="345" y="1037"/>
                </a:lnTo>
                <a:lnTo>
                  <a:pt x="339" y="1033"/>
                </a:lnTo>
                <a:lnTo>
                  <a:pt x="333" y="1029"/>
                </a:lnTo>
                <a:lnTo>
                  <a:pt x="323" y="1021"/>
                </a:lnTo>
                <a:lnTo>
                  <a:pt x="314" y="1015"/>
                </a:lnTo>
                <a:lnTo>
                  <a:pt x="304" y="1010"/>
                </a:lnTo>
                <a:lnTo>
                  <a:pt x="294" y="1002"/>
                </a:lnTo>
                <a:lnTo>
                  <a:pt x="292" y="1002"/>
                </a:lnTo>
                <a:lnTo>
                  <a:pt x="290" y="1002"/>
                </a:lnTo>
                <a:lnTo>
                  <a:pt x="286" y="1002"/>
                </a:lnTo>
                <a:lnTo>
                  <a:pt x="280" y="1000"/>
                </a:lnTo>
                <a:lnTo>
                  <a:pt x="276" y="996"/>
                </a:lnTo>
                <a:lnTo>
                  <a:pt x="268" y="990"/>
                </a:lnTo>
                <a:lnTo>
                  <a:pt x="263" y="984"/>
                </a:lnTo>
                <a:lnTo>
                  <a:pt x="255" y="974"/>
                </a:lnTo>
                <a:lnTo>
                  <a:pt x="251" y="970"/>
                </a:lnTo>
                <a:lnTo>
                  <a:pt x="247" y="968"/>
                </a:lnTo>
                <a:lnTo>
                  <a:pt x="243" y="966"/>
                </a:lnTo>
                <a:lnTo>
                  <a:pt x="239" y="962"/>
                </a:lnTo>
                <a:lnTo>
                  <a:pt x="233" y="957"/>
                </a:lnTo>
                <a:lnTo>
                  <a:pt x="227" y="947"/>
                </a:lnTo>
                <a:lnTo>
                  <a:pt x="217" y="933"/>
                </a:lnTo>
                <a:lnTo>
                  <a:pt x="210" y="917"/>
                </a:lnTo>
                <a:lnTo>
                  <a:pt x="210" y="913"/>
                </a:lnTo>
                <a:lnTo>
                  <a:pt x="208" y="906"/>
                </a:lnTo>
                <a:lnTo>
                  <a:pt x="208" y="896"/>
                </a:lnTo>
                <a:lnTo>
                  <a:pt x="208" y="886"/>
                </a:lnTo>
                <a:lnTo>
                  <a:pt x="206" y="876"/>
                </a:lnTo>
                <a:lnTo>
                  <a:pt x="206" y="868"/>
                </a:lnTo>
                <a:lnTo>
                  <a:pt x="206" y="862"/>
                </a:lnTo>
                <a:lnTo>
                  <a:pt x="192" y="843"/>
                </a:lnTo>
                <a:lnTo>
                  <a:pt x="192" y="841"/>
                </a:lnTo>
                <a:lnTo>
                  <a:pt x="192" y="839"/>
                </a:lnTo>
                <a:lnTo>
                  <a:pt x="192" y="835"/>
                </a:lnTo>
                <a:lnTo>
                  <a:pt x="190" y="829"/>
                </a:lnTo>
                <a:lnTo>
                  <a:pt x="186" y="819"/>
                </a:lnTo>
                <a:lnTo>
                  <a:pt x="178" y="808"/>
                </a:lnTo>
                <a:lnTo>
                  <a:pt x="166" y="796"/>
                </a:lnTo>
                <a:lnTo>
                  <a:pt x="151" y="778"/>
                </a:lnTo>
                <a:lnTo>
                  <a:pt x="149" y="776"/>
                </a:lnTo>
                <a:lnTo>
                  <a:pt x="145" y="772"/>
                </a:lnTo>
                <a:lnTo>
                  <a:pt x="139" y="766"/>
                </a:lnTo>
                <a:lnTo>
                  <a:pt x="133" y="760"/>
                </a:lnTo>
                <a:lnTo>
                  <a:pt x="127" y="757"/>
                </a:lnTo>
                <a:lnTo>
                  <a:pt x="121" y="751"/>
                </a:lnTo>
                <a:lnTo>
                  <a:pt x="117" y="749"/>
                </a:lnTo>
                <a:lnTo>
                  <a:pt x="115" y="749"/>
                </a:lnTo>
                <a:lnTo>
                  <a:pt x="102" y="725"/>
                </a:lnTo>
                <a:lnTo>
                  <a:pt x="66" y="682"/>
                </a:lnTo>
                <a:lnTo>
                  <a:pt x="47" y="678"/>
                </a:lnTo>
                <a:lnTo>
                  <a:pt x="21" y="629"/>
                </a:lnTo>
                <a:lnTo>
                  <a:pt x="5" y="6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Freeform 36"/>
          <p:cNvSpPr>
            <a:spLocks/>
          </p:cNvSpPr>
          <p:nvPr/>
        </p:nvSpPr>
        <p:spPr bwMode="auto">
          <a:xfrm>
            <a:off x="4662488" y="1322388"/>
            <a:ext cx="1149350" cy="1370012"/>
          </a:xfrm>
          <a:custGeom>
            <a:avLst/>
            <a:gdLst>
              <a:gd name="T0" fmla="*/ 927769 w 721"/>
              <a:gd name="T1" fmla="*/ 1276564 h 821"/>
              <a:gd name="T2" fmla="*/ 856035 w 721"/>
              <a:gd name="T3" fmla="*/ 1203141 h 821"/>
              <a:gd name="T4" fmla="*/ 761982 w 721"/>
              <a:gd name="T5" fmla="*/ 1121374 h 821"/>
              <a:gd name="T6" fmla="*/ 752418 w 721"/>
              <a:gd name="T7" fmla="*/ 1103018 h 821"/>
              <a:gd name="T8" fmla="*/ 709377 w 721"/>
              <a:gd name="T9" fmla="*/ 1096343 h 821"/>
              <a:gd name="T10" fmla="*/ 690248 w 721"/>
              <a:gd name="T11" fmla="*/ 1036270 h 821"/>
              <a:gd name="T12" fmla="*/ 683871 w 721"/>
              <a:gd name="T13" fmla="*/ 991215 h 821"/>
              <a:gd name="T14" fmla="*/ 687059 w 721"/>
              <a:gd name="T15" fmla="*/ 919460 h 821"/>
              <a:gd name="T16" fmla="*/ 655177 w 721"/>
              <a:gd name="T17" fmla="*/ 834356 h 821"/>
              <a:gd name="T18" fmla="*/ 667930 w 721"/>
              <a:gd name="T19" fmla="*/ 824343 h 821"/>
              <a:gd name="T20" fmla="*/ 709377 w 721"/>
              <a:gd name="T21" fmla="*/ 774282 h 821"/>
              <a:gd name="T22" fmla="*/ 742853 w 721"/>
              <a:gd name="T23" fmla="*/ 617423 h 821"/>
              <a:gd name="T24" fmla="*/ 755606 w 721"/>
              <a:gd name="T25" fmla="*/ 600736 h 821"/>
              <a:gd name="T26" fmla="*/ 816182 w 721"/>
              <a:gd name="T27" fmla="*/ 545669 h 821"/>
              <a:gd name="T28" fmla="*/ 884729 w 721"/>
              <a:gd name="T29" fmla="*/ 477251 h 821"/>
              <a:gd name="T30" fmla="*/ 924581 w 721"/>
              <a:gd name="T31" fmla="*/ 425521 h 821"/>
              <a:gd name="T32" fmla="*/ 959651 w 721"/>
              <a:gd name="T33" fmla="*/ 385472 h 821"/>
              <a:gd name="T34" fmla="*/ 1009069 w 721"/>
              <a:gd name="T35" fmla="*/ 352098 h 821"/>
              <a:gd name="T36" fmla="*/ 1060080 w 721"/>
              <a:gd name="T37" fmla="*/ 337080 h 821"/>
              <a:gd name="T38" fmla="*/ 1112686 w 721"/>
              <a:gd name="T39" fmla="*/ 307043 h 821"/>
              <a:gd name="T40" fmla="*/ 1147756 w 721"/>
              <a:gd name="T41" fmla="*/ 280344 h 821"/>
              <a:gd name="T42" fmla="*/ 1144568 w 721"/>
              <a:gd name="T43" fmla="*/ 277006 h 821"/>
              <a:gd name="T44" fmla="*/ 1080803 w 721"/>
              <a:gd name="T45" fmla="*/ 283681 h 821"/>
              <a:gd name="T46" fmla="*/ 946899 w 721"/>
              <a:gd name="T47" fmla="*/ 266994 h 821"/>
              <a:gd name="T48" fmla="*/ 934146 w 721"/>
              <a:gd name="T49" fmla="*/ 241963 h 821"/>
              <a:gd name="T50" fmla="*/ 884729 w 721"/>
              <a:gd name="T51" fmla="*/ 277006 h 821"/>
              <a:gd name="T52" fmla="*/ 824152 w 721"/>
              <a:gd name="T53" fmla="*/ 277006 h 821"/>
              <a:gd name="T54" fmla="*/ 803429 w 721"/>
              <a:gd name="T55" fmla="*/ 255313 h 821"/>
              <a:gd name="T56" fmla="*/ 781112 w 721"/>
              <a:gd name="T57" fmla="*/ 248638 h 821"/>
              <a:gd name="T58" fmla="*/ 765171 w 721"/>
              <a:gd name="T59" fmla="*/ 225276 h 821"/>
              <a:gd name="T60" fmla="*/ 722130 w 721"/>
              <a:gd name="T61" fmla="*/ 245301 h 821"/>
              <a:gd name="T62" fmla="*/ 699812 w 721"/>
              <a:gd name="T63" fmla="*/ 215264 h 821"/>
              <a:gd name="T64" fmla="*/ 671118 w 721"/>
              <a:gd name="T65" fmla="*/ 185227 h 821"/>
              <a:gd name="T66" fmla="*/ 677495 w 721"/>
              <a:gd name="T67" fmla="*/ 181890 h 821"/>
              <a:gd name="T68" fmla="*/ 618513 w 721"/>
              <a:gd name="T69" fmla="*/ 171877 h 821"/>
              <a:gd name="T70" fmla="*/ 562719 w 721"/>
              <a:gd name="T71" fmla="*/ 166871 h 821"/>
              <a:gd name="T72" fmla="*/ 508520 w 721"/>
              <a:gd name="T73" fmla="*/ 195239 h 821"/>
              <a:gd name="T74" fmla="*/ 427220 w 721"/>
              <a:gd name="T75" fmla="*/ 153521 h 821"/>
              <a:gd name="T76" fmla="*/ 368238 w 721"/>
              <a:gd name="T77" fmla="*/ 136834 h 821"/>
              <a:gd name="T78" fmla="*/ 302880 w 721"/>
              <a:gd name="T79" fmla="*/ 68417 h 821"/>
              <a:gd name="T80" fmla="*/ 11159 w 721"/>
              <a:gd name="T81" fmla="*/ 163534 h 821"/>
              <a:gd name="T82" fmla="*/ 7971 w 721"/>
              <a:gd name="T83" fmla="*/ 245301 h 821"/>
              <a:gd name="T84" fmla="*/ 23912 w 721"/>
              <a:gd name="T85" fmla="*/ 345423 h 821"/>
              <a:gd name="T86" fmla="*/ 43041 w 721"/>
              <a:gd name="T87" fmla="*/ 405497 h 821"/>
              <a:gd name="T88" fmla="*/ 52605 w 721"/>
              <a:gd name="T89" fmla="*/ 493939 h 821"/>
              <a:gd name="T90" fmla="*/ 52605 w 721"/>
              <a:gd name="T91" fmla="*/ 552343 h 821"/>
              <a:gd name="T92" fmla="*/ 92458 w 721"/>
              <a:gd name="T93" fmla="*/ 797644 h 821"/>
              <a:gd name="T94" fmla="*/ 52605 w 721"/>
              <a:gd name="T95" fmla="*/ 869399 h 821"/>
              <a:gd name="T96" fmla="*/ 68547 w 721"/>
              <a:gd name="T97" fmla="*/ 902773 h 821"/>
              <a:gd name="T98" fmla="*/ 111587 w 721"/>
              <a:gd name="T99" fmla="*/ 939484 h 821"/>
              <a:gd name="T100" fmla="*/ 111587 w 721"/>
              <a:gd name="T101" fmla="*/ 1076319 h 821"/>
              <a:gd name="T102" fmla="*/ 108399 w 721"/>
              <a:gd name="T103" fmla="*/ 1298257 h 821"/>
              <a:gd name="T104" fmla="*/ 117964 w 721"/>
              <a:gd name="T105" fmla="*/ 1365006 h 821"/>
              <a:gd name="T106" fmla="*/ 227957 w 721"/>
              <a:gd name="T107" fmla="*/ 1365006 h 821"/>
              <a:gd name="T108" fmla="*/ 417656 w 721"/>
              <a:gd name="T109" fmla="*/ 1361668 h 821"/>
              <a:gd name="T110" fmla="*/ 637642 w 721"/>
              <a:gd name="T111" fmla="*/ 1358331 h 821"/>
              <a:gd name="T112" fmla="*/ 830529 w 721"/>
              <a:gd name="T113" fmla="*/ 1354994 h 821"/>
              <a:gd name="T114" fmla="*/ 940522 w 721"/>
              <a:gd name="T115" fmla="*/ 1341644 h 82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1"/>
              <a:gd name="T175" fmla="*/ 0 h 821"/>
              <a:gd name="T176" fmla="*/ 721 w 721"/>
              <a:gd name="T177" fmla="*/ 821 h 82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1" h="821">
                <a:moveTo>
                  <a:pt x="590" y="804"/>
                </a:moveTo>
                <a:lnTo>
                  <a:pt x="592" y="802"/>
                </a:lnTo>
                <a:lnTo>
                  <a:pt x="592" y="794"/>
                </a:lnTo>
                <a:lnTo>
                  <a:pt x="588" y="784"/>
                </a:lnTo>
                <a:lnTo>
                  <a:pt x="586" y="772"/>
                </a:lnTo>
                <a:lnTo>
                  <a:pt x="582" y="765"/>
                </a:lnTo>
                <a:lnTo>
                  <a:pt x="580" y="755"/>
                </a:lnTo>
                <a:lnTo>
                  <a:pt x="576" y="747"/>
                </a:lnTo>
                <a:lnTo>
                  <a:pt x="574" y="745"/>
                </a:lnTo>
                <a:lnTo>
                  <a:pt x="559" y="739"/>
                </a:lnTo>
                <a:lnTo>
                  <a:pt x="547" y="731"/>
                </a:lnTo>
                <a:lnTo>
                  <a:pt x="537" y="721"/>
                </a:lnTo>
                <a:lnTo>
                  <a:pt x="527" y="712"/>
                </a:lnTo>
                <a:lnTo>
                  <a:pt x="521" y="704"/>
                </a:lnTo>
                <a:lnTo>
                  <a:pt x="515" y="694"/>
                </a:lnTo>
                <a:lnTo>
                  <a:pt x="512" y="690"/>
                </a:lnTo>
                <a:lnTo>
                  <a:pt x="512" y="686"/>
                </a:lnTo>
                <a:lnTo>
                  <a:pt x="478" y="672"/>
                </a:lnTo>
                <a:lnTo>
                  <a:pt x="476" y="663"/>
                </a:lnTo>
                <a:lnTo>
                  <a:pt x="474" y="663"/>
                </a:lnTo>
                <a:lnTo>
                  <a:pt x="474" y="661"/>
                </a:lnTo>
                <a:lnTo>
                  <a:pt x="472" y="661"/>
                </a:lnTo>
                <a:lnTo>
                  <a:pt x="468" y="661"/>
                </a:lnTo>
                <a:lnTo>
                  <a:pt x="466" y="661"/>
                </a:lnTo>
                <a:lnTo>
                  <a:pt x="462" y="663"/>
                </a:lnTo>
                <a:lnTo>
                  <a:pt x="459" y="661"/>
                </a:lnTo>
                <a:lnTo>
                  <a:pt x="453" y="659"/>
                </a:lnTo>
                <a:lnTo>
                  <a:pt x="445" y="657"/>
                </a:lnTo>
                <a:lnTo>
                  <a:pt x="439" y="651"/>
                </a:lnTo>
                <a:lnTo>
                  <a:pt x="435" y="647"/>
                </a:lnTo>
                <a:lnTo>
                  <a:pt x="431" y="643"/>
                </a:lnTo>
                <a:lnTo>
                  <a:pt x="429" y="637"/>
                </a:lnTo>
                <a:lnTo>
                  <a:pt x="429" y="631"/>
                </a:lnTo>
                <a:lnTo>
                  <a:pt x="433" y="621"/>
                </a:lnTo>
                <a:lnTo>
                  <a:pt x="435" y="615"/>
                </a:lnTo>
                <a:lnTo>
                  <a:pt x="435" y="610"/>
                </a:lnTo>
                <a:lnTo>
                  <a:pt x="435" y="606"/>
                </a:lnTo>
                <a:lnTo>
                  <a:pt x="433" y="602"/>
                </a:lnTo>
                <a:lnTo>
                  <a:pt x="431" y="598"/>
                </a:lnTo>
                <a:lnTo>
                  <a:pt x="429" y="594"/>
                </a:lnTo>
                <a:lnTo>
                  <a:pt x="425" y="592"/>
                </a:lnTo>
                <a:lnTo>
                  <a:pt x="425" y="586"/>
                </a:lnTo>
                <a:lnTo>
                  <a:pt x="425" y="576"/>
                </a:lnTo>
                <a:lnTo>
                  <a:pt x="425" y="568"/>
                </a:lnTo>
                <a:lnTo>
                  <a:pt x="429" y="559"/>
                </a:lnTo>
                <a:lnTo>
                  <a:pt x="431" y="551"/>
                </a:lnTo>
                <a:lnTo>
                  <a:pt x="435" y="543"/>
                </a:lnTo>
                <a:lnTo>
                  <a:pt x="435" y="537"/>
                </a:lnTo>
                <a:lnTo>
                  <a:pt x="437" y="537"/>
                </a:lnTo>
                <a:lnTo>
                  <a:pt x="427" y="523"/>
                </a:lnTo>
                <a:lnTo>
                  <a:pt x="411" y="523"/>
                </a:lnTo>
                <a:lnTo>
                  <a:pt x="411" y="500"/>
                </a:lnTo>
                <a:lnTo>
                  <a:pt x="413" y="500"/>
                </a:lnTo>
                <a:lnTo>
                  <a:pt x="415" y="498"/>
                </a:lnTo>
                <a:lnTo>
                  <a:pt x="417" y="498"/>
                </a:lnTo>
                <a:lnTo>
                  <a:pt x="419" y="494"/>
                </a:lnTo>
                <a:lnTo>
                  <a:pt x="419" y="492"/>
                </a:lnTo>
                <a:lnTo>
                  <a:pt x="421" y="488"/>
                </a:lnTo>
                <a:lnTo>
                  <a:pt x="423" y="482"/>
                </a:lnTo>
                <a:lnTo>
                  <a:pt x="431" y="478"/>
                </a:lnTo>
                <a:lnTo>
                  <a:pt x="437" y="472"/>
                </a:lnTo>
                <a:lnTo>
                  <a:pt x="445" y="464"/>
                </a:lnTo>
                <a:lnTo>
                  <a:pt x="453" y="459"/>
                </a:lnTo>
                <a:lnTo>
                  <a:pt x="461" y="455"/>
                </a:lnTo>
                <a:lnTo>
                  <a:pt x="464" y="451"/>
                </a:lnTo>
                <a:lnTo>
                  <a:pt x="468" y="451"/>
                </a:lnTo>
                <a:lnTo>
                  <a:pt x="466" y="370"/>
                </a:lnTo>
                <a:lnTo>
                  <a:pt x="464" y="370"/>
                </a:lnTo>
                <a:lnTo>
                  <a:pt x="464" y="368"/>
                </a:lnTo>
                <a:lnTo>
                  <a:pt x="466" y="366"/>
                </a:lnTo>
                <a:lnTo>
                  <a:pt x="468" y="364"/>
                </a:lnTo>
                <a:lnTo>
                  <a:pt x="474" y="360"/>
                </a:lnTo>
                <a:lnTo>
                  <a:pt x="482" y="355"/>
                </a:lnTo>
                <a:lnTo>
                  <a:pt x="488" y="351"/>
                </a:lnTo>
                <a:lnTo>
                  <a:pt x="494" y="345"/>
                </a:lnTo>
                <a:lnTo>
                  <a:pt x="498" y="339"/>
                </a:lnTo>
                <a:lnTo>
                  <a:pt x="504" y="333"/>
                </a:lnTo>
                <a:lnTo>
                  <a:pt x="512" y="327"/>
                </a:lnTo>
                <a:lnTo>
                  <a:pt x="519" y="319"/>
                </a:lnTo>
                <a:lnTo>
                  <a:pt x="527" y="311"/>
                </a:lnTo>
                <a:lnTo>
                  <a:pt x="535" y="307"/>
                </a:lnTo>
                <a:lnTo>
                  <a:pt x="543" y="300"/>
                </a:lnTo>
                <a:lnTo>
                  <a:pt x="551" y="292"/>
                </a:lnTo>
                <a:lnTo>
                  <a:pt x="555" y="286"/>
                </a:lnTo>
                <a:lnTo>
                  <a:pt x="563" y="278"/>
                </a:lnTo>
                <a:lnTo>
                  <a:pt x="566" y="272"/>
                </a:lnTo>
                <a:lnTo>
                  <a:pt x="572" y="266"/>
                </a:lnTo>
                <a:lnTo>
                  <a:pt x="576" y="262"/>
                </a:lnTo>
                <a:lnTo>
                  <a:pt x="578" y="258"/>
                </a:lnTo>
                <a:lnTo>
                  <a:pt x="580" y="255"/>
                </a:lnTo>
                <a:lnTo>
                  <a:pt x="582" y="251"/>
                </a:lnTo>
                <a:lnTo>
                  <a:pt x="586" y="247"/>
                </a:lnTo>
                <a:lnTo>
                  <a:pt x="588" y="243"/>
                </a:lnTo>
                <a:lnTo>
                  <a:pt x="592" y="239"/>
                </a:lnTo>
                <a:lnTo>
                  <a:pt x="598" y="235"/>
                </a:lnTo>
                <a:lnTo>
                  <a:pt x="602" y="231"/>
                </a:lnTo>
                <a:lnTo>
                  <a:pt x="608" y="227"/>
                </a:lnTo>
                <a:lnTo>
                  <a:pt x="614" y="223"/>
                </a:lnTo>
                <a:lnTo>
                  <a:pt x="616" y="221"/>
                </a:lnTo>
                <a:lnTo>
                  <a:pt x="621" y="217"/>
                </a:lnTo>
                <a:lnTo>
                  <a:pt x="627" y="215"/>
                </a:lnTo>
                <a:lnTo>
                  <a:pt x="633" y="211"/>
                </a:lnTo>
                <a:lnTo>
                  <a:pt x="639" y="209"/>
                </a:lnTo>
                <a:lnTo>
                  <a:pt x="643" y="209"/>
                </a:lnTo>
                <a:lnTo>
                  <a:pt x="649" y="207"/>
                </a:lnTo>
                <a:lnTo>
                  <a:pt x="653" y="205"/>
                </a:lnTo>
                <a:lnTo>
                  <a:pt x="659" y="204"/>
                </a:lnTo>
                <a:lnTo>
                  <a:pt x="665" y="202"/>
                </a:lnTo>
                <a:lnTo>
                  <a:pt x="670" y="200"/>
                </a:lnTo>
                <a:lnTo>
                  <a:pt x="674" y="196"/>
                </a:lnTo>
                <a:lnTo>
                  <a:pt x="680" y="194"/>
                </a:lnTo>
                <a:lnTo>
                  <a:pt x="686" y="190"/>
                </a:lnTo>
                <a:lnTo>
                  <a:pt x="692" y="186"/>
                </a:lnTo>
                <a:lnTo>
                  <a:pt x="698" y="184"/>
                </a:lnTo>
                <a:lnTo>
                  <a:pt x="704" y="180"/>
                </a:lnTo>
                <a:lnTo>
                  <a:pt x="708" y="176"/>
                </a:lnTo>
                <a:lnTo>
                  <a:pt x="712" y="174"/>
                </a:lnTo>
                <a:lnTo>
                  <a:pt x="716" y="172"/>
                </a:lnTo>
                <a:lnTo>
                  <a:pt x="718" y="170"/>
                </a:lnTo>
                <a:lnTo>
                  <a:pt x="720" y="168"/>
                </a:lnTo>
                <a:lnTo>
                  <a:pt x="720" y="166"/>
                </a:lnTo>
                <a:lnTo>
                  <a:pt x="718" y="166"/>
                </a:lnTo>
                <a:lnTo>
                  <a:pt x="716" y="166"/>
                </a:lnTo>
                <a:lnTo>
                  <a:pt x="710" y="166"/>
                </a:lnTo>
                <a:lnTo>
                  <a:pt x="700" y="170"/>
                </a:lnTo>
                <a:lnTo>
                  <a:pt x="692" y="170"/>
                </a:lnTo>
                <a:lnTo>
                  <a:pt x="684" y="170"/>
                </a:lnTo>
                <a:lnTo>
                  <a:pt x="678" y="170"/>
                </a:lnTo>
                <a:lnTo>
                  <a:pt x="674" y="166"/>
                </a:lnTo>
                <a:lnTo>
                  <a:pt x="672" y="164"/>
                </a:lnTo>
                <a:lnTo>
                  <a:pt x="670" y="162"/>
                </a:lnTo>
                <a:lnTo>
                  <a:pt x="668" y="160"/>
                </a:lnTo>
                <a:lnTo>
                  <a:pt x="594" y="160"/>
                </a:lnTo>
                <a:lnTo>
                  <a:pt x="594" y="145"/>
                </a:lnTo>
                <a:lnTo>
                  <a:pt x="592" y="145"/>
                </a:lnTo>
                <a:lnTo>
                  <a:pt x="590" y="145"/>
                </a:lnTo>
                <a:lnTo>
                  <a:pt x="588" y="145"/>
                </a:lnTo>
                <a:lnTo>
                  <a:pt x="586" y="145"/>
                </a:lnTo>
                <a:lnTo>
                  <a:pt x="584" y="145"/>
                </a:lnTo>
                <a:lnTo>
                  <a:pt x="582" y="145"/>
                </a:lnTo>
                <a:lnTo>
                  <a:pt x="580" y="145"/>
                </a:lnTo>
                <a:lnTo>
                  <a:pt x="570" y="154"/>
                </a:lnTo>
                <a:lnTo>
                  <a:pt x="561" y="162"/>
                </a:lnTo>
                <a:lnTo>
                  <a:pt x="555" y="166"/>
                </a:lnTo>
                <a:lnTo>
                  <a:pt x="547" y="170"/>
                </a:lnTo>
                <a:lnTo>
                  <a:pt x="539" y="172"/>
                </a:lnTo>
                <a:lnTo>
                  <a:pt x="533" y="172"/>
                </a:lnTo>
                <a:lnTo>
                  <a:pt x="527" y="170"/>
                </a:lnTo>
                <a:lnTo>
                  <a:pt x="521" y="170"/>
                </a:lnTo>
                <a:lnTo>
                  <a:pt x="517" y="166"/>
                </a:lnTo>
                <a:lnTo>
                  <a:pt x="514" y="164"/>
                </a:lnTo>
                <a:lnTo>
                  <a:pt x="510" y="160"/>
                </a:lnTo>
                <a:lnTo>
                  <a:pt x="508" y="158"/>
                </a:lnTo>
                <a:lnTo>
                  <a:pt x="506" y="156"/>
                </a:lnTo>
                <a:lnTo>
                  <a:pt x="504" y="154"/>
                </a:lnTo>
                <a:lnTo>
                  <a:pt x="504" y="153"/>
                </a:lnTo>
                <a:lnTo>
                  <a:pt x="504" y="151"/>
                </a:lnTo>
                <a:lnTo>
                  <a:pt x="502" y="151"/>
                </a:lnTo>
                <a:lnTo>
                  <a:pt x="500" y="151"/>
                </a:lnTo>
                <a:lnTo>
                  <a:pt x="496" y="151"/>
                </a:lnTo>
                <a:lnTo>
                  <a:pt x="494" y="151"/>
                </a:lnTo>
                <a:lnTo>
                  <a:pt x="490" y="149"/>
                </a:lnTo>
                <a:lnTo>
                  <a:pt x="488" y="147"/>
                </a:lnTo>
                <a:lnTo>
                  <a:pt x="486" y="145"/>
                </a:lnTo>
                <a:lnTo>
                  <a:pt x="484" y="141"/>
                </a:lnTo>
                <a:lnTo>
                  <a:pt x="484" y="139"/>
                </a:lnTo>
                <a:lnTo>
                  <a:pt x="482" y="139"/>
                </a:lnTo>
                <a:lnTo>
                  <a:pt x="480" y="135"/>
                </a:lnTo>
                <a:lnTo>
                  <a:pt x="478" y="131"/>
                </a:lnTo>
                <a:lnTo>
                  <a:pt x="474" y="131"/>
                </a:lnTo>
                <a:lnTo>
                  <a:pt x="470" y="131"/>
                </a:lnTo>
                <a:lnTo>
                  <a:pt x="464" y="133"/>
                </a:lnTo>
                <a:lnTo>
                  <a:pt x="461" y="137"/>
                </a:lnTo>
                <a:lnTo>
                  <a:pt x="453" y="147"/>
                </a:lnTo>
                <a:lnTo>
                  <a:pt x="447" y="151"/>
                </a:lnTo>
                <a:lnTo>
                  <a:pt x="443" y="149"/>
                </a:lnTo>
                <a:lnTo>
                  <a:pt x="443" y="145"/>
                </a:lnTo>
                <a:lnTo>
                  <a:pt x="441" y="139"/>
                </a:lnTo>
                <a:lnTo>
                  <a:pt x="439" y="135"/>
                </a:lnTo>
                <a:lnTo>
                  <a:pt x="439" y="129"/>
                </a:lnTo>
                <a:lnTo>
                  <a:pt x="437" y="125"/>
                </a:lnTo>
                <a:lnTo>
                  <a:pt x="427" y="121"/>
                </a:lnTo>
                <a:lnTo>
                  <a:pt x="423" y="117"/>
                </a:lnTo>
                <a:lnTo>
                  <a:pt x="421" y="115"/>
                </a:lnTo>
                <a:lnTo>
                  <a:pt x="421" y="113"/>
                </a:lnTo>
                <a:lnTo>
                  <a:pt x="421" y="111"/>
                </a:lnTo>
                <a:lnTo>
                  <a:pt x="423" y="111"/>
                </a:lnTo>
                <a:lnTo>
                  <a:pt x="425" y="109"/>
                </a:lnTo>
                <a:lnTo>
                  <a:pt x="423" y="109"/>
                </a:lnTo>
                <a:lnTo>
                  <a:pt x="419" y="107"/>
                </a:lnTo>
                <a:lnTo>
                  <a:pt x="415" y="107"/>
                </a:lnTo>
                <a:lnTo>
                  <a:pt x="408" y="107"/>
                </a:lnTo>
                <a:lnTo>
                  <a:pt x="398" y="105"/>
                </a:lnTo>
                <a:lnTo>
                  <a:pt x="388" y="103"/>
                </a:lnTo>
                <a:lnTo>
                  <a:pt x="378" y="102"/>
                </a:lnTo>
                <a:lnTo>
                  <a:pt x="372" y="100"/>
                </a:lnTo>
                <a:lnTo>
                  <a:pt x="366" y="98"/>
                </a:lnTo>
                <a:lnTo>
                  <a:pt x="360" y="98"/>
                </a:lnTo>
                <a:lnTo>
                  <a:pt x="357" y="98"/>
                </a:lnTo>
                <a:lnTo>
                  <a:pt x="353" y="100"/>
                </a:lnTo>
                <a:lnTo>
                  <a:pt x="349" y="102"/>
                </a:lnTo>
                <a:lnTo>
                  <a:pt x="343" y="109"/>
                </a:lnTo>
                <a:lnTo>
                  <a:pt x="337" y="113"/>
                </a:lnTo>
                <a:lnTo>
                  <a:pt x="331" y="117"/>
                </a:lnTo>
                <a:lnTo>
                  <a:pt x="323" y="117"/>
                </a:lnTo>
                <a:lnTo>
                  <a:pt x="319" y="117"/>
                </a:lnTo>
                <a:lnTo>
                  <a:pt x="317" y="117"/>
                </a:lnTo>
                <a:lnTo>
                  <a:pt x="313" y="117"/>
                </a:lnTo>
                <a:lnTo>
                  <a:pt x="311" y="117"/>
                </a:lnTo>
                <a:lnTo>
                  <a:pt x="309" y="102"/>
                </a:lnTo>
                <a:lnTo>
                  <a:pt x="270" y="102"/>
                </a:lnTo>
                <a:lnTo>
                  <a:pt x="268" y="92"/>
                </a:lnTo>
                <a:lnTo>
                  <a:pt x="257" y="94"/>
                </a:lnTo>
                <a:lnTo>
                  <a:pt x="249" y="94"/>
                </a:lnTo>
                <a:lnTo>
                  <a:pt x="241" y="92"/>
                </a:lnTo>
                <a:lnTo>
                  <a:pt x="237" y="88"/>
                </a:lnTo>
                <a:lnTo>
                  <a:pt x="233" y="84"/>
                </a:lnTo>
                <a:lnTo>
                  <a:pt x="231" y="82"/>
                </a:lnTo>
                <a:lnTo>
                  <a:pt x="229" y="80"/>
                </a:lnTo>
                <a:lnTo>
                  <a:pt x="229" y="78"/>
                </a:lnTo>
                <a:lnTo>
                  <a:pt x="229" y="27"/>
                </a:lnTo>
                <a:lnTo>
                  <a:pt x="202" y="1"/>
                </a:lnTo>
                <a:lnTo>
                  <a:pt x="188" y="0"/>
                </a:lnTo>
                <a:lnTo>
                  <a:pt x="190" y="41"/>
                </a:lnTo>
                <a:lnTo>
                  <a:pt x="178" y="51"/>
                </a:lnTo>
                <a:lnTo>
                  <a:pt x="0" y="52"/>
                </a:lnTo>
                <a:lnTo>
                  <a:pt x="7" y="94"/>
                </a:lnTo>
                <a:lnTo>
                  <a:pt x="7" y="96"/>
                </a:lnTo>
                <a:lnTo>
                  <a:pt x="7" y="98"/>
                </a:lnTo>
                <a:lnTo>
                  <a:pt x="7" y="103"/>
                </a:lnTo>
                <a:lnTo>
                  <a:pt x="5" y="111"/>
                </a:lnTo>
                <a:lnTo>
                  <a:pt x="5" y="119"/>
                </a:lnTo>
                <a:lnTo>
                  <a:pt x="5" y="127"/>
                </a:lnTo>
                <a:lnTo>
                  <a:pt x="5" y="139"/>
                </a:lnTo>
                <a:lnTo>
                  <a:pt x="5" y="147"/>
                </a:lnTo>
                <a:lnTo>
                  <a:pt x="5" y="158"/>
                </a:lnTo>
                <a:lnTo>
                  <a:pt x="7" y="170"/>
                </a:lnTo>
                <a:lnTo>
                  <a:pt x="7" y="180"/>
                </a:lnTo>
                <a:lnTo>
                  <a:pt x="9" y="190"/>
                </a:lnTo>
                <a:lnTo>
                  <a:pt x="11" y="198"/>
                </a:lnTo>
                <a:lnTo>
                  <a:pt x="15" y="207"/>
                </a:lnTo>
                <a:lnTo>
                  <a:pt x="19" y="215"/>
                </a:lnTo>
                <a:lnTo>
                  <a:pt x="25" y="221"/>
                </a:lnTo>
                <a:lnTo>
                  <a:pt x="25" y="223"/>
                </a:lnTo>
                <a:lnTo>
                  <a:pt x="25" y="227"/>
                </a:lnTo>
                <a:lnTo>
                  <a:pt x="27" y="233"/>
                </a:lnTo>
                <a:lnTo>
                  <a:pt x="27" y="243"/>
                </a:lnTo>
                <a:lnTo>
                  <a:pt x="29" y="253"/>
                </a:lnTo>
                <a:lnTo>
                  <a:pt x="31" y="262"/>
                </a:lnTo>
                <a:lnTo>
                  <a:pt x="31" y="274"/>
                </a:lnTo>
                <a:lnTo>
                  <a:pt x="33" y="286"/>
                </a:lnTo>
                <a:lnTo>
                  <a:pt x="33" y="290"/>
                </a:lnTo>
                <a:lnTo>
                  <a:pt x="33" y="296"/>
                </a:lnTo>
                <a:lnTo>
                  <a:pt x="33" y="304"/>
                </a:lnTo>
                <a:lnTo>
                  <a:pt x="33" y="309"/>
                </a:lnTo>
                <a:lnTo>
                  <a:pt x="33" y="317"/>
                </a:lnTo>
                <a:lnTo>
                  <a:pt x="33" y="323"/>
                </a:lnTo>
                <a:lnTo>
                  <a:pt x="33" y="329"/>
                </a:lnTo>
                <a:lnTo>
                  <a:pt x="33" y="331"/>
                </a:lnTo>
                <a:lnTo>
                  <a:pt x="43" y="347"/>
                </a:lnTo>
                <a:lnTo>
                  <a:pt x="39" y="370"/>
                </a:lnTo>
                <a:lnTo>
                  <a:pt x="43" y="406"/>
                </a:lnTo>
                <a:lnTo>
                  <a:pt x="54" y="421"/>
                </a:lnTo>
                <a:lnTo>
                  <a:pt x="60" y="435"/>
                </a:lnTo>
                <a:lnTo>
                  <a:pt x="58" y="478"/>
                </a:lnTo>
                <a:lnTo>
                  <a:pt x="58" y="488"/>
                </a:lnTo>
                <a:lnTo>
                  <a:pt x="41" y="510"/>
                </a:lnTo>
                <a:lnTo>
                  <a:pt x="39" y="512"/>
                </a:lnTo>
                <a:lnTo>
                  <a:pt x="37" y="513"/>
                </a:lnTo>
                <a:lnTo>
                  <a:pt x="35" y="517"/>
                </a:lnTo>
                <a:lnTo>
                  <a:pt x="33" y="521"/>
                </a:lnTo>
                <a:lnTo>
                  <a:pt x="31" y="525"/>
                </a:lnTo>
                <a:lnTo>
                  <a:pt x="31" y="531"/>
                </a:lnTo>
                <a:lnTo>
                  <a:pt x="33" y="535"/>
                </a:lnTo>
                <a:lnTo>
                  <a:pt x="37" y="537"/>
                </a:lnTo>
                <a:lnTo>
                  <a:pt x="39" y="537"/>
                </a:lnTo>
                <a:lnTo>
                  <a:pt x="43" y="541"/>
                </a:lnTo>
                <a:lnTo>
                  <a:pt x="49" y="545"/>
                </a:lnTo>
                <a:lnTo>
                  <a:pt x="54" y="549"/>
                </a:lnTo>
                <a:lnTo>
                  <a:pt x="60" y="555"/>
                </a:lnTo>
                <a:lnTo>
                  <a:pt x="66" y="559"/>
                </a:lnTo>
                <a:lnTo>
                  <a:pt x="68" y="561"/>
                </a:lnTo>
                <a:lnTo>
                  <a:pt x="70" y="563"/>
                </a:lnTo>
                <a:lnTo>
                  <a:pt x="70" y="564"/>
                </a:lnTo>
                <a:lnTo>
                  <a:pt x="70" y="572"/>
                </a:lnTo>
                <a:lnTo>
                  <a:pt x="70" y="586"/>
                </a:lnTo>
                <a:lnTo>
                  <a:pt x="70" y="602"/>
                </a:lnTo>
                <a:lnTo>
                  <a:pt x="70" y="621"/>
                </a:lnTo>
                <a:lnTo>
                  <a:pt x="70" y="645"/>
                </a:lnTo>
                <a:lnTo>
                  <a:pt x="70" y="666"/>
                </a:lnTo>
                <a:lnTo>
                  <a:pt x="70" y="692"/>
                </a:lnTo>
                <a:lnTo>
                  <a:pt x="70" y="714"/>
                </a:lnTo>
                <a:lnTo>
                  <a:pt x="68" y="739"/>
                </a:lnTo>
                <a:lnTo>
                  <a:pt x="68" y="761"/>
                </a:lnTo>
                <a:lnTo>
                  <a:pt x="68" y="778"/>
                </a:lnTo>
                <a:lnTo>
                  <a:pt x="68" y="796"/>
                </a:lnTo>
                <a:lnTo>
                  <a:pt x="68" y="808"/>
                </a:lnTo>
                <a:lnTo>
                  <a:pt x="70" y="816"/>
                </a:lnTo>
                <a:lnTo>
                  <a:pt x="70" y="820"/>
                </a:lnTo>
                <a:lnTo>
                  <a:pt x="70" y="818"/>
                </a:lnTo>
                <a:lnTo>
                  <a:pt x="74" y="818"/>
                </a:lnTo>
                <a:lnTo>
                  <a:pt x="82" y="818"/>
                </a:lnTo>
                <a:lnTo>
                  <a:pt x="88" y="818"/>
                </a:lnTo>
                <a:lnTo>
                  <a:pt x="100" y="818"/>
                </a:lnTo>
                <a:lnTo>
                  <a:pt x="111" y="818"/>
                </a:lnTo>
                <a:lnTo>
                  <a:pt x="127" y="818"/>
                </a:lnTo>
                <a:lnTo>
                  <a:pt x="143" y="818"/>
                </a:lnTo>
                <a:lnTo>
                  <a:pt x="160" y="818"/>
                </a:lnTo>
                <a:lnTo>
                  <a:pt x="178" y="818"/>
                </a:lnTo>
                <a:lnTo>
                  <a:pt x="200" y="818"/>
                </a:lnTo>
                <a:lnTo>
                  <a:pt x="219" y="818"/>
                </a:lnTo>
                <a:lnTo>
                  <a:pt x="241" y="818"/>
                </a:lnTo>
                <a:lnTo>
                  <a:pt x="262" y="816"/>
                </a:lnTo>
                <a:lnTo>
                  <a:pt x="284" y="816"/>
                </a:lnTo>
                <a:lnTo>
                  <a:pt x="308" y="816"/>
                </a:lnTo>
                <a:lnTo>
                  <a:pt x="331" y="816"/>
                </a:lnTo>
                <a:lnTo>
                  <a:pt x="355" y="816"/>
                </a:lnTo>
                <a:lnTo>
                  <a:pt x="378" y="816"/>
                </a:lnTo>
                <a:lnTo>
                  <a:pt x="400" y="814"/>
                </a:lnTo>
                <a:lnTo>
                  <a:pt x="421" y="814"/>
                </a:lnTo>
                <a:lnTo>
                  <a:pt x="443" y="814"/>
                </a:lnTo>
                <a:lnTo>
                  <a:pt x="464" y="814"/>
                </a:lnTo>
                <a:lnTo>
                  <a:pt x="484" y="812"/>
                </a:lnTo>
                <a:lnTo>
                  <a:pt x="502" y="812"/>
                </a:lnTo>
                <a:lnTo>
                  <a:pt x="521" y="812"/>
                </a:lnTo>
                <a:lnTo>
                  <a:pt x="537" y="810"/>
                </a:lnTo>
                <a:lnTo>
                  <a:pt x="553" y="810"/>
                </a:lnTo>
                <a:lnTo>
                  <a:pt x="563" y="808"/>
                </a:lnTo>
                <a:lnTo>
                  <a:pt x="574" y="808"/>
                </a:lnTo>
                <a:lnTo>
                  <a:pt x="584" y="806"/>
                </a:lnTo>
                <a:lnTo>
                  <a:pt x="590" y="804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Freeform 37"/>
          <p:cNvSpPr>
            <a:spLocks/>
          </p:cNvSpPr>
          <p:nvPr/>
        </p:nvSpPr>
        <p:spPr bwMode="auto">
          <a:xfrm>
            <a:off x="4662488" y="1322388"/>
            <a:ext cx="1149350" cy="1370012"/>
          </a:xfrm>
          <a:custGeom>
            <a:avLst/>
            <a:gdLst>
              <a:gd name="T0" fmla="*/ 934146 w 721"/>
              <a:gd name="T1" fmla="*/ 1288245 h 821"/>
              <a:gd name="T2" fmla="*/ 891105 w 721"/>
              <a:gd name="T3" fmla="*/ 1233178 h 821"/>
              <a:gd name="T4" fmla="*/ 816182 w 721"/>
              <a:gd name="T5" fmla="*/ 1151411 h 821"/>
              <a:gd name="T6" fmla="*/ 758794 w 721"/>
              <a:gd name="T7" fmla="*/ 1106356 h 821"/>
              <a:gd name="T8" fmla="*/ 736477 w 721"/>
              <a:gd name="T9" fmla="*/ 1106356 h 821"/>
              <a:gd name="T10" fmla="*/ 693436 w 721"/>
              <a:gd name="T11" fmla="*/ 1079656 h 821"/>
              <a:gd name="T12" fmla="*/ 693436 w 721"/>
              <a:gd name="T13" fmla="*/ 1026257 h 821"/>
              <a:gd name="T14" fmla="*/ 677495 w 721"/>
              <a:gd name="T15" fmla="*/ 987877 h 821"/>
              <a:gd name="T16" fmla="*/ 687059 w 721"/>
              <a:gd name="T17" fmla="*/ 919460 h 821"/>
              <a:gd name="T18" fmla="*/ 655177 w 721"/>
              <a:gd name="T19" fmla="*/ 834356 h 821"/>
              <a:gd name="T20" fmla="*/ 664742 w 721"/>
              <a:gd name="T21" fmla="*/ 831018 h 821"/>
              <a:gd name="T22" fmla="*/ 687059 w 721"/>
              <a:gd name="T23" fmla="*/ 797644 h 821"/>
              <a:gd name="T24" fmla="*/ 746041 w 721"/>
              <a:gd name="T25" fmla="*/ 752589 h 821"/>
              <a:gd name="T26" fmla="*/ 739665 w 721"/>
              <a:gd name="T27" fmla="*/ 614086 h 821"/>
              <a:gd name="T28" fmla="*/ 777923 w 721"/>
              <a:gd name="T29" fmla="*/ 585718 h 821"/>
              <a:gd name="T30" fmla="*/ 840094 w 721"/>
              <a:gd name="T31" fmla="*/ 518969 h 821"/>
              <a:gd name="T32" fmla="*/ 902264 w 721"/>
              <a:gd name="T33" fmla="*/ 453889 h 821"/>
              <a:gd name="T34" fmla="*/ 927769 w 721"/>
              <a:gd name="T35" fmla="*/ 418847 h 821"/>
              <a:gd name="T36" fmla="*/ 969216 w 721"/>
              <a:gd name="T37" fmla="*/ 378797 h 821"/>
              <a:gd name="T38" fmla="*/ 1018633 w 721"/>
              <a:gd name="T39" fmla="*/ 348761 h 821"/>
              <a:gd name="T40" fmla="*/ 1060080 w 721"/>
              <a:gd name="T41" fmla="*/ 337080 h 821"/>
              <a:gd name="T42" fmla="*/ 1112686 w 721"/>
              <a:gd name="T43" fmla="*/ 307043 h 821"/>
              <a:gd name="T44" fmla="*/ 1147756 w 721"/>
              <a:gd name="T45" fmla="*/ 280344 h 821"/>
              <a:gd name="T46" fmla="*/ 1147756 w 721"/>
              <a:gd name="T47" fmla="*/ 277006 h 821"/>
              <a:gd name="T48" fmla="*/ 1103121 w 721"/>
              <a:gd name="T49" fmla="*/ 283681 h 821"/>
              <a:gd name="T50" fmla="*/ 1064862 w 721"/>
              <a:gd name="T51" fmla="*/ 266994 h 821"/>
              <a:gd name="T52" fmla="*/ 943710 w 721"/>
              <a:gd name="T53" fmla="*/ 241963 h 821"/>
              <a:gd name="T54" fmla="*/ 924581 w 721"/>
              <a:gd name="T55" fmla="*/ 241963 h 821"/>
              <a:gd name="T56" fmla="*/ 859223 w 721"/>
              <a:gd name="T57" fmla="*/ 287018 h 821"/>
              <a:gd name="T58" fmla="*/ 812994 w 721"/>
              <a:gd name="T59" fmla="*/ 266994 h 821"/>
              <a:gd name="T60" fmla="*/ 803429 w 721"/>
              <a:gd name="T61" fmla="*/ 251975 h 821"/>
              <a:gd name="T62" fmla="*/ 777923 w 721"/>
              <a:gd name="T63" fmla="*/ 245301 h 821"/>
              <a:gd name="T64" fmla="*/ 765171 w 721"/>
              <a:gd name="T65" fmla="*/ 225276 h 821"/>
              <a:gd name="T66" fmla="*/ 734883 w 721"/>
              <a:gd name="T67" fmla="*/ 228613 h 821"/>
              <a:gd name="T68" fmla="*/ 699812 w 721"/>
              <a:gd name="T69" fmla="*/ 225276 h 821"/>
              <a:gd name="T70" fmla="*/ 671118 w 721"/>
              <a:gd name="T71" fmla="*/ 191902 h 821"/>
              <a:gd name="T72" fmla="*/ 677495 w 721"/>
              <a:gd name="T73" fmla="*/ 181890 h 821"/>
              <a:gd name="T74" fmla="*/ 661554 w 721"/>
              <a:gd name="T75" fmla="*/ 178552 h 821"/>
              <a:gd name="T76" fmla="*/ 593007 w 721"/>
              <a:gd name="T77" fmla="*/ 166871 h 821"/>
              <a:gd name="T78" fmla="*/ 556343 w 721"/>
              <a:gd name="T79" fmla="*/ 170209 h 821"/>
              <a:gd name="T80" fmla="*/ 505331 w 721"/>
              <a:gd name="T81" fmla="*/ 195239 h 821"/>
              <a:gd name="T82" fmla="*/ 427220 w 721"/>
              <a:gd name="T83" fmla="*/ 153521 h 821"/>
              <a:gd name="T84" fmla="*/ 368238 w 721"/>
              <a:gd name="T85" fmla="*/ 136834 h 821"/>
              <a:gd name="T86" fmla="*/ 302880 w 721"/>
              <a:gd name="T87" fmla="*/ 68417 h 821"/>
              <a:gd name="T88" fmla="*/ 11159 w 721"/>
              <a:gd name="T89" fmla="*/ 160196 h 821"/>
              <a:gd name="T90" fmla="*/ 7971 w 721"/>
              <a:gd name="T91" fmla="*/ 231951 h 821"/>
              <a:gd name="T92" fmla="*/ 17535 w 721"/>
              <a:gd name="T93" fmla="*/ 330405 h 821"/>
              <a:gd name="T94" fmla="*/ 39853 w 721"/>
              <a:gd name="T95" fmla="*/ 378797 h 821"/>
              <a:gd name="T96" fmla="*/ 52605 w 721"/>
              <a:gd name="T97" fmla="*/ 477251 h 821"/>
              <a:gd name="T98" fmla="*/ 52605 w 721"/>
              <a:gd name="T99" fmla="*/ 528981 h 821"/>
              <a:gd name="T100" fmla="*/ 68547 w 721"/>
              <a:gd name="T101" fmla="*/ 677497 h 821"/>
              <a:gd name="T102" fmla="*/ 65358 w 721"/>
              <a:gd name="T103" fmla="*/ 851043 h 821"/>
              <a:gd name="T104" fmla="*/ 49417 w 721"/>
              <a:gd name="T105" fmla="*/ 886086 h 821"/>
              <a:gd name="T106" fmla="*/ 78111 w 721"/>
              <a:gd name="T107" fmla="*/ 909448 h 821"/>
              <a:gd name="T108" fmla="*/ 111587 w 721"/>
              <a:gd name="T109" fmla="*/ 939484 h 821"/>
              <a:gd name="T110" fmla="*/ 111587 w 721"/>
              <a:gd name="T111" fmla="*/ 1076319 h 821"/>
              <a:gd name="T112" fmla="*/ 108399 w 721"/>
              <a:gd name="T113" fmla="*/ 1298257 h 821"/>
              <a:gd name="T114" fmla="*/ 111587 w 721"/>
              <a:gd name="T115" fmla="*/ 1365006 h 821"/>
              <a:gd name="T116" fmla="*/ 202451 w 721"/>
              <a:gd name="T117" fmla="*/ 1365006 h 821"/>
              <a:gd name="T118" fmla="*/ 384179 w 721"/>
              <a:gd name="T119" fmla="*/ 1365006 h 821"/>
              <a:gd name="T120" fmla="*/ 602572 w 721"/>
              <a:gd name="T121" fmla="*/ 1361668 h 821"/>
              <a:gd name="T122" fmla="*/ 800241 w 721"/>
              <a:gd name="T123" fmla="*/ 1354994 h 821"/>
              <a:gd name="T124" fmla="*/ 930958 w 721"/>
              <a:gd name="T125" fmla="*/ 1344981 h 82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21"/>
              <a:gd name="T190" fmla="*/ 0 h 821"/>
              <a:gd name="T191" fmla="*/ 721 w 721"/>
              <a:gd name="T192" fmla="*/ 821 h 82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21" h="821">
                <a:moveTo>
                  <a:pt x="590" y="804"/>
                </a:moveTo>
                <a:lnTo>
                  <a:pt x="590" y="804"/>
                </a:lnTo>
                <a:lnTo>
                  <a:pt x="592" y="802"/>
                </a:lnTo>
                <a:lnTo>
                  <a:pt x="592" y="794"/>
                </a:lnTo>
                <a:lnTo>
                  <a:pt x="588" y="784"/>
                </a:lnTo>
                <a:lnTo>
                  <a:pt x="586" y="772"/>
                </a:lnTo>
                <a:lnTo>
                  <a:pt x="582" y="765"/>
                </a:lnTo>
                <a:lnTo>
                  <a:pt x="580" y="755"/>
                </a:lnTo>
                <a:lnTo>
                  <a:pt x="576" y="747"/>
                </a:lnTo>
                <a:lnTo>
                  <a:pt x="574" y="745"/>
                </a:lnTo>
                <a:lnTo>
                  <a:pt x="559" y="739"/>
                </a:lnTo>
                <a:lnTo>
                  <a:pt x="547" y="731"/>
                </a:lnTo>
                <a:lnTo>
                  <a:pt x="537" y="721"/>
                </a:lnTo>
                <a:lnTo>
                  <a:pt x="527" y="712"/>
                </a:lnTo>
                <a:lnTo>
                  <a:pt x="521" y="704"/>
                </a:lnTo>
                <a:lnTo>
                  <a:pt x="515" y="694"/>
                </a:lnTo>
                <a:lnTo>
                  <a:pt x="512" y="690"/>
                </a:lnTo>
                <a:lnTo>
                  <a:pt x="512" y="686"/>
                </a:lnTo>
                <a:lnTo>
                  <a:pt x="478" y="672"/>
                </a:lnTo>
                <a:lnTo>
                  <a:pt x="476" y="663"/>
                </a:lnTo>
                <a:lnTo>
                  <a:pt x="474" y="663"/>
                </a:lnTo>
                <a:lnTo>
                  <a:pt x="474" y="661"/>
                </a:lnTo>
                <a:lnTo>
                  <a:pt x="472" y="661"/>
                </a:lnTo>
                <a:lnTo>
                  <a:pt x="468" y="661"/>
                </a:lnTo>
                <a:lnTo>
                  <a:pt x="466" y="661"/>
                </a:lnTo>
                <a:lnTo>
                  <a:pt x="462" y="663"/>
                </a:lnTo>
                <a:lnTo>
                  <a:pt x="459" y="661"/>
                </a:lnTo>
                <a:lnTo>
                  <a:pt x="453" y="659"/>
                </a:lnTo>
                <a:lnTo>
                  <a:pt x="445" y="657"/>
                </a:lnTo>
                <a:lnTo>
                  <a:pt x="439" y="651"/>
                </a:lnTo>
                <a:lnTo>
                  <a:pt x="435" y="647"/>
                </a:lnTo>
                <a:lnTo>
                  <a:pt x="431" y="643"/>
                </a:lnTo>
                <a:lnTo>
                  <a:pt x="429" y="637"/>
                </a:lnTo>
                <a:lnTo>
                  <a:pt x="429" y="631"/>
                </a:lnTo>
                <a:lnTo>
                  <a:pt x="433" y="621"/>
                </a:lnTo>
                <a:lnTo>
                  <a:pt x="435" y="615"/>
                </a:lnTo>
                <a:lnTo>
                  <a:pt x="435" y="610"/>
                </a:lnTo>
                <a:lnTo>
                  <a:pt x="435" y="606"/>
                </a:lnTo>
                <a:lnTo>
                  <a:pt x="433" y="602"/>
                </a:lnTo>
                <a:lnTo>
                  <a:pt x="431" y="598"/>
                </a:lnTo>
                <a:lnTo>
                  <a:pt x="429" y="594"/>
                </a:lnTo>
                <a:lnTo>
                  <a:pt x="425" y="592"/>
                </a:lnTo>
                <a:lnTo>
                  <a:pt x="425" y="586"/>
                </a:lnTo>
                <a:lnTo>
                  <a:pt x="425" y="576"/>
                </a:lnTo>
                <a:lnTo>
                  <a:pt x="425" y="568"/>
                </a:lnTo>
                <a:lnTo>
                  <a:pt x="429" y="559"/>
                </a:lnTo>
                <a:lnTo>
                  <a:pt x="431" y="551"/>
                </a:lnTo>
                <a:lnTo>
                  <a:pt x="435" y="543"/>
                </a:lnTo>
                <a:lnTo>
                  <a:pt x="435" y="537"/>
                </a:lnTo>
                <a:lnTo>
                  <a:pt x="437" y="537"/>
                </a:lnTo>
                <a:lnTo>
                  <a:pt x="427" y="523"/>
                </a:lnTo>
                <a:lnTo>
                  <a:pt x="411" y="523"/>
                </a:lnTo>
                <a:lnTo>
                  <a:pt x="411" y="500"/>
                </a:lnTo>
                <a:lnTo>
                  <a:pt x="413" y="500"/>
                </a:lnTo>
                <a:lnTo>
                  <a:pt x="415" y="498"/>
                </a:lnTo>
                <a:lnTo>
                  <a:pt x="417" y="498"/>
                </a:lnTo>
                <a:lnTo>
                  <a:pt x="419" y="494"/>
                </a:lnTo>
                <a:lnTo>
                  <a:pt x="419" y="492"/>
                </a:lnTo>
                <a:lnTo>
                  <a:pt x="421" y="488"/>
                </a:lnTo>
                <a:lnTo>
                  <a:pt x="423" y="482"/>
                </a:lnTo>
                <a:lnTo>
                  <a:pt x="431" y="478"/>
                </a:lnTo>
                <a:lnTo>
                  <a:pt x="437" y="472"/>
                </a:lnTo>
                <a:lnTo>
                  <a:pt x="445" y="464"/>
                </a:lnTo>
                <a:lnTo>
                  <a:pt x="453" y="459"/>
                </a:lnTo>
                <a:lnTo>
                  <a:pt x="461" y="455"/>
                </a:lnTo>
                <a:lnTo>
                  <a:pt x="464" y="451"/>
                </a:lnTo>
                <a:lnTo>
                  <a:pt x="468" y="451"/>
                </a:lnTo>
                <a:lnTo>
                  <a:pt x="466" y="370"/>
                </a:lnTo>
                <a:lnTo>
                  <a:pt x="464" y="370"/>
                </a:lnTo>
                <a:lnTo>
                  <a:pt x="464" y="368"/>
                </a:lnTo>
                <a:lnTo>
                  <a:pt x="466" y="366"/>
                </a:lnTo>
                <a:lnTo>
                  <a:pt x="468" y="364"/>
                </a:lnTo>
                <a:lnTo>
                  <a:pt x="474" y="360"/>
                </a:lnTo>
                <a:lnTo>
                  <a:pt x="482" y="355"/>
                </a:lnTo>
                <a:lnTo>
                  <a:pt x="488" y="351"/>
                </a:lnTo>
                <a:lnTo>
                  <a:pt x="494" y="345"/>
                </a:lnTo>
                <a:lnTo>
                  <a:pt x="498" y="339"/>
                </a:lnTo>
                <a:lnTo>
                  <a:pt x="504" y="333"/>
                </a:lnTo>
                <a:lnTo>
                  <a:pt x="512" y="327"/>
                </a:lnTo>
                <a:lnTo>
                  <a:pt x="519" y="319"/>
                </a:lnTo>
                <a:lnTo>
                  <a:pt x="527" y="311"/>
                </a:lnTo>
                <a:lnTo>
                  <a:pt x="535" y="307"/>
                </a:lnTo>
                <a:lnTo>
                  <a:pt x="543" y="300"/>
                </a:lnTo>
                <a:lnTo>
                  <a:pt x="551" y="292"/>
                </a:lnTo>
                <a:lnTo>
                  <a:pt x="555" y="286"/>
                </a:lnTo>
                <a:lnTo>
                  <a:pt x="563" y="278"/>
                </a:lnTo>
                <a:lnTo>
                  <a:pt x="566" y="272"/>
                </a:lnTo>
                <a:lnTo>
                  <a:pt x="572" y="266"/>
                </a:lnTo>
                <a:lnTo>
                  <a:pt x="576" y="262"/>
                </a:lnTo>
                <a:lnTo>
                  <a:pt x="578" y="258"/>
                </a:lnTo>
                <a:lnTo>
                  <a:pt x="580" y="255"/>
                </a:lnTo>
                <a:lnTo>
                  <a:pt x="582" y="251"/>
                </a:lnTo>
                <a:lnTo>
                  <a:pt x="586" y="247"/>
                </a:lnTo>
                <a:lnTo>
                  <a:pt x="588" y="243"/>
                </a:lnTo>
                <a:lnTo>
                  <a:pt x="592" y="239"/>
                </a:lnTo>
                <a:lnTo>
                  <a:pt x="598" y="235"/>
                </a:lnTo>
                <a:lnTo>
                  <a:pt x="602" y="231"/>
                </a:lnTo>
                <a:lnTo>
                  <a:pt x="608" y="227"/>
                </a:lnTo>
                <a:lnTo>
                  <a:pt x="614" y="223"/>
                </a:lnTo>
                <a:lnTo>
                  <a:pt x="616" y="221"/>
                </a:lnTo>
                <a:lnTo>
                  <a:pt x="621" y="217"/>
                </a:lnTo>
                <a:lnTo>
                  <a:pt x="627" y="215"/>
                </a:lnTo>
                <a:lnTo>
                  <a:pt x="633" y="211"/>
                </a:lnTo>
                <a:lnTo>
                  <a:pt x="639" y="209"/>
                </a:lnTo>
                <a:lnTo>
                  <a:pt x="643" y="209"/>
                </a:lnTo>
                <a:lnTo>
                  <a:pt x="649" y="207"/>
                </a:lnTo>
                <a:lnTo>
                  <a:pt x="653" y="205"/>
                </a:lnTo>
                <a:lnTo>
                  <a:pt x="659" y="204"/>
                </a:lnTo>
                <a:lnTo>
                  <a:pt x="665" y="202"/>
                </a:lnTo>
                <a:lnTo>
                  <a:pt x="670" y="200"/>
                </a:lnTo>
                <a:lnTo>
                  <a:pt x="674" y="196"/>
                </a:lnTo>
                <a:lnTo>
                  <a:pt x="680" y="194"/>
                </a:lnTo>
                <a:lnTo>
                  <a:pt x="686" y="190"/>
                </a:lnTo>
                <a:lnTo>
                  <a:pt x="692" y="186"/>
                </a:lnTo>
                <a:lnTo>
                  <a:pt x="698" y="184"/>
                </a:lnTo>
                <a:lnTo>
                  <a:pt x="704" y="180"/>
                </a:lnTo>
                <a:lnTo>
                  <a:pt x="708" y="176"/>
                </a:lnTo>
                <a:lnTo>
                  <a:pt x="712" y="174"/>
                </a:lnTo>
                <a:lnTo>
                  <a:pt x="716" y="172"/>
                </a:lnTo>
                <a:lnTo>
                  <a:pt x="718" y="170"/>
                </a:lnTo>
                <a:lnTo>
                  <a:pt x="720" y="168"/>
                </a:lnTo>
                <a:lnTo>
                  <a:pt x="720" y="166"/>
                </a:lnTo>
                <a:lnTo>
                  <a:pt x="718" y="166"/>
                </a:lnTo>
                <a:lnTo>
                  <a:pt x="716" y="166"/>
                </a:lnTo>
                <a:lnTo>
                  <a:pt x="710" y="166"/>
                </a:lnTo>
                <a:lnTo>
                  <a:pt x="700" y="170"/>
                </a:lnTo>
                <a:lnTo>
                  <a:pt x="692" y="170"/>
                </a:lnTo>
                <a:lnTo>
                  <a:pt x="684" y="170"/>
                </a:lnTo>
                <a:lnTo>
                  <a:pt x="678" y="170"/>
                </a:lnTo>
                <a:lnTo>
                  <a:pt x="674" y="166"/>
                </a:lnTo>
                <a:lnTo>
                  <a:pt x="672" y="164"/>
                </a:lnTo>
                <a:lnTo>
                  <a:pt x="670" y="162"/>
                </a:lnTo>
                <a:lnTo>
                  <a:pt x="668" y="160"/>
                </a:lnTo>
                <a:lnTo>
                  <a:pt x="594" y="160"/>
                </a:lnTo>
                <a:lnTo>
                  <a:pt x="594" y="145"/>
                </a:lnTo>
                <a:lnTo>
                  <a:pt x="592" y="145"/>
                </a:lnTo>
                <a:lnTo>
                  <a:pt x="590" y="145"/>
                </a:lnTo>
                <a:lnTo>
                  <a:pt x="588" y="145"/>
                </a:lnTo>
                <a:lnTo>
                  <a:pt x="586" y="145"/>
                </a:lnTo>
                <a:lnTo>
                  <a:pt x="584" y="145"/>
                </a:lnTo>
                <a:lnTo>
                  <a:pt x="582" y="145"/>
                </a:lnTo>
                <a:lnTo>
                  <a:pt x="580" y="145"/>
                </a:lnTo>
                <a:lnTo>
                  <a:pt x="570" y="154"/>
                </a:lnTo>
                <a:lnTo>
                  <a:pt x="561" y="162"/>
                </a:lnTo>
                <a:lnTo>
                  <a:pt x="555" y="166"/>
                </a:lnTo>
                <a:lnTo>
                  <a:pt x="547" y="170"/>
                </a:lnTo>
                <a:lnTo>
                  <a:pt x="539" y="172"/>
                </a:lnTo>
                <a:lnTo>
                  <a:pt x="533" y="172"/>
                </a:lnTo>
                <a:lnTo>
                  <a:pt x="527" y="170"/>
                </a:lnTo>
                <a:lnTo>
                  <a:pt x="521" y="170"/>
                </a:lnTo>
                <a:lnTo>
                  <a:pt x="517" y="166"/>
                </a:lnTo>
                <a:lnTo>
                  <a:pt x="514" y="164"/>
                </a:lnTo>
                <a:lnTo>
                  <a:pt x="510" y="160"/>
                </a:lnTo>
                <a:lnTo>
                  <a:pt x="508" y="158"/>
                </a:lnTo>
                <a:lnTo>
                  <a:pt x="506" y="156"/>
                </a:lnTo>
                <a:lnTo>
                  <a:pt x="504" y="154"/>
                </a:lnTo>
                <a:lnTo>
                  <a:pt x="504" y="153"/>
                </a:lnTo>
                <a:lnTo>
                  <a:pt x="504" y="151"/>
                </a:lnTo>
                <a:lnTo>
                  <a:pt x="502" y="151"/>
                </a:lnTo>
                <a:lnTo>
                  <a:pt x="500" y="151"/>
                </a:lnTo>
                <a:lnTo>
                  <a:pt x="496" y="151"/>
                </a:lnTo>
                <a:lnTo>
                  <a:pt x="494" y="151"/>
                </a:lnTo>
                <a:lnTo>
                  <a:pt x="490" y="149"/>
                </a:lnTo>
                <a:lnTo>
                  <a:pt x="488" y="147"/>
                </a:lnTo>
                <a:lnTo>
                  <a:pt x="486" y="145"/>
                </a:lnTo>
                <a:lnTo>
                  <a:pt x="484" y="141"/>
                </a:lnTo>
                <a:lnTo>
                  <a:pt x="484" y="139"/>
                </a:lnTo>
                <a:lnTo>
                  <a:pt x="482" y="139"/>
                </a:lnTo>
                <a:lnTo>
                  <a:pt x="480" y="135"/>
                </a:lnTo>
                <a:lnTo>
                  <a:pt x="478" y="131"/>
                </a:lnTo>
                <a:lnTo>
                  <a:pt x="474" y="131"/>
                </a:lnTo>
                <a:lnTo>
                  <a:pt x="470" y="131"/>
                </a:lnTo>
                <a:lnTo>
                  <a:pt x="464" y="133"/>
                </a:lnTo>
                <a:lnTo>
                  <a:pt x="461" y="137"/>
                </a:lnTo>
                <a:lnTo>
                  <a:pt x="453" y="147"/>
                </a:lnTo>
                <a:lnTo>
                  <a:pt x="447" y="151"/>
                </a:lnTo>
                <a:lnTo>
                  <a:pt x="443" y="149"/>
                </a:lnTo>
                <a:lnTo>
                  <a:pt x="443" y="145"/>
                </a:lnTo>
                <a:lnTo>
                  <a:pt x="441" y="139"/>
                </a:lnTo>
                <a:lnTo>
                  <a:pt x="439" y="135"/>
                </a:lnTo>
                <a:lnTo>
                  <a:pt x="439" y="129"/>
                </a:lnTo>
                <a:lnTo>
                  <a:pt x="437" y="125"/>
                </a:lnTo>
                <a:lnTo>
                  <a:pt x="427" y="121"/>
                </a:lnTo>
                <a:lnTo>
                  <a:pt x="423" y="117"/>
                </a:lnTo>
                <a:lnTo>
                  <a:pt x="421" y="115"/>
                </a:lnTo>
                <a:lnTo>
                  <a:pt x="421" y="113"/>
                </a:lnTo>
                <a:lnTo>
                  <a:pt x="421" y="111"/>
                </a:lnTo>
                <a:lnTo>
                  <a:pt x="423" y="111"/>
                </a:lnTo>
                <a:lnTo>
                  <a:pt x="425" y="109"/>
                </a:lnTo>
                <a:lnTo>
                  <a:pt x="423" y="109"/>
                </a:lnTo>
                <a:lnTo>
                  <a:pt x="419" y="107"/>
                </a:lnTo>
                <a:lnTo>
                  <a:pt x="415" y="107"/>
                </a:lnTo>
                <a:lnTo>
                  <a:pt x="408" y="107"/>
                </a:lnTo>
                <a:lnTo>
                  <a:pt x="398" y="105"/>
                </a:lnTo>
                <a:lnTo>
                  <a:pt x="388" y="103"/>
                </a:lnTo>
                <a:lnTo>
                  <a:pt x="378" y="102"/>
                </a:lnTo>
                <a:lnTo>
                  <a:pt x="372" y="100"/>
                </a:lnTo>
                <a:lnTo>
                  <a:pt x="366" y="98"/>
                </a:lnTo>
                <a:lnTo>
                  <a:pt x="360" y="98"/>
                </a:lnTo>
                <a:lnTo>
                  <a:pt x="357" y="98"/>
                </a:lnTo>
                <a:lnTo>
                  <a:pt x="353" y="100"/>
                </a:lnTo>
                <a:lnTo>
                  <a:pt x="349" y="102"/>
                </a:lnTo>
                <a:lnTo>
                  <a:pt x="343" y="109"/>
                </a:lnTo>
                <a:lnTo>
                  <a:pt x="337" y="113"/>
                </a:lnTo>
                <a:lnTo>
                  <a:pt x="331" y="117"/>
                </a:lnTo>
                <a:lnTo>
                  <a:pt x="323" y="117"/>
                </a:lnTo>
                <a:lnTo>
                  <a:pt x="319" y="117"/>
                </a:lnTo>
                <a:lnTo>
                  <a:pt x="317" y="117"/>
                </a:lnTo>
                <a:lnTo>
                  <a:pt x="313" y="117"/>
                </a:lnTo>
                <a:lnTo>
                  <a:pt x="311" y="117"/>
                </a:lnTo>
                <a:lnTo>
                  <a:pt x="309" y="102"/>
                </a:lnTo>
                <a:lnTo>
                  <a:pt x="270" y="102"/>
                </a:lnTo>
                <a:lnTo>
                  <a:pt x="268" y="92"/>
                </a:lnTo>
                <a:lnTo>
                  <a:pt x="257" y="94"/>
                </a:lnTo>
                <a:lnTo>
                  <a:pt x="249" y="94"/>
                </a:lnTo>
                <a:lnTo>
                  <a:pt x="241" y="92"/>
                </a:lnTo>
                <a:lnTo>
                  <a:pt x="237" y="88"/>
                </a:lnTo>
                <a:lnTo>
                  <a:pt x="233" y="84"/>
                </a:lnTo>
                <a:lnTo>
                  <a:pt x="231" y="82"/>
                </a:lnTo>
                <a:lnTo>
                  <a:pt x="229" y="80"/>
                </a:lnTo>
                <a:lnTo>
                  <a:pt x="229" y="78"/>
                </a:lnTo>
                <a:lnTo>
                  <a:pt x="229" y="27"/>
                </a:lnTo>
                <a:lnTo>
                  <a:pt x="202" y="1"/>
                </a:lnTo>
                <a:lnTo>
                  <a:pt x="188" y="0"/>
                </a:lnTo>
                <a:lnTo>
                  <a:pt x="190" y="41"/>
                </a:lnTo>
                <a:lnTo>
                  <a:pt x="178" y="51"/>
                </a:lnTo>
                <a:lnTo>
                  <a:pt x="0" y="52"/>
                </a:lnTo>
                <a:lnTo>
                  <a:pt x="7" y="94"/>
                </a:lnTo>
                <a:lnTo>
                  <a:pt x="7" y="96"/>
                </a:lnTo>
                <a:lnTo>
                  <a:pt x="7" y="98"/>
                </a:lnTo>
                <a:lnTo>
                  <a:pt x="7" y="103"/>
                </a:lnTo>
                <a:lnTo>
                  <a:pt x="5" y="111"/>
                </a:lnTo>
                <a:lnTo>
                  <a:pt x="5" y="119"/>
                </a:lnTo>
                <a:lnTo>
                  <a:pt x="5" y="127"/>
                </a:lnTo>
                <a:lnTo>
                  <a:pt x="5" y="139"/>
                </a:lnTo>
                <a:lnTo>
                  <a:pt x="5" y="147"/>
                </a:lnTo>
                <a:lnTo>
                  <a:pt x="5" y="158"/>
                </a:lnTo>
                <a:lnTo>
                  <a:pt x="7" y="170"/>
                </a:lnTo>
                <a:lnTo>
                  <a:pt x="7" y="180"/>
                </a:lnTo>
                <a:lnTo>
                  <a:pt x="9" y="190"/>
                </a:lnTo>
                <a:lnTo>
                  <a:pt x="11" y="198"/>
                </a:lnTo>
                <a:lnTo>
                  <a:pt x="15" y="207"/>
                </a:lnTo>
                <a:lnTo>
                  <a:pt x="19" y="215"/>
                </a:lnTo>
                <a:lnTo>
                  <a:pt x="25" y="221"/>
                </a:lnTo>
                <a:lnTo>
                  <a:pt x="25" y="223"/>
                </a:lnTo>
                <a:lnTo>
                  <a:pt x="25" y="227"/>
                </a:lnTo>
                <a:lnTo>
                  <a:pt x="27" y="233"/>
                </a:lnTo>
                <a:lnTo>
                  <a:pt x="27" y="243"/>
                </a:lnTo>
                <a:lnTo>
                  <a:pt x="29" y="253"/>
                </a:lnTo>
                <a:lnTo>
                  <a:pt x="31" y="262"/>
                </a:lnTo>
                <a:lnTo>
                  <a:pt x="31" y="274"/>
                </a:lnTo>
                <a:lnTo>
                  <a:pt x="33" y="286"/>
                </a:lnTo>
                <a:lnTo>
                  <a:pt x="33" y="290"/>
                </a:lnTo>
                <a:lnTo>
                  <a:pt x="33" y="296"/>
                </a:lnTo>
                <a:lnTo>
                  <a:pt x="33" y="304"/>
                </a:lnTo>
                <a:lnTo>
                  <a:pt x="33" y="309"/>
                </a:lnTo>
                <a:lnTo>
                  <a:pt x="33" y="317"/>
                </a:lnTo>
                <a:lnTo>
                  <a:pt x="33" y="323"/>
                </a:lnTo>
                <a:lnTo>
                  <a:pt x="33" y="329"/>
                </a:lnTo>
                <a:lnTo>
                  <a:pt x="33" y="331"/>
                </a:lnTo>
                <a:lnTo>
                  <a:pt x="43" y="347"/>
                </a:lnTo>
                <a:lnTo>
                  <a:pt x="39" y="370"/>
                </a:lnTo>
                <a:lnTo>
                  <a:pt x="43" y="406"/>
                </a:lnTo>
                <a:lnTo>
                  <a:pt x="54" y="421"/>
                </a:lnTo>
                <a:lnTo>
                  <a:pt x="60" y="435"/>
                </a:lnTo>
                <a:lnTo>
                  <a:pt x="58" y="478"/>
                </a:lnTo>
                <a:lnTo>
                  <a:pt x="58" y="488"/>
                </a:lnTo>
                <a:lnTo>
                  <a:pt x="41" y="510"/>
                </a:lnTo>
                <a:lnTo>
                  <a:pt x="39" y="512"/>
                </a:lnTo>
                <a:lnTo>
                  <a:pt x="37" y="513"/>
                </a:lnTo>
                <a:lnTo>
                  <a:pt x="35" y="517"/>
                </a:lnTo>
                <a:lnTo>
                  <a:pt x="33" y="521"/>
                </a:lnTo>
                <a:lnTo>
                  <a:pt x="31" y="525"/>
                </a:lnTo>
                <a:lnTo>
                  <a:pt x="31" y="531"/>
                </a:lnTo>
                <a:lnTo>
                  <a:pt x="33" y="535"/>
                </a:lnTo>
                <a:lnTo>
                  <a:pt x="37" y="537"/>
                </a:lnTo>
                <a:lnTo>
                  <a:pt x="39" y="537"/>
                </a:lnTo>
                <a:lnTo>
                  <a:pt x="43" y="541"/>
                </a:lnTo>
                <a:lnTo>
                  <a:pt x="49" y="545"/>
                </a:lnTo>
                <a:lnTo>
                  <a:pt x="54" y="549"/>
                </a:lnTo>
                <a:lnTo>
                  <a:pt x="60" y="555"/>
                </a:lnTo>
                <a:lnTo>
                  <a:pt x="66" y="559"/>
                </a:lnTo>
                <a:lnTo>
                  <a:pt x="68" y="561"/>
                </a:lnTo>
                <a:lnTo>
                  <a:pt x="70" y="563"/>
                </a:lnTo>
                <a:lnTo>
                  <a:pt x="70" y="564"/>
                </a:lnTo>
                <a:lnTo>
                  <a:pt x="70" y="572"/>
                </a:lnTo>
                <a:lnTo>
                  <a:pt x="70" y="586"/>
                </a:lnTo>
                <a:lnTo>
                  <a:pt x="70" y="602"/>
                </a:lnTo>
                <a:lnTo>
                  <a:pt x="70" y="621"/>
                </a:lnTo>
                <a:lnTo>
                  <a:pt x="70" y="645"/>
                </a:lnTo>
                <a:lnTo>
                  <a:pt x="70" y="666"/>
                </a:lnTo>
                <a:lnTo>
                  <a:pt x="70" y="692"/>
                </a:lnTo>
                <a:lnTo>
                  <a:pt x="70" y="714"/>
                </a:lnTo>
                <a:lnTo>
                  <a:pt x="68" y="739"/>
                </a:lnTo>
                <a:lnTo>
                  <a:pt x="68" y="761"/>
                </a:lnTo>
                <a:lnTo>
                  <a:pt x="68" y="778"/>
                </a:lnTo>
                <a:lnTo>
                  <a:pt x="68" y="796"/>
                </a:lnTo>
                <a:lnTo>
                  <a:pt x="68" y="808"/>
                </a:lnTo>
                <a:lnTo>
                  <a:pt x="70" y="816"/>
                </a:lnTo>
                <a:lnTo>
                  <a:pt x="70" y="820"/>
                </a:lnTo>
                <a:lnTo>
                  <a:pt x="70" y="818"/>
                </a:lnTo>
                <a:lnTo>
                  <a:pt x="74" y="818"/>
                </a:lnTo>
                <a:lnTo>
                  <a:pt x="82" y="818"/>
                </a:lnTo>
                <a:lnTo>
                  <a:pt x="88" y="818"/>
                </a:lnTo>
                <a:lnTo>
                  <a:pt x="100" y="818"/>
                </a:lnTo>
                <a:lnTo>
                  <a:pt x="111" y="818"/>
                </a:lnTo>
                <a:lnTo>
                  <a:pt x="127" y="818"/>
                </a:lnTo>
                <a:lnTo>
                  <a:pt x="143" y="818"/>
                </a:lnTo>
                <a:lnTo>
                  <a:pt x="160" y="818"/>
                </a:lnTo>
                <a:lnTo>
                  <a:pt x="178" y="818"/>
                </a:lnTo>
                <a:lnTo>
                  <a:pt x="200" y="818"/>
                </a:lnTo>
                <a:lnTo>
                  <a:pt x="219" y="818"/>
                </a:lnTo>
                <a:lnTo>
                  <a:pt x="241" y="818"/>
                </a:lnTo>
                <a:lnTo>
                  <a:pt x="262" y="816"/>
                </a:lnTo>
                <a:lnTo>
                  <a:pt x="284" y="816"/>
                </a:lnTo>
                <a:lnTo>
                  <a:pt x="308" y="816"/>
                </a:lnTo>
                <a:lnTo>
                  <a:pt x="331" y="816"/>
                </a:lnTo>
                <a:lnTo>
                  <a:pt x="355" y="816"/>
                </a:lnTo>
                <a:lnTo>
                  <a:pt x="378" y="816"/>
                </a:lnTo>
                <a:lnTo>
                  <a:pt x="400" y="814"/>
                </a:lnTo>
                <a:lnTo>
                  <a:pt x="421" y="814"/>
                </a:lnTo>
                <a:lnTo>
                  <a:pt x="443" y="814"/>
                </a:lnTo>
                <a:lnTo>
                  <a:pt x="464" y="814"/>
                </a:lnTo>
                <a:lnTo>
                  <a:pt x="484" y="812"/>
                </a:lnTo>
                <a:lnTo>
                  <a:pt x="502" y="812"/>
                </a:lnTo>
                <a:lnTo>
                  <a:pt x="521" y="812"/>
                </a:lnTo>
                <a:lnTo>
                  <a:pt x="537" y="810"/>
                </a:lnTo>
                <a:lnTo>
                  <a:pt x="553" y="810"/>
                </a:lnTo>
                <a:lnTo>
                  <a:pt x="563" y="808"/>
                </a:lnTo>
                <a:lnTo>
                  <a:pt x="574" y="808"/>
                </a:lnTo>
                <a:lnTo>
                  <a:pt x="584" y="806"/>
                </a:lnTo>
                <a:lnTo>
                  <a:pt x="590" y="8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Freeform 38"/>
          <p:cNvSpPr>
            <a:spLocks/>
          </p:cNvSpPr>
          <p:nvPr/>
        </p:nvSpPr>
        <p:spPr bwMode="auto">
          <a:xfrm>
            <a:off x="4743450" y="2663825"/>
            <a:ext cx="1054100" cy="744538"/>
          </a:xfrm>
          <a:custGeom>
            <a:avLst/>
            <a:gdLst>
              <a:gd name="T0" fmla="*/ 121198 w 661"/>
              <a:gd name="T1" fmla="*/ 686110 h 446"/>
              <a:gd name="T2" fmla="*/ 118008 w 661"/>
              <a:gd name="T3" fmla="*/ 647715 h 446"/>
              <a:gd name="T4" fmla="*/ 121198 w 661"/>
              <a:gd name="T5" fmla="*/ 604311 h 446"/>
              <a:gd name="T6" fmla="*/ 124387 w 661"/>
              <a:gd name="T7" fmla="*/ 584279 h 446"/>
              <a:gd name="T8" fmla="*/ 102061 w 661"/>
              <a:gd name="T9" fmla="*/ 499141 h 446"/>
              <a:gd name="T10" fmla="*/ 81330 w 661"/>
              <a:gd name="T11" fmla="*/ 464084 h 446"/>
              <a:gd name="T12" fmla="*/ 84519 w 661"/>
              <a:gd name="T13" fmla="*/ 437374 h 446"/>
              <a:gd name="T14" fmla="*/ 71762 w 661"/>
              <a:gd name="T15" fmla="*/ 388963 h 446"/>
              <a:gd name="T16" fmla="*/ 59004 w 661"/>
              <a:gd name="T17" fmla="*/ 372269 h 446"/>
              <a:gd name="T18" fmla="*/ 43057 w 661"/>
              <a:gd name="T19" fmla="*/ 338882 h 446"/>
              <a:gd name="T20" fmla="*/ 39868 w 661"/>
              <a:gd name="T21" fmla="*/ 320519 h 446"/>
              <a:gd name="T22" fmla="*/ 0 w 661"/>
              <a:gd name="T23" fmla="*/ 208671 h 446"/>
              <a:gd name="T24" fmla="*/ 4784 w 661"/>
              <a:gd name="T25" fmla="*/ 75122 h 446"/>
              <a:gd name="T26" fmla="*/ 4784 w 661"/>
              <a:gd name="T27" fmla="*/ 25041 h 446"/>
              <a:gd name="T28" fmla="*/ 46246 w 661"/>
              <a:gd name="T29" fmla="*/ 21702 h 446"/>
              <a:gd name="T30" fmla="*/ 118008 w 661"/>
              <a:gd name="T31" fmla="*/ 21702 h 446"/>
              <a:gd name="T32" fmla="*/ 234422 w 661"/>
              <a:gd name="T33" fmla="*/ 21702 h 446"/>
              <a:gd name="T34" fmla="*/ 368377 w 661"/>
              <a:gd name="T35" fmla="*/ 18363 h 446"/>
              <a:gd name="T36" fmla="*/ 519874 w 661"/>
              <a:gd name="T37" fmla="*/ 18363 h 446"/>
              <a:gd name="T38" fmla="*/ 657018 w 661"/>
              <a:gd name="T39" fmla="*/ 15024 h 446"/>
              <a:gd name="T40" fmla="*/ 773432 w 661"/>
              <a:gd name="T41" fmla="*/ 8347 h 446"/>
              <a:gd name="T42" fmla="*/ 848383 w 661"/>
              <a:gd name="T43" fmla="*/ 1669 h 446"/>
              <a:gd name="T44" fmla="*/ 877088 w 661"/>
              <a:gd name="T45" fmla="*/ 38395 h 446"/>
              <a:gd name="T46" fmla="*/ 885061 w 661"/>
              <a:gd name="T47" fmla="*/ 51750 h 446"/>
              <a:gd name="T48" fmla="*/ 873898 w 661"/>
              <a:gd name="T49" fmla="*/ 96823 h 446"/>
              <a:gd name="T50" fmla="*/ 877088 w 661"/>
              <a:gd name="T51" fmla="*/ 126872 h 446"/>
              <a:gd name="T52" fmla="*/ 894630 w 661"/>
              <a:gd name="T53" fmla="*/ 156921 h 446"/>
              <a:gd name="T54" fmla="*/ 894630 w 661"/>
              <a:gd name="T55" fmla="*/ 178622 h 446"/>
              <a:gd name="T56" fmla="*/ 939281 w 661"/>
              <a:gd name="T57" fmla="*/ 195316 h 446"/>
              <a:gd name="T58" fmla="*/ 952039 w 661"/>
              <a:gd name="T59" fmla="*/ 201993 h 446"/>
              <a:gd name="T60" fmla="*/ 966391 w 661"/>
              <a:gd name="T61" fmla="*/ 232042 h 446"/>
              <a:gd name="T62" fmla="*/ 969581 w 661"/>
              <a:gd name="T63" fmla="*/ 242058 h 446"/>
              <a:gd name="T64" fmla="*/ 991907 w 661"/>
              <a:gd name="T65" fmla="*/ 257083 h 446"/>
              <a:gd name="T66" fmla="*/ 1007854 w 661"/>
              <a:gd name="T67" fmla="*/ 280454 h 446"/>
              <a:gd name="T68" fmla="*/ 1004664 w 661"/>
              <a:gd name="T69" fmla="*/ 290470 h 446"/>
              <a:gd name="T70" fmla="*/ 1036558 w 661"/>
              <a:gd name="T71" fmla="*/ 310502 h 446"/>
              <a:gd name="T72" fmla="*/ 1052505 w 661"/>
              <a:gd name="T73" fmla="*/ 352237 h 446"/>
              <a:gd name="T74" fmla="*/ 1030179 w 661"/>
              <a:gd name="T75" fmla="*/ 402318 h 446"/>
              <a:gd name="T76" fmla="*/ 1020611 w 661"/>
              <a:gd name="T77" fmla="*/ 417342 h 446"/>
              <a:gd name="T78" fmla="*/ 1020611 w 661"/>
              <a:gd name="T79" fmla="*/ 447391 h 446"/>
              <a:gd name="T80" fmla="*/ 1001475 w 661"/>
              <a:gd name="T81" fmla="*/ 460745 h 446"/>
              <a:gd name="T82" fmla="*/ 988717 w 661"/>
              <a:gd name="T83" fmla="*/ 464084 h 446"/>
              <a:gd name="T84" fmla="*/ 972770 w 661"/>
              <a:gd name="T85" fmla="*/ 477439 h 446"/>
              <a:gd name="T86" fmla="*/ 923334 w 661"/>
              <a:gd name="T87" fmla="*/ 490794 h 446"/>
              <a:gd name="T88" fmla="*/ 907387 w 661"/>
              <a:gd name="T89" fmla="*/ 525851 h 446"/>
              <a:gd name="T90" fmla="*/ 932902 w 661"/>
              <a:gd name="T91" fmla="*/ 577601 h 446"/>
              <a:gd name="T92" fmla="*/ 929713 w 661"/>
              <a:gd name="T93" fmla="*/ 604311 h 446"/>
              <a:gd name="T94" fmla="*/ 916955 w 661"/>
              <a:gd name="T95" fmla="*/ 627682 h 446"/>
              <a:gd name="T96" fmla="*/ 910577 w 661"/>
              <a:gd name="T97" fmla="*/ 644376 h 446"/>
              <a:gd name="T98" fmla="*/ 907387 w 661"/>
              <a:gd name="T99" fmla="*/ 657731 h 446"/>
              <a:gd name="T100" fmla="*/ 891440 w 661"/>
              <a:gd name="T101" fmla="*/ 672755 h 446"/>
              <a:gd name="T102" fmla="*/ 864330 w 661"/>
              <a:gd name="T103" fmla="*/ 689449 h 446"/>
              <a:gd name="T104" fmla="*/ 870709 w 661"/>
              <a:gd name="T105" fmla="*/ 709481 h 446"/>
              <a:gd name="T106" fmla="*/ 873898 w 661"/>
              <a:gd name="T107" fmla="*/ 722836 h 446"/>
              <a:gd name="T108" fmla="*/ 861141 w 661"/>
              <a:gd name="T109" fmla="*/ 739530 h 446"/>
              <a:gd name="T110" fmla="*/ 842004 w 661"/>
              <a:gd name="T111" fmla="*/ 726175 h 446"/>
              <a:gd name="T112" fmla="*/ 813300 w 661"/>
              <a:gd name="T113" fmla="*/ 692788 h 44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61"/>
              <a:gd name="T172" fmla="*/ 0 h 446"/>
              <a:gd name="T173" fmla="*/ 661 w 661"/>
              <a:gd name="T174" fmla="*/ 446 h 44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61" h="446">
                <a:moveTo>
                  <a:pt x="84" y="423"/>
                </a:moveTo>
                <a:lnTo>
                  <a:pt x="80" y="419"/>
                </a:lnTo>
                <a:lnTo>
                  <a:pt x="78" y="415"/>
                </a:lnTo>
                <a:lnTo>
                  <a:pt x="76" y="411"/>
                </a:lnTo>
                <a:lnTo>
                  <a:pt x="76" y="405"/>
                </a:lnTo>
                <a:lnTo>
                  <a:pt x="74" y="399"/>
                </a:lnTo>
                <a:lnTo>
                  <a:pt x="74" y="394"/>
                </a:lnTo>
                <a:lnTo>
                  <a:pt x="74" y="388"/>
                </a:lnTo>
                <a:lnTo>
                  <a:pt x="74" y="380"/>
                </a:lnTo>
                <a:lnTo>
                  <a:pt x="76" y="374"/>
                </a:lnTo>
                <a:lnTo>
                  <a:pt x="76" y="368"/>
                </a:lnTo>
                <a:lnTo>
                  <a:pt x="76" y="362"/>
                </a:lnTo>
                <a:lnTo>
                  <a:pt x="76" y="358"/>
                </a:lnTo>
                <a:lnTo>
                  <a:pt x="78" y="356"/>
                </a:lnTo>
                <a:lnTo>
                  <a:pt x="78" y="352"/>
                </a:lnTo>
                <a:lnTo>
                  <a:pt x="78" y="350"/>
                </a:lnTo>
                <a:lnTo>
                  <a:pt x="70" y="341"/>
                </a:lnTo>
                <a:lnTo>
                  <a:pt x="68" y="303"/>
                </a:lnTo>
                <a:lnTo>
                  <a:pt x="64" y="299"/>
                </a:lnTo>
                <a:lnTo>
                  <a:pt x="58" y="296"/>
                </a:lnTo>
                <a:lnTo>
                  <a:pt x="55" y="290"/>
                </a:lnTo>
                <a:lnTo>
                  <a:pt x="51" y="284"/>
                </a:lnTo>
                <a:lnTo>
                  <a:pt x="51" y="278"/>
                </a:lnTo>
                <a:lnTo>
                  <a:pt x="51" y="272"/>
                </a:lnTo>
                <a:lnTo>
                  <a:pt x="51" y="268"/>
                </a:lnTo>
                <a:lnTo>
                  <a:pt x="51" y="264"/>
                </a:lnTo>
                <a:lnTo>
                  <a:pt x="53" y="262"/>
                </a:lnTo>
                <a:lnTo>
                  <a:pt x="51" y="252"/>
                </a:lnTo>
                <a:lnTo>
                  <a:pt x="51" y="245"/>
                </a:lnTo>
                <a:lnTo>
                  <a:pt x="49" y="239"/>
                </a:lnTo>
                <a:lnTo>
                  <a:pt x="45" y="233"/>
                </a:lnTo>
                <a:lnTo>
                  <a:pt x="43" y="229"/>
                </a:lnTo>
                <a:lnTo>
                  <a:pt x="41" y="227"/>
                </a:lnTo>
                <a:lnTo>
                  <a:pt x="39" y="225"/>
                </a:lnTo>
                <a:lnTo>
                  <a:pt x="37" y="223"/>
                </a:lnTo>
                <a:lnTo>
                  <a:pt x="31" y="219"/>
                </a:lnTo>
                <a:lnTo>
                  <a:pt x="31" y="215"/>
                </a:lnTo>
                <a:lnTo>
                  <a:pt x="27" y="209"/>
                </a:lnTo>
                <a:lnTo>
                  <a:pt x="27" y="203"/>
                </a:lnTo>
                <a:lnTo>
                  <a:pt x="25" y="199"/>
                </a:lnTo>
                <a:lnTo>
                  <a:pt x="25" y="194"/>
                </a:lnTo>
                <a:lnTo>
                  <a:pt x="25" y="192"/>
                </a:lnTo>
                <a:lnTo>
                  <a:pt x="19" y="178"/>
                </a:lnTo>
                <a:lnTo>
                  <a:pt x="19" y="160"/>
                </a:lnTo>
                <a:lnTo>
                  <a:pt x="9" y="137"/>
                </a:lnTo>
                <a:lnTo>
                  <a:pt x="0" y="125"/>
                </a:lnTo>
                <a:lnTo>
                  <a:pt x="1" y="115"/>
                </a:lnTo>
                <a:lnTo>
                  <a:pt x="17" y="54"/>
                </a:lnTo>
                <a:lnTo>
                  <a:pt x="1" y="54"/>
                </a:lnTo>
                <a:lnTo>
                  <a:pt x="3" y="45"/>
                </a:lnTo>
                <a:lnTo>
                  <a:pt x="7" y="39"/>
                </a:lnTo>
                <a:lnTo>
                  <a:pt x="5" y="29"/>
                </a:lnTo>
                <a:lnTo>
                  <a:pt x="1" y="19"/>
                </a:lnTo>
                <a:lnTo>
                  <a:pt x="3" y="15"/>
                </a:lnTo>
                <a:lnTo>
                  <a:pt x="17" y="15"/>
                </a:lnTo>
                <a:lnTo>
                  <a:pt x="17" y="13"/>
                </a:lnTo>
                <a:lnTo>
                  <a:pt x="21" y="13"/>
                </a:lnTo>
                <a:lnTo>
                  <a:pt x="29" y="13"/>
                </a:lnTo>
                <a:lnTo>
                  <a:pt x="35" y="13"/>
                </a:lnTo>
                <a:lnTo>
                  <a:pt x="47" y="13"/>
                </a:lnTo>
                <a:lnTo>
                  <a:pt x="58" y="13"/>
                </a:lnTo>
                <a:lnTo>
                  <a:pt x="74" y="13"/>
                </a:lnTo>
                <a:lnTo>
                  <a:pt x="90" y="13"/>
                </a:lnTo>
                <a:lnTo>
                  <a:pt x="108" y="13"/>
                </a:lnTo>
                <a:lnTo>
                  <a:pt x="125" y="13"/>
                </a:lnTo>
                <a:lnTo>
                  <a:pt x="147" y="13"/>
                </a:lnTo>
                <a:lnTo>
                  <a:pt x="166" y="13"/>
                </a:lnTo>
                <a:lnTo>
                  <a:pt x="188" y="13"/>
                </a:lnTo>
                <a:lnTo>
                  <a:pt x="210" y="11"/>
                </a:lnTo>
                <a:lnTo>
                  <a:pt x="231" y="11"/>
                </a:lnTo>
                <a:lnTo>
                  <a:pt x="255" y="11"/>
                </a:lnTo>
                <a:lnTo>
                  <a:pt x="278" y="11"/>
                </a:lnTo>
                <a:lnTo>
                  <a:pt x="302" y="11"/>
                </a:lnTo>
                <a:lnTo>
                  <a:pt x="326" y="11"/>
                </a:lnTo>
                <a:lnTo>
                  <a:pt x="347" y="9"/>
                </a:lnTo>
                <a:lnTo>
                  <a:pt x="369" y="9"/>
                </a:lnTo>
                <a:lnTo>
                  <a:pt x="390" y="9"/>
                </a:lnTo>
                <a:lnTo>
                  <a:pt x="412" y="9"/>
                </a:lnTo>
                <a:lnTo>
                  <a:pt x="432" y="7"/>
                </a:lnTo>
                <a:lnTo>
                  <a:pt x="449" y="7"/>
                </a:lnTo>
                <a:lnTo>
                  <a:pt x="469" y="7"/>
                </a:lnTo>
                <a:lnTo>
                  <a:pt x="485" y="5"/>
                </a:lnTo>
                <a:lnTo>
                  <a:pt x="500" y="5"/>
                </a:lnTo>
                <a:lnTo>
                  <a:pt x="510" y="3"/>
                </a:lnTo>
                <a:lnTo>
                  <a:pt x="522" y="3"/>
                </a:lnTo>
                <a:lnTo>
                  <a:pt x="532" y="1"/>
                </a:lnTo>
                <a:lnTo>
                  <a:pt x="538" y="0"/>
                </a:lnTo>
                <a:lnTo>
                  <a:pt x="538" y="1"/>
                </a:lnTo>
                <a:lnTo>
                  <a:pt x="548" y="23"/>
                </a:lnTo>
                <a:lnTo>
                  <a:pt x="550" y="23"/>
                </a:lnTo>
                <a:lnTo>
                  <a:pt x="550" y="25"/>
                </a:lnTo>
                <a:lnTo>
                  <a:pt x="551" y="25"/>
                </a:lnTo>
                <a:lnTo>
                  <a:pt x="553" y="27"/>
                </a:lnTo>
                <a:lnTo>
                  <a:pt x="555" y="31"/>
                </a:lnTo>
                <a:lnTo>
                  <a:pt x="555" y="37"/>
                </a:lnTo>
                <a:lnTo>
                  <a:pt x="553" y="43"/>
                </a:lnTo>
                <a:lnTo>
                  <a:pt x="550" y="52"/>
                </a:lnTo>
                <a:lnTo>
                  <a:pt x="548" y="58"/>
                </a:lnTo>
                <a:lnTo>
                  <a:pt x="546" y="62"/>
                </a:lnTo>
                <a:lnTo>
                  <a:pt x="548" y="68"/>
                </a:lnTo>
                <a:lnTo>
                  <a:pt x="548" y="72"/>
                </a:lnTo>
                <a:lnTo>
                  <a:pt x="550" y="76"/>
                </a:lnTo>
                <a:lnTo>
                  <a:pt x="551" y="80"/>
                </a:lnTo>
                <a:lnTo>
                  <a:pt x="555" y="84"/>
                </a:lnTo>
                <a:lnTo>
                  <a:pt x="557" y="90"/>
                </a:lnTo>
                <a:lnTo>
                  <a:pt x="561" y="94"/>
                </a:lnTo>
                <a:lnTo>
                  <a:pt x="561" y="99"/>
                </a:lnTo>
                <a:lnTo>
                  <a:pt x="561" y="101"/>
                </a:lnTo>
                <a:lnTo>
                  <a:pt x="561" y="105"/>
                </a:lnTo>
                <a:lnTo>
                  <a:pt x="561" y="107"/>
                </a:lnTo>
                <a:lnTo>
                  <a:pt x="561" y="109"/>
                </a:lnTo>
                <a:lnTo>
                  <a:pt x="589" y="117"/>
                </a:lnTo>
                <a:lnTo>
                  <a:pt x="591" y="119"/>
                </a:lnTo>
                <a:lnTo>
                  <a:pt x="595" y="119"/>
                </a:lnTo>
                <a:lnTo>
                  <a:pt x="597" y="121"/>
                </a:lnTo>
                <a:lnTo>
                  <a:pt x="601" y="125"/>
                </a:lnTo>
                <a:lnTo>
                  <a:pt x="603" y="129"/>
                </a:lnTo>
                <a:lnTo>
                  <a:pt x="605" y="133"/>
                </a:lnTo>
                <a:lnTo>
                  <a:pt x="606" y="139"/>
                </a:lnTo>
                <a:lnTo>
                  <a:pt x="606" y="141"/>
                </a:lnTo>
                <a:lnTo>
                  <a:pt x="606" y="143"/>
                </a:lnTo>
                <a:lnTo>
                  <a:pt x="608" y="145"/>
                </a:lnTo>
                <a:lnTo>
                  <a:pt x="612" y="147"/>
                </a:lnTo>
                <a:lnTo>
                  <a:pt x="614" y="148"/>
                </a:lnTo>
                <a:lnTo>
                  <a:pt x="620" y="150"/>
                </a:lnTo>
                <a:lnTo>
                  <a:pt x="622" y="154"/>
                </a:lnTo>
                <a:lnTo>
                  <a:pt x="628" y="158"/>
                </a:lnTo>
                <a:lnTo>
                  <a:pt x="632" y="162"/>
                </a:lnTo>
                <a:lnTo>
                  <a:pt x="632" y="166"/>
                </a:lnTo>
                <a:lnTo>
                  <a:pt x="632" y="168"/>
                </a:lnTo>
                <a:lnTo>
                  <a:pt x="632" y="170"/>
                </a:lnTo>
                <a:lnTo>
                  <a:pt x="630" y="172"/>
                </a:lnTo>
                <a:lnTo>
                  <a:pt x="630" y="174"/>
                </a:lnTo>
                <a:lnTo>
                  <a:pt x="642" y="182"/>
                </a:lnTo>
                <a:lnTo>
                  <a:pt x="644" y="182"/>
                </a:lnTo>
                <a:lnTo>
                  <a:pt x="646" y="184"/>
                </a:lnTo>
                <a:lnTo>
                  <a:pt x="650" y="186"/>
                </a:lnTo>
                <a:lnTo>
                  <a:pt x="656" y="188"/>
                </a:lnTo>
                <a:lnTo>
                  <a:pt x="658" y="194"/>
                </a:lnTo>
                <a:lnTo>
                  <a:pt x="660" y="201"/>
                </a:lnTo>
                <a:lnTo>
                  <a:pt x="660" y="211"/>
                </a:lnTo>
                <a:lnTo>
                  <a:pt x="658" y="225"/>
                </a:lnTo>
                <a:lnTo>
                  <a:pt x="654" y="235"/>
                </a:lnTo>
                <a:lnTo>
                  <a:pt x="650" y="239"/>
                </a:lnTo>
                <a:lnTo>
                  <a:pt x="646" y="241"/>
                </a:lnTo>
                <a:lnTo>
                  <a:pt x="644" y="239"/>
                </a:lnTo>
                <a:lnTo>
                  <a:pt x="642" y="241"/>
                </a:lnTo>
                <a:lnTo>
                  <a:pt x="642" y="243"/>
                </a:lnTo>
                <a:lnTo>
                  <a:pt x="640" y="250"/>
                </a:lnTo>
                <a:lnTo>
                  <a:pt x="640" y="266"/>
                </a:lnTo>
                <a:lnTo>
                  <a:pt x="640" y="268"/>
                </a:lnTo>
                <a:lnTo>
                  <a:pt x="638" y="270"/>
                </a:lnTo>
                <a:lnTo>
                  <a:pt x="636" y="272"/>
                </a:lnTo>
                <a:lnTo>
                  <a:pt x="632" y="274"/>
                </a:lnTo>
                <a:lnTo>
                  <a:pt x="628" y="276"/>
                </a:lnTo>
                <a:lnTo>
                  <a:pt x="620" y="276"/>
                </a:lnTo>
                <a:lnTo>
                  <a:pt x="620" y="278"/>
                </a:lnTo>
                <a:lnTo>
                  <a:pt x="620" y="280"/>
                </a:lnTo>
                <a:lnTo>
                  <a:pt x="618" y="282"/>
                </a:lnTo>
                <a:lnTo>
                  <a:pt x="616" y="284"/>
                </a:lnTo>
                <a:lnTo>
                  <a:pt x="610" y="286"/>
                </a:lnTo>
                <a:lnTo>
                  <a:pt x="603" y="288"/>
                </a:lnTo>
                <a:lnTo>
                  <a:pt x="595" y="288"/>
                </a:lnTo>
                <a:lnTo>
                  <a:pt x="587" y="290"/>
                </a:lnTo>
                <a:lnTo>
                  <a:pt x="579" y="294"/>
                </a:lnTo>
                <a:lnTo>
                  <a:pt x="573" y="297"/>
                </a:lnTo>
                <a:lnTo>
                  <a:pt x="569" y="301"/>
                </a:lnTo>
                <a:lnTo>
                  <a:pt x="569" y="307"/>
                </a:lnTo>
                <a:lnTo>
                  <a:pt x="569" y="315"/>
                </a:lnTo>
                <a:lnTo>
                  <a:pt x="573" y="325"/>
                </a:lnTo>
                <a:lnTo>
                  <a:pt x="577" y="335"/>
                </a:lnTo>
                <a:lnTo>
                  <a:pt x="583" y="341"/>
                </a:lnTo>
                <a:lnTo>
                  <a:pt x="585" y="346"/>
                </a:lnTo>
                <a:lnTo>
                  <a:pt x="587" y="350"/>
                </a:lnTo>
                <a:lnTo>
                  <a:pt x="589" y="356"/>
                </a:lnTo>
                <a:lnTo>
                  <a:pt x="587" y="358"/>
                </a:lnTo>
                <a:lnTo>
                  <a:pt x="583" y="362"/>
                </a:lnTo>
                <a:lnTo>
                  <a:pt x="577" y="370"/>
                </a:lnTo>
                <a:lnTo>
                  <a:pt x="577" y="374"/>
                </a:lnTo>
                <a:lnTo>
                  <a:pt x="575" y="376"/>
                </a:lnTo>
                <a:lnTo>
                  <a:pt x="573" y="380"/>
                </a:lnTo>
                <a:lnTo>
                  <a:pt x="573" y="382"/>
                </a:lnTo>
                <a:lnTo>
                  <a:pt x="571" y="384"/>
                </a:lnTo>
                <a:lnTo>
                  <a:pt x="571" y="386"/>
                </a:lnTo>
                <a:lnTo>
                  <a:pt x="571" y="388"/>
                </a:lnTo>
                <a:lnTo>
                  <a:pt x="569" y="390"/>
                </a:lnTo>
                <a:lnTo>
                  <a:pt x="569" y="394"/>
                </a:lnTo>
                <a:lnTo>
                  <a:pt x="569" y="395"/>
                </a:lnTo>
                <a:lnTo>
                  <a:pt x="567" y="399"/>
                </a:lnTo>
                <a:lnTo>
                  <a:pt x="563" y="401"/>
                </a:lnTo>
                <a:lnTo>
                  <a:pt x="559" y="403"/>
                </a:lnTo>
                <a:lnTo>
                  <a:pt x="553" y="405"/>
                </a:lnTo>
                <a:lnTo>
                  <a:pt x="548" y="407"/>
                </a:lnTo>
                <a:lnTo>
                  <a:pt x="544" y="409"/>
                </a:lnTo>
                <a:lnTo>
                  <a:pt x="542" y="413"/>
                </a:lnTo>
                <a:lnTo>
                  <a:pt x="542" y="415"/>
                </a:lnTo>
                <a:lnTo>
                  <a:pt x="542" y="419"/>
                </a:lnTo>
                <a:lnTo>
                  <a:pt x="544" y="421"/>
                </a:lnTo>
                <a:lnTo>
                  <a:pt x="546" y="425"/>
                </a:lnTo>
                <a:lnTo>
                  <a:pt x="548" y="427"/>
                </a:lnTo>
                <a:lnTo>
                  <a:pt x="548" y="429"/>
                </a:lnTo>
                <a:lnTo>
                  <a:pt x="548" y="433"/>
                </a:lnTo>
                <a:lnTo>
                  <a:pt x="546" y="435"/>
                </a:lnTo>
                <a:lnTo>
                  <a:pt x="544" y="439"/>
                </a:lnTo>
                <a:lnTo>
                  <a:pt x="542" y="441"/>
                </a:lnTo>
                <a:lnTo>
                  <a:pt x="540" y="443"/>
                </a:lnTo>
                <a:lnTo>
                  <a:pt x="538" y="445"/>
                </a:lnTo>
                <a:lnTo>
                  <a:pt x="536" y="445"/>
                </a:lnTo>
                <a:lnTo>
                  <a:pt x="534" y="441"/>
                </a:lnTo>
                <a:lnTo>
                  <a:pt x="528" y="435"/>
                </a:lnTo>
                <a:lnTo>
                  <a:pt x="522" y="429"/>
                </a:lnTo>
                <a:lnTo>
                  <a:pt x="518" y="423"/>
                </a:lnTo>
                <a:lnTo>
                  <a:pt x="512" y="417"/>
                </a:lnTo>
                <a:lnTo>
                  <a:pt x="510" y="415"/>
                </a:lnTo>
                <a:lnTo>
                  <a:pt x="508" y="413"/>
                </a:lnTo>
                <a:lnTo>
                  <a:pt x="84" y="423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Freeform 39"/>
          <p:cNvSpPr>
            <a:spLocks/>
          </p:cNvSpPr>
          <p:nvPr/>
        </p:nvSpPr>
        <p:spPr bwMode="auto">
          <a:xfrm>
            <a:off x="4743450" y="2663825"/>
            <a:ext cx="1054100" cy="744538"/>
          </a:xfrm>
          <a:custGeom>
            <a:avLst/>
            <a:gdLst>
              <a:gd name="T0" fmla="*/ 124387 w 661"/>
              <a:gd name="T1" fmla="*/ 692788 h 446"/>
              <a:gd name="T2" fmla="*/ 118008 w 661"/>
              <a:gd name="T3" fmla="*/ 657731 h 446"/>
              <a:gd name="T4" fmla="*/ 121198 w 661"/>
              <a:gd name="T5" fmla="*/ 614327 h 446"/>
              <a:gd name="T6" fmla="*/ 124387 w 661"/>
              <a:gd name="T7" fmla="*/ 587617 h 446"/>
              <a:gd name="T8" fmla="*/ 108440 w 661"/>
              <a:gd name="T9" fmla="*/ 505818 h 446"/>
              <a:gd name="T10" fmla="*/ 87709 w 661"/>
              <a:gd name="T11" fmla="*/ 484117 h 446"/>
              <a:gd name="T12" fmla="*/ 81330 w 661"/>
              <a:gd name="T13" fmla="*/ 447391 h 446"/>
              <a:gd name="T14" fmla="*/ 81330 w 661"/>
              <a:gd name="T15" fmla="*/ 420681 h 446"/>
              <a:gd name="T16" fmla="*/ 68572 w 661"/>
              <a:gd name="T17" fmla="*/ 382285 h 446"/>
              <a:gd name="T18" fmla="*/ 59004 w 661"/>
              <a:gd name="T19" fmla="*/ 372269 h 446"/>
              <a:gd name="T20" fmla="*/ 43057 w 661"/>
              <a:gd name="T21" fmla="*/ 338882 h 446"/>
              <a:gd name="T22" fmla="*/ 39868 w 661"/>
              <a:gd name="T23" fmla="*/ 320519 h 446"/>
              <a:gd name="T24" fmla="*/ 0 w 661"/>
              <a:gd name="T25" fmla="*/ 208671 h 446"/>
              <a:gd name="T26" fmla="*/ 4784 w 661"/>
              <a:gd name="T27" fmla="*/ 75122 h 446"/>
              <a:gd name="T28" fmla="*/ 4784 w 661"/>
              <a:gd name="T29" fmla="*/ 25041 h 446"/>
              <a:gd name="T30" fmla="*/ 33489 w 661"/>
              <a:gd name="T31" fmla="*/ 21702 h 446"/>
              <a:gd name="T32" fmla="*/ 92493 w 661"/>
              <a:gd name="T33" fmla="*/ 21702 h 446"/>
              <a:gd name="T34" fmla="*/ 199338 w 661"/>
              <a:gd name="T35" fmla="*/ 21702 h 446"/>
              <a:gd name="T36" fmla="*/ 334888 w 661"/>
              <a:gd name="T37" fmla="*/ 18363 h 446"/>
              <a:gd name="T38" fmla="*/ 481601 w 661"/>
              <a:gd name="T39" fmla="*/ 18363 h 446"/>
              <a:gd name="T40" fmla="*/ 621935 w 661"/>
              <a:gd name="T41" fmla="*/ 15024 h 446"/>
              <a:gd name="T42" fmla="*/ 747917 w 661"/>
              <a:gd name="T43" fmla="*/ 11686 h 446"/>
              <a:gd name="T44" fmla="*/ 832436 w 661"/>
              <a:gd name="T45" fmla="*/ 5008 h 446"/>
              <a:gd name="T46" fmla="*/ 873898 w 661"/>
              <a:gd name="T47" fmla="*/ 38395 h 446"/>
              <a:gd name="T48" fmla="*/ 878682 w 661"/>
              <a:gd name="T49" fmla="*/ 41734 h 446"/>
              <a:gd name="T50" fmla="*/ 881872 w 661"/>
              <a:gd name="T51" fmla="*/ 71783 h 446"/>
              <a:gd name="T52" fmla="*/ 870709 w 661"/>
              <a:gd name="T53" fmla="*/ 103501 h 446"/>
              <a:gd name="T54" fmla="*/ 878682 w 661"/>
              <a:gd name="T55" fmla="*/ 133549 h 446"/>
              <a:gd name="T56" fmla="*/ 894630 w 661"/>
              <a:gd name="T57" fmla="*/ 156921 h 446"/>
              <a:gd name="T58" fmla="*/ 894630 w 661"/>
              <a:gd name="T59" fmla="*/ 178622 h 446"/>
              <a:gd name="T60" fmla="*/ 939281 w 661"/>
              <a:gd name="T61" fmla="*/ 195316 h 446"/>
              <a:gd name="T62" fmla="*/ 948849 w 661"/>
              <a:gd name="T63" fmla="*/ 198655 h 446"/>
              <a:gd name="T64" fmla="*/ 964797 w 661"/>
              <a:gd name="T65" fmla="*/ 222026 h 446"/>
              <a:gd name="T66" fmla="*/ 966391 w 661"/>
              <a:gd name="T67" fmla="*/ 238720 h 446"/>
              <a:gd name="T68" fmla="*/ 979149 w 661"/>
              <a:gd name="T69" fmla="*/ 247066 h 446"/>
              <a:gd name="T70" fmla="*/ 1001475 w 661"/>
              <a:gd name="T71" fmla="*/ 263760 h 446"/>
              <a:gd name="T72" fmla="*/ 1007854 w 661"/>
              <a:gd name="T73" fmla="*/ 283793 h 446"/>
              <a:gd name="T74" fmla="*/ 1023801 w 661"/>
              <a:gd name="T75" fmla="*/ 303825 h 446"/>
              <a:gd name="T76" fmla="*/ 1036558 w 661"/>
              <a:gd name="T77" fmla="*/ 310502 h 446"/>
              <a:gd name="T78" fmla="*/ 1052505 w 661"/>
              <a:gd name="T79" fmla="*/ 352237 h 446"/>
              <a:gd name="T80" fmla="*/ 1036558 w 661"/>
              <a:gd name="T81" fmla="*/ 398979 h 446"/>
              <a:gd name="T82" fmla="*/ 1023801 w 661"/>
              <a:gd name="T83" fmla="*/ 405656 h 446"/>
              <a:gd name="T84" fmla="*/ 1020611 w 661"/>
              <a:gd name="T85" fmla="*/ 444052 h 446"/>
              <a:gd name="T86" fmla="*/ 1014232 w 661"/>
              <a:gd name="T87" fmla="*/ 454068 h 446"/>
              <a:gd name="T88" fmla="*/ 988717 w 661"/>
              <a:gd name="T89" fmla="*/ 460745 h 446"/>
              <a:gd name="T90" fmla="*/ 988717 w 661"/>
              <a:gd name="T91" fmla="*/ 467423 h 446"/>
              <a:gd name="T92" fmla="*/ 961607 w 661"/>
              <a:gd name="T93" fmla="*/ 480778 h 446"/>
              <a:gd name="T94" fmla="*/ 923334 w 661"/>
              <a:gd name="T95" fmla="*/ 490794 h 446"/>
              <a:gd name="T96" fmla="*/ 907387 w 661"/>
              <a:gd name="T97" fmla="*/ 525851 h 446"/>
              <a:gd name="T98" fmla="*/ 929713 w 661"/>
              <a:gd name="T99" fmla="*/ 569254 h 446"/>
              <a:gd name="T100" fmla="*/ 936092 w 661"/>
              <a:gd name="T101" fmla="*/ 597634 h 446"/>
              <a:gd name="T102" fmla="*/ 920145 w 661"/>
              <a:gd name="T103" fmla="*/ 617666 h 446"/>
              <a:gd name="T104" fmla="*/ 913766 w 661"/>
              <a:gd name="T105" fmla="*/ 637698 h 446"/>
              <a:gd name="T106" fmla="*/ 910577 w 661"/>
              <a:gd name="T107" fmla="*/ 647715 h 446"/>
              <a:gd name="T108" fmla="*/ 907387 w 661"/>
              <a:gd name="T109" fmla="*/ 659400 h 446"/>
              <a:gd name="T110" fmla="*/ 881872 w 661"/>
              <a:gd name="T111" fmla="*/ 676094 h 446"/>
              <a:gd name="T112" fmla="*/ 864330 w 661"/>
              <a:gd name="T113" fmla="*/ 689449 h 446"/>
              <a:gd name="T114" fmla="*/ 870709 w 661"/>
              <a:gd name="T115" fmla="*/ 709481 h 446"/>
              <a:gd name="T116" fmla="*/ 873898 w 661"/>
              <a:gd name="T117" fmla="*/ 716159 h 446"/>
              <a:gd name="T118" fmla="*/ 864330 w 661"/>
              <a:gd name="T119" fmla="*/ 736191 h 446"/>
              <a:gd name="T120" fmla="*/ 854762 w 661"/>
              <a:gd name="T121" fmla="*/ 742869 h 446"/>
              <a:gd name="T122" fmla="*/ 826057 w 661"/>
              <a:gd name="T123" fmla="*/ 706143 h 446"/>
              <a:gd name="T124" fmla="*/ 133955 w 661"/>
              <a:gd name="T125" fmla="*/ 706143 h 44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61"/>
              <a:gd name="T190" fmla="*/ 0 h 446"/>
              <a:gd name="T191" fmla="*/ 661 w 661"/>
              <a:gd name="T192" fmla="*/ 446 h 44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61" h="446">
                <a:moveTo>
                  <a:pt x="84" y="423"/>
                </a:moveTo>
                <a:lnTo>
                  <a:pt x="84" y="423"/>
                </a:lnTo>
                <a:lnTo>
                  <a:pt x="80" y="419"/>
                </a:lnTo>
                <a:lnTo>
                  <a:pt x="78" y="415"/>
                </a:lnTo>
                <a:lnTo>
                  <a:pt x="76" y="411"/>
                </a:lnTo>
                <a:lnTo>
                  <a:pt x="76" y="405"/>
                </a:lnTo>
                <a:lnTo>
                  <a:pt x="74" y="399"/>
                </a:lnTo>
                <a:lnTo>
                  <a:pt x="74" y="394"/>
                </a:lnTo>
                <a:lnTo>
                  <a:pt x="74" y="388"/>
                </a:lnTo>
                <a:lnTo>
                  <a:pt x="74" y="380"/>
                </a:lnTo>
                <a:lnTo>
                  <a:pt x="76" y="374"/>
                </a:lnTo>
                <a:lnTo>
                  <a:pt x="76" y="368"/>
                </a:lnTo>
                <a:lnTo>
                  <a:pt x="76" y="362"/>
                </a:lnTo>
                <a:lnTo>
                  <a:pt x="76" y="358"/>
                </a:lnTo>
                <a:lnTo>
                  <a:pt x="78" y="356"/>
                </a:lnTo>
                <a:lnTo>
                  <a:pt x="78" y="352"/>
                </a:lnTo>
                <a:lnTo>
                  <a:pt x="78" y="350"/>
                </a:lnTo>
                <a:lnTo>
                  <a:pt x="70" y="341"/>
                </a:lnTo>
                <a:lnTo>
                  <a:pt x="68" y="303"/>
                </a:lnTo>
                <a:lnTo>
                  <a:pt x="64" y="299"/>
                </a:lnTo>
                <a:lnTo>
                  <a:pt x="58" y="296"/>
                </a:lnTo>
                <a:lnTo>
                  <a:pt x="55" y="290"/>
                </a:lnTo>
                <a:lnTo>
                  <a:pt x="51" y="284"/>
                </a:lnTo>
                <a:lnTo>
                  <a:pt x="51" y="278"/>
                </a:lnTo>
                <a:lnTo>
                  <a:pt x="51" y="272"/>
                </a:lnTo>
                <a:lnTo>
                  <a:pt x="51" y="268"/>
                </a:lnTo>
                <a:lnTo>
                  <a:pt x="51" y="264"/>
                </a:lnTo>
                <a:lnTo>
                  <a:pt x="53" y="262"/>
                </a:lnTo>
                <a:lnTo>
                  <a:pt x="51" y="252"/>
                </a:lnTo>
                <a:lnTo>
                  <a:pt x="51" y="245"/>
                </a:lnTo>
                <a:lnTo>
                  <a:pt x="49" y="239"/>
                </a:lnTo>
                <a:lnTo>
                  <a:pt x="45" y="233"/>
                </a:lnTo>
                <a:lnTo>
                  <a:pt x="43" y="229"/>
                </a:lnTo>
                <a:lnTo>
                  <a:pt x="41" y="227"/>
                </a:lnTo>
                <a:lnTo>
                  <a:pt x="39" y="225"/>
                </a:lnTo>
                <a:lnTo>
                  <a:pt x="37" y="223"/>
                </a:lnTo>
                <a:lnTo>
                  <a:pt x="31" y="219"/>
                </a:lnTo>
                <a:lnTo>
                  <a:pt x="31" y="215"/>
                </a:lnTo>
                <a:lnTo>
                  <a:pt x="27" y="209"/>
                </a:lnTo>
                <a:lnTo>
                  <a:pt x="27" y="203"/>
                </a:lnTo>
                <a:lnTo>
                  <a:pt x="25" y="199"/>
                </a:lnTo>
                <a:lnTo>
                  <a:pt x="25" y="194"/>
                </a:lnTo>
                <a:lnTo>
                  <a:pt x="25" y="192"/>
                </a:lnTo>
                <a:lnTo>
                  <a:pt x="19" y="178"/>
                </a:lnTo>
                <a:lnTo>
                  <a:pt x="19" y="160"/>
                </a:lnTo>
                <a:lnTo>
                  <a:pt x="9" y="137"/>
                </a:lnTo>
                <a:lnTo>
                  <a:pt x="0" y="125"/>
                </a:lnTo>
                <a:lnTo>
                  <a:pt x="1" y="115"/>
                </a:lnTo>
                <a:lnTo>
                  <a:pt x="17" y="54"/>
                </a:lnTo>
                <a:lnTo>
                  <a:pt x="1" y="54"/>
                </a:lnTo>
                <a:lnTo>
                  <a:pt x="3" y="45"/>
                </a:lnTo>
                <a:lnTo>
                  <a:pt x="7" y="39"/>
                </a:lnTo>
                <a:lnTo>
                  <a:pt x="5" y="29"/>
                </a:lnTo>
                <a:lnTo>
                  <a:pt x="1" y="19"/>
                </a:lnTo>
                <a:lnTo>
                  <a:pt x="3" y="15"/>
                </a:lnTo>
                <a:lnTo>
                  <a:pt x="17" y="15"/>
                </a:lnTo>
                <a:lnTo>
                  <a:pt x="17" y="13"/>
                </a:lnTo>
                <a:lnTo>
                  <a:pt x="21" y="13"/>
                </a:lnTo>
                <a:lnTo>
                  <a:pt x="29" y="13"/>
                </a:lnTo>
                <a:lnTo>
                  <a:pt x="35" y="13"/>
                </a:lnTo>
                <a:lnTo>
                  <a:pt x="47" y="13"/>
                </a:lnTo>
                <a:lnTo>
                  <a:pt x="58" y="13"/>
                </a:lnTo>
                <a:lnTo>
                  <a:pt x="74" y="13"/>
                </a:lnTo>
                <a:lnTo>
                  <a:pt x="90" y="13"/>
                </a:lnTo>
                <a:lnTo>
                  <a:pt x="108" y="13"/>
                </a:lnTo>
                <a:lnTo>
                  <a:pt x="125" y="13"/>
                </a:lnTo>
                <a:lnTo>
                  <a:pt x="147" y="13"/>
                </a:lnTo>
                <a:lnTo>
                  <a:pt x="166" y="13"/>
                </a:lnTo>
                <a:lnTo>
                  <a:pt x="188" y="13"/>
                </a:lnTo>
                <a:lnTo>
                  <a:pt x="210" y="11"/>
                </a:lnTo>
                <a:lnTo>
                  <a:pt x="231" y="11"/>
                </a:lnTo>
                <a:lnTo>
                  <a:pt x="255" y="11"/>
                </a:lnTo>
                <a:lnTo>
                  <a:pt x="278" y="11"/>
                </a:lnTo>
                <a:lnTo>
                  <a:pt x="302" y="11"/>
                </a:lnTo>
                <a:lnTo>
                  <a:pt x="326" y="11"/>
                </a:lnTo>
                <a:lnTo>
                  <a:pt x="347" y="9"/>
                </a:lnTo>
                <a:lnTo>
                  <a:pt x="369" y="9"/>
                </a:lnTo>
                <a:lnTo>
                  <a:pt x="390" y="9"/>
                </a:lnTo>
                <a:lnTo>
                  <a:pt x="412" y="9"/>
                </a:lnTo>
                <a:lnTo>
                  <a:pt x="432" y="7"/>
                </a:lnTo>
                <a:lnTo>
                  <a:pt x="449" y="7"/>
                </a:lnTo>
                <a:lnTo>
                  <a:pt x="469" y="7"/>
                </a:lnTo>
                <a:lnTo>
                  <a:pt x="485" y="5"/>
                </a:lnTo>
                <a:lnTo>
                  <a:pt x="500" y="5"/>
                </a:lnTo>
                <a:lnTo>
                  <a:pt x="510" y="3"/>
                </a:lnTo>
                <a:lnTo>
                  <a:pt x="522" y="3"/>
                </a:lnTo>
                <a:lnTo>
                  <a:pt x="532" y="1"/>
                </a:lnTo>
                <a:lnTo>
                  <a:pt x="538" y="0"/>
                </a:lnTo>
                <a:lnTo>
                  <a:pt x="538" y="1"/>
                </a:lnTo>
                <a:lnTo>
                  <a:pt x="548" y="23"/>
                </a:lnTo>
                <a:lnTo>
                  <a:pt x="550" y="23"/>
                </a:lnTo>
                <a:lnTo>
                  <a:pt x="550" y="25"/>
                </a:lnTo>
                <a:lnTo>
                  <a:pt x="551" y="25"/>
                </a:lnTo>
                <a:lnTo>
                  <a:pt x="553" y="27"/>
                </a:lnTo>
                <a:lnTo>
                  <a:pt x="555" y="31"/>
                </a:lnTo>
                <a:lnTo>
                  <a:pt x="555" y="37"/>
                </a:lnTo>
                <a:lnTo>
                  <a:pt x="553" y="43"/>
                </a:lnTo>
                <a:lnTo>
                  <a:pt x="550" y="52"/>
                </a:lnTo>
                <a:lnTo>
                  <a:pt x="548" y="58"/>
                </a:lnTo>
                <a:lnTo>
                  <a:pt x="546" y="62"/>
                </a:lnTo>
                <a:lnTo>
                  <a:pt x="548" y="68"/>
                </a:lnTo>
                <a:lnTo>
                  <a:pt x="548" y="72"/>
                </a:lnTo>
                <a:lnTo>
                  <a:pt x="550" y="76"/>
                </a:lnTo>
                <a:lnTo>
                  <a:pt x="551" y="80"/>
                </a:lnTo>
                <a:lnTo>
                  <a:pt x="555" y="84"/>
                </a:lnTo>
                <a:lnTo>
                  <a:pt x="557" y="90"/>
                </a:lnTo>
                <a:lnTo>
                  <a:pt x="561" y="94"/>
                </a:lnTo>
                <a:lnTo>
                  <a:pt x="561" y="99"/>
                </a:lnTo>
                <a:lnTo>
                  <a:pt x="561" y="101"/>
                </a:lnTo>
                <a:lnTo>
                  <a:pt x="561" y="105"/>
                </a:lnTo>
                <a:lnTo>
                  <a:pt x="561" y="107"/>
                </a:lnTo>
                <a:lnTo>
                  <a:pt x="561" y="109"/>
                </a:lnTo>
                <a:lnTo>
                  <a:pt x="589" y="117"/>
                </a:lnTo>
                <a:lnTo>
                  <a:pt x="591" y="119"/>
                </a:lnTo>
                <a:lnTo>
                  <a:pt x="595" y="119"/>
                </a:lnTo>
                <a:lnTo>
                  <a:pt x="597" y="121"/>
                </a:lnTo>
                <a:lnTo>
                  <a:pt x="601" y="125"/>
                </a:lnTo>
                <a:lnTo>
                  <a:pt x="603" y="129"/>
                </a:lnTo>
                <a:lnTo>
                  <a:pt x="605" y="133"/>
                </a:lnTo>
                <a:lnTo>
                  <a:pt x="606" y="139"/>
                </a:lnTo>
                <a:lnTo>
                  <a:pt x="606" y="141"/>
                </a:lnTo>
                <a:lnTo>
                  <a:pt x="606" y="143"/>
                </a:lnTo>
                <a:lnTo>
                  <a:pt x="608" y="145"/>
                </a:lnTo>
                <a:lnTo>
                  <a:pt x="612" y="147"/>
                </a:lnTo>
                <a:lnTo>
                  <a:pt x="614" y="148"/>
                </a:lnTo>
                <a:lnTo>
                  <a:pt x="620" y="150"/>
                </a:lnTo>
                <a:lnTo>
                  <a:pt x="622" y="154"/>
                </a:lnTo>
                <a:lnTo>
                  <a:pt x="628" y="158"/>
                </a:lnTo>
                <a:lnTo>
                  <a:pt x="632" y="162"/>
                </a:lnTo>
                <a:lnTo>
                  <a:pt x="632" y="166"/>
                </a:lnTo>
                <a:lnTo>
                  <a:pt x="632" y="168"/>
                </a:lnTo>
                <a:lnTo>
                  <a:pt x="632" y="170"/>
                </a:lnTo>
                <a:lnTo>
                  <a:pt x="630" y="172"/>
                </a:lnTo>
                <a:lnTo>
                  <a:pt x="630" y="174"/>
                </a:lnTo>
                <a:lnTo>
                  <a:pt x="642" y="182"/>
                </a:lnTo>
                <a:lnTo>
                  <a:pt x="644" y="182"/>
                </a:lnTo>
                <a:lnTo>
                  <a:pt x="646" y="184"/>
                </a:lnTo>
                <a:lnTo>
                  <a:pt x="650" y="186"/>
                </a:lnTo>
                <a:lnTo>
                  <a:pt x="656" y="188"/>
                </a:lnTo>
                <a:lnTo>
                  <a:pt x="658" y="194"/>
                </a:lnTo>
                <a:lnTo>
                  <a:pt x="660" y="201"/>
                </a:lnTo>
                <a:lnTo>
                  <a:pt x="660" y="211"/>
                </a:lnTo>
                <a:lnTo>
                  <a:pt x="658" y="225"/>
                </a:lnTo>
                <a:lnTo>
                  <a:pt x="654" y="235"/>
                </a:lnTo>
                <a:lnTo>
                  <a:pt x="650" y="239"/>
                </a:lnTo>
                <a:lnTo>
                  <a:pt x="646" y="241"/>
                </a:lnTo>
                <a:lnTo>
                  <a:pt x="644" y="239"/>
                </a:lnTo>
                <a:lnTo>
                  <a:pt x="642" y="241"/>
                </a:lnTo>
                <a:lnTo>
                  <a:pt x="642" y="243"/>
                </a:lnTo>
                <a:lnTo>
                  <a:pt x="640" y="250"/>
                </a:lnTo>
                <a:lnTo>
                  <a:pt x="640" y="266"/>
                </a:lnTo>
                <a:lnTo>
                  <a:pt x="640" y="268"/>
                </a:lnTo>
                <a:lnTo>
                  <a:pt x="638" y="270"/>
                </a:lnTo>
                <a:lnTo>
                  <a:pt x="636" y="272"/>
                </a:lnTo>
                <a:lnTo>
                  <a:pt x="632" y="274"/>
                </a:lnTo>
                <a:lnTo>
                  <a:pt x="628" y="276"/>
                </a:lnTo>
                <a:lnTo>
                  <a:pt x="620" y="276"/>
                </a:lnTo>
                <a:lnTo>
                  <a:pt x="620" y="278"/>
                </a:lnTo>
                <a:lnTo>
                  <a:pt x="620" y="280"/>
                </a:lnTo>
                <a:lnTo>
                  <a:pt x="618" y="282"/>
                </a:lnTo>
                <a:lnTo>
                  <a:pt x="616" y="284"/>
                </a:lnTo>
                <a:lnTo>
                  <a:pt x="610" y="286"/>
                </a:lnTo>
                <a:lnTo>
                  <a:pt x="603" y="288"/>
                </a:lnTo>
                <a:lnTo>
                  <a:pt x="595" y="288"/>
                </a:lnTo>
                <a:lnTo>
                  <a:pt x="587" y="290"/>
                </a:lnTo>
                <a:lnTo>
                  <a:pt x="579" y="294"/>
                </a:lnTo>
                <a:lnTo>
                  <a:pt x="573" y="297"/>
                </a:lnTo>
                <a:lnTo>
                  <a:pt x="569" y="301"/>
                </a:lnTo>
                <a:lnTo>
                  <a:pt x="569" y="307"/>
                </a:lnTo>
                <a:lnTo>
                  <a:pt x="569" y="315"/>
                </a:lnTo>
                <a:lnTo>
                  <a:pt x="573" y="325"/>
                </a:lnTo>
                <a:lnTo>
                  <a:pt x="577" y="335"/>
                </a:lnTo>
                <a:lnTo>
                  <a:pt x="583" y="341"/>
                </a:lnTo>
                <a:lnTo>
                  <a:pt x="585" y="346"/>
                </a:lnTo>
                <a:lnTo>
                  <a:pt x="587" y="350"/>
                </a:lnTo>
                <a:lnTo>
                  <a:pt x="589" y="356"/>
                </a:lnTo>
                <a:lnTo>
                  <a:pt x="587" y="358"/>
                </a:lnTo>
                <a:lnTo>
                  <a:pt x="583" y="362"/>
                </a:lnTo>
                <a:lnTo>
                  <a:pt x="577" y="370"/>
                </a:lnTo>
                <a:lnTo>
                  <a:pt x="577" y="374"/>
                </a:lnTo>
                <a:lnTo>
                  <a:pt x="575" y="376"/>
                </a:lnTo>
                <a:lnTo>
                  <a:pt x="573" y="380"/>
                </a:lnTo>
                <a:lnTo>
                  <a:pt x="573" y="382"/>
                </a:lnTo>
                <a:lnTo>
                  <a:pt x="571" y="384"/>
                </a:lnTo>
                <a:lnTo>
                  <a:pt x="571" y="386"/>
                </a:lnTo>
                <a:lnTo>
                  <a:pt x="571" y="388"/>
                </a:lnTo>
                <a:lnTo>
                  <a:pt x="569" y="390"/>
                </a:lnTo>
                <a:lnTo>
                  <a:pt x="569" y="394"/>
                </a:lnTo>
                <a:lnTo>
                  <a:pt x="569" y="395"/>
                </a:lnTo>
                <a:lnTo>
                  <a:pt x="567" y="399"/>
                </a:lnTo>
                <a:lnTo>
                  <a:pt x="563" y="401"/>
                </a:lnTo>
                <a:lnTo>
                  <a:pt x="559" y="403"/>
                </a:lnTo>
                <a:lnTo>
                  <a:pt x="553" y="405"/>
                </a:lnTo>
                <a:lnTo>
                  <a:pt x="548" y="407"/>
                </a:lnTo>
                <a:lnTo>
                  <a:pt x="544" y="409"/>
                </a:lnTo>
                <a:lnTo>
                  <a:pt x="542" y="413"/>
                </a:lnTo>
                <a:lnTo>
                  <a:pt x="542" y="415"/>
                </a:lnTo>
                <a:lnTo>
                  <a:pt x="542" y="419"/>
                </a:lnTo>
                <a:lnTo>
                  <a:pt x="544" y="421"/>
                </a:lnTo>
                <a:lnTo>
                  <a:pt x="546" y="425"/>
                </a:lnTo>
                <a:lnTo>
                  <a:pt x="548" y="427"/>
                </a:lnTo>
                <a:lnTo>
                  <a:pt x="548" y="429"/>
                </a:lnTo>
                <a:lnTo>
                  <a:pt x="548" y="433"/>
                </a:lnTo>
                <a:lnTo>
                  <a:pt x="546" y="435"/>
                </a:lnTo>
                <a:lnTo>
                  <a:pt x="544" y="439"/>
                </a:lnTo>
                <a:lnTo>
                  <a:pt x="542" y="441"/>
                </a:lnTo>
                <a:lnTo>
                  <a:pt x="540" y="443"/>
                </a:lnTo>
                <a:lnTo>
                  <a:pt x="538" y="445"/>
                </a:lnTo>
                <a:lnTo>
                  <a:pt x="536" y="445"/>
                </a:lnTo>
                <a:lnTo>
                  <a:pt x="534" y="441"/>
                </a:lnTo>
                <a:lnTo>
                  <a:pt x="528" y="435"/>
                </a:lnTo>
                <a:lnTo>
                  <a:pt x="522" y="429"/>
                </a:lnTo>
                <a:lnTo>
                  <a:pt x="518" y="423"/>
                </a:lnTo>
                <a:lnTo>
                  <a:pt x="512" y="417"/>
                </a:lnTo>
                <a:lnTo>
                  <a:pt x="510" y="415"/>
                </a:lnTo>
                <a:lnTo>
                  <a:pt x="508" y="413"/>
                </a:lnTo>
                <a:lnTo>
                  <a:pt x="84" y="4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8" name="Freeform 40"/>
          <p:cNvSpPr>
            <a:spLocks/>
          </p:cNvSpPr>
          <p:nvPr/>
        </p:nvSpPr>
        <p:spPr bwMode="auto">
          <a:xfrm>
            <a:off x="4879975" y="3355975"/>
            <a:ext cx="1184275" cy="1065213"/>
          </a:xfrm>
          <a:custGeom>
            <a:avLst/>
            <a:gdLst>
              <a:gd name="T0" fmla="*/ 202427 w 743"/>
              <a:gd name="T1" fmla="*/ 965036 h 638"/>
              <a:gd name="T2" fmla="*/ 202427 w 743"/>
              <a:gd name="T3" fmla="*/ 928305 h 638"/>
              <a:gd name="T4" fmla="*/ 202427 w 743"/>
              <a:gd name="T5" fmla="*/ 886564 h 638"/>
              <a:gd name="T6" fmla="*/ 202427 w 743"/>
              <a:gd name="T7" fmla="*/ 859851 h 638"/>
              <a:gd name="T8" fmla="*/ 149828 w 743"/>
              <a:gd name="T9" fmla="*/ 323905 h 638"/>
              <a:gd name="T10" fmla="*/ 114762 w 743"/>
              <a:gd name="T11" fmla="*/ 253781 h 638"/>
              <a:gd name="T12" fmla="*/ 146640 w 743"/>
              <a:gd name="T13" fmla="*/ 192005 h 638"/>
              <a:gd name="T14" fmla="*/ 127513 w 743"/>
              <a:gd name="T15" fmla="*/ 185327 h 638"/>
              <a:gd name="T16" fmla="*/ 65350 w 743"/>
              <a:gd name="T17" fmla="*/ 153604 h 638"/>
              <a:gd name="T18" fmla="*/ 14345 w 743"/>
              <a:gd name="T19" fmla="*/ 58436 h 638"/>
              <a:gd name="T20" fmla="*/ 7970 w 743"/>
              <a:gd name="T21" fmla="*/ 38401 h 638"/>
              <a:gd name="T22" fmla="*/ 0 w 743"/>
              <a:gd name="T23" fmla="*/ 15027 h 638"/>
              <a:gd name="T24" fmla="*/ 690163 w 743"/>
              <a:gd name="T25" fmla="*/ 15027 h 638"/>
              <a:gd name="T26" fmla="*/ 718853 w 743"/>
              <a:gd name="T27" fmla="*/ 51758 h 638"/>
              <a:gd name="T28" fmla="*/ 718853 w 743"/>
              <a:gd name="T29" fmla="*/ 58436 h 638"/>
              <a:gd name="T30" fmla="*/ 712478 w 743"/>
              <a:gd name="T31" fmla="*/ 96838 h 638"/>
              <a:gd name="T32" fmla="*/ 725229 w 743"/>
              <a:gd name="T33" fmla="*/ 163622 h 638"/>
              <a:gd name="T34" fmla="*/ 771452 w 743"/>
              <a:gd name="T35" fmla="*/ 235415 h 638"/>
              <a:gd name="T36" fmla="*/ 835209 w 743"/>
              <a:gd name="T37" fmla="*/ 280495 h 638"/>
              <a:gd name="T38" fmla="*/ 855930 w 743"/>
              <a:gd name="T39" fmla="*/ 307209 h 638"/>
              <a:gd name="T40" fmla="*/ 868681 w 743"/>
              <a:gd name="T41" fmla="*/ 382341 h 638"/>
              <a:gd name="T42" fmla="*/ 894183 w 743"/>
              <a:gd name="T43" fmla="*/ 382341 h 638"/>
              <a:gd name="T44" fmla="*/ 922874 w 743"/>
              <a:gd name="T45" fmla="*/ 368984 h 638"/>
              <a:gd name="T46" fmla="*/ 956346 w 743"/>
              <a:gd name="T47" fmla="*/ 392359 h 638"/>
              <a:gd name="T48" fmla="*/ 956346 w 743"/>
              <a:gd name="T49" fmla="*/ 424082 h 638"/>
              <a:gd name="T50" fmla="*/ 946782 w 743"/>
              <a:gd name="T51" fmla="*/ 480849 h 638"/>
              <a:gd name="T52" fmla="*/ 937219 w 743"/>
              <a:gd name="T53" fmla="*/ 499214 h 638"/>
              <a:gd name="T54" fmla="*/ 943595 w 743"/>
              <a:gd name="T55" fmla="*/ 555981 h 638"/>
              <a:gd name="T56" fmla="*/ 997788 w 743"/>
              <a:gd name="T57" fmla="*/ 587704 h 638"/>
              <a:gd name="T58" fmla="*/ 1010539 w 743"/>
              <a:gd name="T59" fmla="*/ 597721 h 638"/>
              <a:gd name="T60" fmla="*/ 1040823 w 743"/>
              <a:gd name="T61" fmla="*/ 614418 h 638"/>
              <a:gd name="T62" fmla="*/ 1109361 w 743"/>
              <a:gd name="T63" fmla="*/ 716264 h 638"/>
              <a:gd name="T64" fmla="*/ 1125300 w 743"/>
              <a:gd name="T65" fmla="*/ 798075 h 638"/>
              <a:gd name="T66" fmla="*/ 1134864 w 743"/>
              <a:gd name="T67" fmla="*/ 794736 h 638"/>
              <a:gd name="T68" fmla="*/ 1144427 w 743"/>
              <a:gd name="T69" fmla="*/ 788057 h 638"/>
              <a:gd name="T70" fmla="*/ 1163554 w 743"/>
              <a:gd name="T71" fmla="*/ 811432 h 638"/>
              <a:gd name="T72" fmla="*/ 1173118 w 743"/>
              <a:gd name="T73" fmla="*/ 908269 h 638"/>
              <a:gd name="T74" fmla="*/ 1099798 w 743"/>
              <a:gd name="T75" fmla="*/ 990080 h 638"/>
              <a:gd name="T76" fmla="*/ 1085453 w 743"/>
              <a:gd name="T77" fmla="*/ 993420 h 638"/>
              <a:gd name="T78" fmla="*/ 1102986 w 743"/>
              <a:gd name="T79" fmla="*/ 1016794 h 638"/>
              <a:gd name="T80" fmla="*/ 1106173 w 743"/>
              <a:gd name="T81" fmla="*/ 1026812 h 638"/>
              <a:gd name="T82" fmla="*/ 1082265 w 743"/>
              <a:gd name="T83" fmla="*/ 1056865 h 638"/>
              <a:gd name="T84" fmla="*/ 972285 w 743"/>
              <a:gd name="T85" fmla="*/ 1046847 h 638"/>
              <a:gd name="T86" fmla="*/ 994600 w 743"/>
              <a:gd name="T87" fmla="*/ 1003437 h 638"/>
              <a:gd name="T88" fmla="*/ 1013727 w 743"/>
              <a:gd name="T89" fmla="*/ 965036 h 638"/>
              <a:gd name="T90" fmla="*/ 985036 w 743"/>
              <a:gd name="T91" fmla="*/ 941662 h 638"/>
              <a:gd name="T92" fmla="*/ 956346 w 743"/>
              <a:gd name="T93" fmla="*/ 945001 h 638"/>
              <a:gd name="T94" fmla="*/ 881432 w 743"/>
              <a:gd name="T95" fmla="*/ 948340 h 638"/>
              <a:gd name="T96" fmla="*/ 768265 w 743"/>
              <a:gd name="T97" fmla="*/ 951679 h 638"/>
              <a:gd name="T98" fmla="*/ 634376 w 743"/>
              <a:gd name="T99" fmla="*/ 958358 h 638"/>
              <a:gd name="T100" fmla="*/ 494112 w 743"/>
              <a:gd name="T101" fmla="*/ 965036 h 638"/>
              <a:gd name="T102" fmla="*/ 365005 w 743"/>
              <a:gd name="T103" fmla="*/ 971715 h 638"/>
              <a:gd name="T104" fmla="*/ 264589 w 743"/>
              <a:gd name="T105" fmla="*/ 975054 h 638"/>
              <a:gd name="T106" fmla="*/ 208802 w 743"/>
              <a:gd name="T107" fmla="*/ 978393 h 6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743"/>
              <a:gd name="T163" fmla="*/ 0 h 638"/>
              <a:gd name="T164" fmla="*/ 743 w 743"/>
              <a:gd name="T165" fmla="*/ 638 h 6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743" h="638">
                <a:moveTo>
                  <a:pt x="129" y="586"/>
                </a:moveTo>
                <a:lnTo>
                  <a:pt x="129" y="584"/>
                </a:lnTo>
                <a:lnTo>
                  <a:pt x="127" y="582"/>
                </a:lnTo>
                <a:lnTo>
                  <a:pt x="127" y="578"/>
                </a:lnTo>
                <a:lnTo>
                  <a:pt x="127" y="574"/>
                </a:lnTo>
                <a:lnTo>
                  <a:pt x="127" y="570"/>
                </a:lnTo>
                <a:lnTo>
                  <a:pt x="127" y="564"/>
                </a:lnTo>
                <a:lnTo>
                  <a:pt x="127" y="556"/>
                </a:lnTo>
                <a:lnTo>
                  <a:pt x="127" y="550"/>
                </a:lnTo>
                <a:lnTo>
                  <a:pt x="127" y="544"/>
                </a:lnTo>
                <a:lnTo>
                  <a:pt x="127" y="537"/>
                </a:lnTo>
                <a:lnTo>
                  <a:pt x="127" y="531"/>
                </a:lnTo>
                <a:lnTo>
                  <a:pt x="127" y="525"/>
                </a:lnTo>
                <a:lnTo>
                  <a:pt x="127" y="521"/>
                </a:lnTo>
                <a:lnTo>
                  <a:pt x="127" y="517"/>
                </a:lnTo>
                <a:lnTo>
                  <a:pt x="127" y="515"/>
                </a:lnTo>
                <a:lnTo>
                  <a:pt x="127" y="513"/>
                </a:lnTo>
                <a:lnTo>
                  <a:pt x="125" y="209"/>
                </a:lnTo>
                <a:lnTo>
                  <a:pt x="107" y="209"/>
                </a:lnTo>
                <a:lnTo>
                  <a:pt x="94" y="194"/>
                </a:lnTo>
                <a:lnTo>
                  <a:pt x="92" y="180"/>
                </a:lnTo>
                <a:lnTo>
                  <a:pt x="88" y="172"/>
                </a:lnTo>
                <a:lnTo>
                  <a:pt x="72" y="162"/>
                </a:lnTo>
                <a:lnTo>
                  <a:pt x="72" y="152"/>
                </a:lnTo>
                <a:lnTo>
                  <a:pt x="88" y="131"/>
                </a:lnTo>
                <a:lnTo>
                  <a:pt x="92" y="125"/>
                </a:lnTo>
                <a:lnTo>
                  <a:pt x="94" y="119"/>
                </a:lnTo>
                <a:lnTo>
                  <a:pt x="92" y="115"/>
                </a:lnTo>
                <a:lnTo>
                  <a:pt x="90" y="115"/>
                </a:lnTo>
                <a:lnTo>
                  <a:pt x="86" y="113"/>
                </a:lnTo>
                <a:lnTo>
                  <a:pt x="82" y="111"/>
                </a:lnTo>
                <a:lnTo>
                  <a:pt x="80" y="111"/>
                </a:lnTo>
                <a:lnTo>
                  <a:pt x="78" y="109"/>
                </a:lnTo>
                <a:lnTo>
                  <a:pt x="66" y="111"/>
                </a:lnTo>
                <a:lnTo>
                  <a:pt x="54" y="99"/>
                </a:lnTo>
                <a:lnTo>
                  <a:pt x="41" y="92"/>
                </a:lnTo>
                <a:lnTo>
                  <a:pt x="43" y="94"/>
                </a:lnTo>
                <a:lnTo>
                  <a:pt x="29" y="60"/>
                </a:lnTo>
                <a:lnTo>
                  <a:pt x="13" y="49"/>
                </a:lnTo>
                <a:lnTo>
                  <a:pt x="9" y="35"/>
                </a:lnTo>
                <a:lnTo>
                  <a:pt x="9" y="33"/>
                </a:lnTo>
                <a:lnTo>
                  <a:pt x="7" y="31"/>
                </a:lnTo>
                <a:lnTo>
                  <a:pt x="5" y="27"/>
                </a:lnTo>
                <a:lnTo>
                  <a:pt x="5" y="23"/>
                </a:lnTo>
                <a:lnTo>
                  <a:pt x="3" y="17"/>
                </a:lnTo>
                <a:lnTo>
                  <a:pt x="1" y="13"/>
                </a:lnTo>
                <a:lnTo>
                  <a:pt x="0" y="9"/>
                </a:lnTo>
                <a:lnTo>
                  <a:pt x="424" y="0"/>
                </a:lnTo>
                <a:lnTo>
                  <a:pt x="425" y="1"/>
                </a:lnTo>
                <a:lnTo>
                  <a:pt x="427" y="3"/>
                </a:lnTo>
                <a:lnTo>
                  <a:pt x="433" y="9"/>
                </a:lnTo>
                <a:lnTo>
                  <a:pt x="437" y="15"/>
                </a:lnTo>
                <a:lnTo>
                  <a:pt x="443" y="21"/>
                </a:lnTo>
                <a:lnTo>
                  <a:pt x="449" y="27"/>
                </a:lnTo>
                <a:lnTo>
                  <a:pt x="451" y="31"/>
                </a:lnTo>
                <a:lnTo>
                  <a:pt x="453" y="31"/>
                </a:lnTo>
                <a:lnTo>
                  <a:pt x="451" y="33"/>
                </a:lnTo>
                <a:lnTo>
                  <a:pt x="451" y="35"/>
                </a:lnTo>
                <a:lnTo>
                  <a:pt x="451" y="39"/>
                </a:lnTo>
                <a:lnTo>
                  <a:pt x="449" y="45"/>
                </a:lnTo>
                <a:lnTo>
                  <a:pt x="449" y="50"/>
                </a:lnTo>
                <a:lnTo>
                  <a:pt x="447" y="58"/>
                </a:lnTo>
                <a:lnTo>
                  <a:pt x="449" y="66"/>
                </a:lnTo>
                <a:lnTo>
                  <a:pt x="449" y="76"/>
                </a:lnTo>
                <a:lnTo>
                  <a:pt x="451" y="86"/>
                </a:lnTo>
                <a:lnTo>
                  <a:pt x="455" y="98"/>
                </a:lnTo>
                <a:lnTo>
                  <a:pt x="461" y="107"/>
                </a:lnTo>
                <a:lnTo>
                  <a:pt x="467" y="117"/>
                </a:lnTo>
                <a:lnTo>
                  <a:pt x="477" y="129"/>
                </a:lnTo>
                <a:lnTo>
                  <a:pt x="484" y="141"/>
                </a:lnTo>
                <a:lnTo>
                  <a:pt x="498" y="152"/>
                </a:lnTo>
                <a:lnTo>
                  <a:pt x="514" y="164"/>
                </a:lnTo>
                <a:lnTo>
                  <a:pt x="518" y="166"/>
                </a:lnTo>
                <a:lnTo>
                  <a:pt x="524" y="168"/>
                </a:lnTo>
                <a:lnTo>
                  <a:pt x="528" y="170"/>
                </a:lnTo>
                <a:lnTo>
                  <a:pt x="531" y="172"/>
                </a:lnTo>
                <a:lnTo>
                  <a:pt x="535" y="176"/>
                </a:lnTo>
                <a:lnTo>
                  <a:pt x="537" y="184"/>
                </a:lnTo>
                <a:lnTo>
                  <a:pt x="539" y="196"/>
                </a:lnTo>
                <a:lnTo>
                  <a:pt x="541" y="211"/>
                </a:lnTo>
                <a:lnTo>
                  <a:pt x="541" y="221"/>
                </a:lnTo>
                <a:lnTo>
                  <a:pt x="545" y="229"/>
                </a:lnTo>
                <a:lnTo>
                  <a:pt x="547" y="231"/>
                </a:lnTo>
                <a:lnTo>
                  <a:pt x="551" y="233"/>
                </a:lnTo>
                <a:lnTo>
                  <a:pt x="555" y="233"/>
                </a:lnTo>
                <a:lnTo>
                  <a:pt x="561" y="229"/>
                </a:lnTo>
                <a:lnTo>
                  <a:pt x="565" y="227"/>
                </a:lnTo>
                <a:lnTo>
                  <a:pt x="569" y="223"/>
                </a:lnTo>
                <a:lnTo>
                  <a:pt x="573" y="221"/>
                </a:lnTo>
                <a:lnTo>
                  <a:pt x="579" y="221"/>
                </a:lnTo>
                <a:lnTo>
                  <a:pt x="584" y="223"/>
                </a:lnTo>
                <a:lnTo>
                  <a:pt x="592" y="227"/>
                </a:lnTo>
                <a:lnTo>
                  <a:pt x="596" y="229"/>
                </a:lnTo>
                <a:lnTo>
                  <a:pt x="600" y="235"/>
                </a:lnTo>
                <a:lnTo>
                  <a:pt x="604" y="239"/>
                </a:lnTo>
                <a:lnTo>
                  <a:pt x="604" y="243"/>
                </a:lnTo>
                <a:lnTo>
                  <a:pt x="604" y="246"/>
                </a:lnTo>
                <a:lnTo>
                  <a:pt x="600" y="254"/>
                </a:lnTo>
                <a:lnTo>
                  <a:pt x="598" y="262"/>
                </a:lnTo>
                <a:lnTo>
                  <a:pt x="596" y="272"/>
                </a:lnTo>
                <a:lnTo>
                  <a:pt x="594" y="282"/>
                </a:lnTo>
                <a:lnTo>
                  <a:pt x="594" y="288"/>
                </a:lnTo>
                <a:lnTo>
                  <a:pt x="592" y="292"/>
                </a:lnTo>
                <a:lnTo>
                  <a:pt x="592" y="294"/>
                </a:lnTo>
                <a:lnTo>
                  <a:pt x="590" y="295"/>
                </a:lnTo>
                <a:lnTo>
                  <a:pt x="588" y="299"/>
                </a:lnTo>
                <a:lnTo>
                  <a:pt x="586" y="307"/>
                </a:lnTo>
                <a:lnTo>
                  <a:pt x="586" y="315"/>
                </a:lnTo>
                <a:lnTo>
                  <a:pt x="588" y="323"/>
                </a:lnTo>
                <a:lnTo>
                  <a:pt x="592" y="333"/>
                </a:lnTo>
                <a:lnTo>
                  <a:pt x="602" y="343"/>
                </a:lnTo>
                <a:lnTo>
                  <a:pt x="618" y="348"/>
                </a:lnTo>
                <a:lnTo>
                  <a:pt x="622" y="350"/>
                </a:lnTo>
                <a:lnTo>
                  <a:pt x="626" y="352"/>
                </a:lnTo>
                <a:lnTo>
                  <a:pt x="630" y="354"/>
                </a:lnTo>
                <a:lnTo>
                  <a:pt x="632" y="356"/>
                </a:lnTo>
                <a:lnTo>
                  <a:pt x="634" y="358"/>
                </a:lnTo>
                <a:lnTo>
                  <a:pt x="634" y="368"/>
                </a:lnTo>
                <a:lnTo>
                  <a:pt x="653" y="368"/>
                </a:lnTo>
                <a:lnTo>
                  <a:pt x="669" y="386"/>
                </a:lnTo>
                <a:lnTo>
                  <a:pt x="687" y="392"/>
                </a:lnTo>
                <a:lnTo>
                  <a:pt x="689" y="415"/>
                </a:lnTo>
                <a:lnTo>
                  <a:pt x="696" y="429"/>
                </a:lnTo>
                <a:lnTo>
                  <a:pt x="690" y="448"/>
                </a:lnTo>
                <a:lnTo>
                  <a:pt x="690" y="456"/>
                </a:lnTo>
                <a:lnTo>
                  <a:pt x="702" y="468"/>
                </a:lnTo>
                <a:lnTo>
                  <a:pt x="706" y="478"/>
                </a:lnTo>
                <a:lnTo>
                  <a:pt x="712" y="484"/>
                </a:lnTo>
                <a:lnTo>
                  <a:pt x="712" y="480"/>
                </a:lnTo>
                <a:lnTo>
                  <a:pt x="712" y="476"/>
                </a:lnTo>
                <a:lnTo>
                  <a:pt x="712" y="472"/>
                </a:lnTo>
                <a:lnTo>
                  <a:pt x="712" y="470"/>
                </a:lnTo>
                <a:lnTo>
                  <a:pt x="714" y="470"/>
                </a:lnTo>
                <a:lnTo>
                  <a:pt x="718" y="472"/>
                </a:lnTo>
                <a:lnTo>
                  <a:pt x="720" y="478"/>
                </a:lnTo>
                <a:lnTo>
                  <a:pt x="722" y="480"/>
                </a:lnTo>
                <a:lnTo>
                  <a:pt x="726" y="484"/>
                </a:lnTo>
                <a:lnTo>
                  <a:pt x="730" y="486"/>
                </a:lnTo>
                <a:lnTo>
                  <a:pt x="732" y="488"/>
                </a:lnTo>
                <a:lnTo>
                  <a:pt x="742" y="495"/>
                </a:lnTo>
                <a:lnTo>
                  <a:pt x="736" y="505"/>
                </a:lnTo>
                <a:lnTo>
                  <a:pt x="736" y="544"/>
                </a:lnTo>
                <a:lnTo>
                  <a:pt x="714" y="546"/>
                </a:lnTo>
                <a:lnTo>
                  <a:pt x="694" y="562"/>
                </a:lnTo>
                <a:lnTo>
                  <a:pt x="692" y="593"/>
                </a:lnTo>
                <a:lnTo>
                  <a:pt x="690" y="593"/>
                </a:lnTo>
                <a:lnTo>
                  <a:pt x="689" y="593"/>
                </a:lnTo>
                <a:lnTo>
                  <a:pt x="687" y="593"/>
                </a:lnTo>
                <a:lnTo>
                  <a:pt x="683" y="593"/>
                </a:lnTo>
                <a:lnTo>
                  <a:pt x="681" y="595"/>
                </a:lnTo>
                <a:lnTo>
                  <a:pt x="681" y="597"/>
                </a:lnTo>
                <a:lnTo>
                  <a:pt x="683" y="601"/>
                </a:lnTo>
                <a:lnTo>
                  <a:pt x="687" y="605"/>
                </a:lnTo>
                <a:lnTo>
                  <a:pt x="692" y="609"/>
                </a:lnTo>
                <a:lnTo>
                  <a:pt x="694" y="613"/>
                </a:lnTo>
                <a:lnTo>
                  <a:pt x="694" y="615"/>
                </a:lnTo>
                <a:lnTo>
                  <a:pt x="692" y="615"/>
                </a:lnTo>
                <a:lnTo>
                  <a:pt x="690" y="615"/>
                </a:lnTo>
                <a:lnTo>
                  <a:pt x="679" y="633"/>
                </a:lnTo>
                <a:lnTo>
                  <a:pt x="606" y="637"/>
                </a:lnTo>
                <a:lnTo>
                  <a:pt x="606" y="635"/>
                </a:lnTo>
                <a:lnTo>
                  <a:pt x="608" y="631"/>
                </a:lnTo>
                <a:lnTo>
                  <a:pt x="610" y="627"/>
                </a:lnTo>
                <a:lnTo>
                  <a:pt x="612" y="621"/>
                </a:lnTo>
                <a:lnTo>
                  <a:pt x="616" y="615"/>
                </a:lnTo>
                <a:lnTo>
                  <a:pt x="620" y="607"/>
                </a:lnTo>
                <a:lnTo>
                  <a:pt x="624" y="601"/>
                </a:lnTo>
                <a:lnTo>
                  <a:pt x="632" y="595"/>
                </a:lnTo>
                <a:lnTo>
                  <a:pt x="636" y="589"/>
                </a:lnTo>
                <a:lnTo>
                  <a:pt x="637" y="584"/>
                </a:lnTo>
                <a:lnTo>
                  <a:pt x="636" y="578"/>
                </a:lnTo>
                <a:lnTo>
                  <a:pt x="632" y="572"/>
                </a:lnTo>
                <a:lnTo>
                  <a:pt x="628" y="570"/>
                </a:lnTo>
                <a:lnTo>
                  <a:pt x="622" y="566"/>
                </a:lnTo>
                <a:lnTo>
                  <a:pt x="618" y="564"/>
                </a:lnTo>
                <a:lnTo>
                  <a:pt x="614" y="564"/>
                </a:lnTo>
                <a:lnTo>
                  <a:pt x="612" y="566"/>
                </a:lnTo>
                <a:lnTo>
                  <a:pt x="608" y="566"/>
                </a:lnTo>
                <a:lnTo>
                  <a:pt x="600" y="566"/>
                </a:lnTo>
                <a:lnTo>
                  <a:pt x="592" y="566"/>
                </a:lnTo>
                <a:lnTo>
                  <a:pt x="583" y="568"/>
                </a:lnTo>
                <a:lnTo>
                  <a:pt x="569" y="568"/>
                </a:lnTo>
                <a:lnTo>
                  <a:pt x="553" y="568"/>
                </a:lnTo>
                <a:lnTo>
                  <a:pt x="537" y="570"/>
                </a:lnTo>
                <a:lnTo>
                  <a:pt x="522" y="570"/>
                </a:lnTo>
                <a:lnTo>
                  <a:pt x="502" y="570"/>
                </a:lnTo>
                <a:lnTo>
                  <a:pt x="482" y="570"/>
                </a:lnTo>
                <a:lnTo>
                  <a:pt x="463" y="570"/>
                </a:lnTo>
                <a:lnTo>
                  <a:pt x="441" y="572"/>
                </a:lnTo>
                <a:lnTo>
                  <a:pt x="420" y="572"/>
                </a:lnTo>
                <a:lnTo>
                  <a:pt x="398" y="574"/>
                </a:lnTo>
                <a:lnTo>
                  <a:pt x="376" y="574"/>
                </a:lnTo>
                <a:lnTo>
                  <a:pt x="355" y="576"/>
                </a:lnTo>
                <a:lnTo>
                  <a:pt x="331" y="576"/>
                </a:lnTo>
                <a:lnTo>
                  <a:pt x="310" y="578"/>
                </a:lnTo>
                <a:lnTo>
                  <a:pt x="290" y="578"/>
                </a:lnTo>
                <a:lnTo>
                  <a:pt x="268" y="580"/>
                </a:lnTo>
                <a:lnTo>
                  <a:pt x="247" y="580"/>
                </a:lnTo>
                <a:lnTo>
                  <a:pt x="229" y="582"/>
                </a:lnTo>
                <a:lnTo>
                  <a:pt x="212" y="582"/>
                </a:lnTo>
                <a:lnTo>
                  <a:pt x="194" y="582"/>
                </a:lnTo>
                <a:lnTo>
                  <a:pt x="182" y="584"/>
                </a:lnTo>
                <a:lnTo>
                  <a:pt x="166" y="584"/>
                </a:lnTo>
                <a:lnTo>
                  <a:pt x="155" y="584"/>
                </a:lnTo>
                <a:lnTo>
                  <a:pt x="145" y="584"/>
                </a:lnTo>
                <a:lnTo>
                  <a:pt x="137" y="584"/>
                </a:lnTo>
                <a:lnTo>
                  <a:pt x="131" y="586"/>
                </a:lnTo>
                <a:lnTo>
                  <a:pt x="129" y="586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" name="Freeform 41"/>
          <p:cNvSpPr>
            <a:spLocks/>
          </p:cNvSpPr>
          <p:nvPr/>
        </p:nvSpPr>
        <p:spPr bwMode="auto">
          <a:xfrm>
            <a:off x="4879975" y="3355975"/>
            <a:ext cx="1184275" cy="1065213"/>
          </a:xfrm>
          <a:custGeom>
            <a:avLst/>
            <a:gdLst>
              <a:gd name="T0" fmla="*/ 202427 w 743"/>
              <a:gd name="T1" fmla="*/ 971715 h 638"/>
              <a:gd name="T2" fmla="*/ 202427 w 743"/>
              <a:gd name="T3" fmla="*/ 941662 h 638"/>
              <a:gd name="T4" fmla="*/ 202427 w 743"/>
              <a:gd name="T5" fmla="*/ 896582 h 638"/>
              <a:gd name="T6" fmla="*/ 202427 w 743"/>
              <a:gd name="T7" fmla="*/ 863190 h 638"/>
              <a:gd name="T8" fmla="*/ 170548 w 743"/>
              <a:gd name="T9" fmla="*/ 348949 h 638"/>
              <a:gd name="T10" fmla="*/ 114762 w 743"/>
              <a:gd name="T11" fmla="*/ 270477 h 638"/>
              <a:gd name="T12" fmla="*/ 146640 w 743"/>
              <a:gd name="T13" fmla="*/ 208702 h 638"/>
              <a:gd name="T14" fmla="*/ 137076 w 743"/>
              <a:gd name="T15" fmla="*/ 188666 h 638"/>
              <a:gd name="T16" fmla="*/ 105198 w 743"/>
              <a:gd name="T17" fmla="*/ 185327 h 638"/>
              <a:gd name="T18" fmla="*/ 46223 w 743"/>
              <a:gd name="T19" fmla="*/ 100177 h 638"/>
              <a:gd name="T20" fmla="*/ 14345 w 743"/>
              <a:gd name="T21" fmla="*/ 55097 h 638"/>
              <a:gd name="T22" fmla="*/ 4782 w 743"/>
              <a:gd name="T23" fmla="*/ 28383 h 638"/>
              <a:gd name="T24" fmla="*/ 675818 w 743"/>
              <a:gd name="T25" fmla="*/ 0 h 638"/>
              <a:gd name="T26" fmla="*/ 690163 w 743"/>
              <a:gd name="T27" fmla="*/ 15027 h 638"/>
              <a:gd name="T28" fmla="*/ 718853 w 743"/>
              <a:gd name="T29" fmla="*/ 51758 h 638"/>
              <a:gd name="T30" fmla="*/ 718853 w 743"/>
              <a:gd name="T31" fmla="*/ 55097 h 638"/>
              <a:gd name="T32" fmla="*/ 715666 w 743"/>
              <a:gd name="T33" fmla="*/ 83481 h 638"/>
              <a:gd name="T34" fmla="*/ 718853 w 743"/>
              <a:gd name="T35" fmla="*/ 143587 h 638"/>
              <a:gd name="T36" fmla="*/ 760295 w 743"/>
              <a:gd name="T37" fmla="*/ 215380 h 638"/>
              <a:gd name="T38" fmla="*/ 819270 w 743"/>
              <a:gd name="T39" fmla="*/ 273817 h 638"/>
              <a:gd name="T40" fmla="*/ 846366 w 743"/>
              <a:gd name="T41" fmla="*/ 287173 h 638"/>
              <a:gd name="T42" fmla="*/ 862305 w 743"/>
              <a:gd name="T43" fmla="*/ 352288 h 638"/>
              <a:gd name="T44" fmla="*/ 871869 w 743"/>
              <a:gd name="T45" fmla="*/ 385681 h 638"/>
              <a:gd name="T46" fmla="*/ 900559 w 743"/>
              <a:gd name="T47" fmla="*/ 379002 h 638"/>
              <a:gd name="T48" fmla="*/ 922874 w 743"/>
              <a:gd name="T49" fmla="*/ 368984 h 638"/>
              <a:gd name="T50" fmla="*/ 956346 w 743"/>
              <a:gd name="T51" fmla="*/ 392359 h 638"/>
              <a:gd name="T52" fmla="*/ 962722 w 743"/>
              <a:gd name="T53" fmla="*/ 410725 h 638"/>
              <a:gd name="T54" fmla="*/ 946782 w 743"/>
              <a:gd name="T55" fmla="*/ 470831 h 638"/>
              <a:gd name="T56" fmla="*/ 943595 w 743"/>
              <a:gd name="T57" fmla="*/ 490866 h 638"/>
              <a:gd name="T58" fmla="*/ 934031 w 743"/>
              <a:gd name="T59" fmla="*/ 525928 h 638"/>
              <a:gd name="T60" fmla="*/ 985036 w 743"/>
              <a:gd name="T61" fmla="*/ 581025 h 638"/>
              <a:gd name="T62" fmla="*/ 1004163 w 743"/>
              <a:gd name="T63" fmla="*/ 591043 h 638"/>
              <a:gd name="T64" fmla="*/ 1010539 w 743"/>
              <a:gd name="T65" fmla="*/ 597721 h 638"/>
              <a:gd name="T66" fmla="*/ 1066326 w 743"/>
              <a:gd name="T67" fmla="*/ 644471 h 638"/>
              <a:gd name="T68" fmla="*/ 1099798 w 743"/>
              <a:gd name="T69" fmla="*/ 747987 h 638"/>
              <a:gd name="T70" fmla="*/ 1134864 w 743"/>
              <a:gd name="T71" fmla="*/ 808093 h 638"/>
              <a:gd name="T72" fmla="*/ 1134864 w 743"/>
              <a:gd name="T73" fmla="*/ 794736 h 638"/>
              <a:gd name="T74" fmla="*/ 1144427 w 743"/>
              <a:gd name="T75" fmla="*/ 788057 h 638"/>
              <a:gd name="T76" fmla="*/ 1157179 w 743"/>
              <a:gd name="T77" fmla="*/ 808093 h 638"/>
              <a:gd name="T78" fmla="*/ 1173118 w 743"/>
              <a:gd name="T79" fmla="*/ 843154 h 638"/>
              <a:gd name="T80" fmla="*/ 1102986 w 743"/>
              <a:gd name="T81" fmla="*/ 990080 h 638"/>
              <a:gd name="T82" fmla="*/ 1095016 w 743"/>
              <a:gd name="T83" fmla="*/ 990080 h 638"/>
              <a:gd name="T84" fmla="*/ 1088640 w 743"/>
              <a:gd name="T85" fmla="*/ 1003437 h 638"/>
              <a:gd name="T86" fmla="*/ 1106173 w 743"/>
              <a:gd name="T87" fmla="*/ 1023473 h 638"/>
              <a:gd name="T88" fmla="*/ 1102986 w 743"/>
              <a:gd name="T89" fmla="*/ 1026812 h 638"/>
              <a:gd name="T90" fmla="*/ 965909 w 743"/>
              <a:gd name="T91" fmla="*/ 1063543 h 638"/>
              <a:gd name="T92" fmla="*/ 972285 w 743"/>
              <a:gd name="T93" fmla="*/ 1046847 h 638"/>
              <a:gd name="T94" fmla="*/ 994600 w 743"/>
              <a:gd name="T95" fmla="*/ 1003437 h 638"/>
              <a:gd name="T96" fmla="*/ 1015321 w 743"/>
              <a:gd name="T97" fmla="*/ 975054 h 638"/>
              <a:gd name="T98" fmla="*/ 991412 w 743"/>
              <a:gd name="T99" fmla="*/ 945001 h 638"/>
              <a:gd name="T100" fmla="*/ 975473 w 743"/>
              <a:gd name="T101" fmla="*/ 945001 h 638"/>
              <a:gd name="T102" fmla="*/ 929249 w 743"/>
              <a:gd name="T103" fmla="*/ 948340 h 638"/>
              <a:gd name="T104" fmla="*/ 832021 w 743"/>
              <a:gd name="T105" fmla="*/ 951679 h 638"/>
              <a:gd name="T106" fmla="*/ 702914 w 743"/>
              <a:gd name="T107" fmla="*/ 955019 h 638"/>
              <a:gd name="T108" fmla="*/ 565838 w 743"/>
              <a:gd name="T109" fmla="*/ 961697 h 638"/>
              <a:gd name="T110" fmla="*/ 427168 w 743"/>
              <a:gd name="T111" fmla="*/ 968375 h 638"/>
              <a:gd name="T112" fmla="*/ 309219 w 743"/>
              <a:gd name="T113" fmla="*/ 971715 h 638"/>
              <a:gd name="T114" fmla="*/ 231117 w 743"/>
              <a:gd name="T115" fmla="*/ 975054 h 63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43"/>
              <a:gd name="T175" fmla="*/ 0 h 638"/>
              <a:gd name="T176" fmla="*/ 743 w 743"/>
              <a:gd name="T177" fmla="*/ 638 h 63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43" h="638">
                <a:moveTo>
                  <a:pt x="129" y="586"/>
                </a:moveTo>
                <a:lnTo>
                  <a:pt x="129" y="586"/>
                </a:lnTo>
                <a:lnTo>
                  <a:pt x="129" y="584"/>
                </a:lnTo>
                <a:lnTo>
                  <a:pt x="127" y="582"/>
                </a:lnTo>
                <a:lnTo>
                  <a:pt x="127" y="578"/>
                </a:lnTo>
                <a:lnTo>
                  <a:pt x="127" y="574"/>
                </a:lnTo>
                <a:lnTo>
                  <a:pt x="127" y="570"/>
                </a:lnTo>
                <a:lnTo>
                  <a:pt x="127" y="564"/>
                </a:lnTo>
                <a:lnTo>
                  <a:pt x="127" y="556"/>
                </a:lnTo>
                <a:lnTo>
                  <a:pt x="127" y="550"/>
                </a:lnTo>
                <a:lnTo>
                  <a:pt x="127" y="544"/>
                </a:lnTo>
                <a:lnTo>
                  <a:pt x="127" y="537"/>
                </a:lnTo>
                <a:lnTo>
                  <a:pt x="127" y="531"/>
                </a:lnTo>
                <a:lnTo>
                  <a:pt x="127" y="525"/>
                </a:lnTo>
                <a:lnTo>
                  <a:pt x="127" y="521"/>
                </a:lnTo>
                <a:lnTo>
                  <a:pt x="127" y="517"/>
                </a:lnTo>
                <a:lnTo>
                  <a:pt x="127" y="515"/>
                </a:lnTo>
                <a:lnTo>
                  <a:pt x="127" y="513"/>
                </a:lnTo>
                <a:lnTo>
                  <a:pt x="125" y="209"/>
                </a:lnTo>
                <a:lnTo>
                  <a:pt x="107" y="209"/>
                </a:lnTo>
                <a:lnTo>
                  <a:pt x="94" y="194"/>
                </a:lnTo>
                <a:lnTo>
                  <a:pt x="92" y="180"/>
                </a:lnTo>
                <a:lnTo>
                  <a:pt x="88" y="172"/>
                </a:lnTo>
                <a:lnTo>
                  <a:pt x="72" y="162"/>
                </a:lnTo>
                <a:lnTo>
                  <a:pt x="72" y="152"/>
                </a:lnTo>
                <a:lnTo>
                  <a:pt x="88" y="131"/>
                </a:lnTo>
                <a:lnTo>
                  <a:pt x="92" y="125"/>
                </a:lnTo>
                <a:lnTo>
                  <a:pt x="94" y="119"/>
                </a:lnTo>
                <a:lnTo>
                  <a:pt x="92" y="115"/>
                </a:lnTo>
                <a:lnTo>
                  <a:pt x="90" y="115"/>
                </a:lnTo>
                <a:lnTo>
                  <a:pt x="86" y="113"/>
                </a:lnTo>
                <a:lnTo>
                  <a:pt x="82" y="111"/>
                </a:lnTo>
                <a:lnTo>
                  <a:pt x="80" y="111"/>
                </a:lnTo>
                <a:lnTo>
                  <a:pt x="78" y="109"/>
                </a:lnTo>
                <a:lnTo>
                  <a:pt x="66" y="111"/>
                </a:lnTo>
                <a:lnTo>
                  <a:pt x="54" y="99"/>
                </a:lnTo>
                <a:lnTo>
                  <a:pt x="41" y="92"/>
                </a:lnTo>
                <a:lnTo>
                  <a:pt x="43" y="94"/>
                </a:lnTo>
                <a:lnTo>
                  <a:pt x="29" y="60"/>
                </a:lnTo>
                <a:lnTo>
                  <a:pt x="13" y="49"/>
                </a:lnTo>
                <a:lnTo>
                  <a:pt x="9" y="35"/>
                </a:lnTo>
                <a:lnTo>
                  <a:pt x="9" y="33"/>
                </a:lnTo>
                <a:lnTo>
                  <a:pt x="7" y="31"/>
                </a:lnTo>
                <a:lnTo>
                  <a:pt x="5" y="27"/>
                </a:lnTo>
                <a:lnTo>
                  <a:pt x="5" y="23"/>
                </a:lnTo>
                <a:lnTo>
                  <a:pt x="3" y="17"/>
                </a:lnTo>
                <a:lnTo>
                  <a:pt x="1" y="13"/>
                </a:lnTo>
                <a:lnTo>
                  <a:pt x="0" y="9"/>
                </a:lnTo>
                <a:lnTo>
                  <a:pt x="424" y="0"/>
                </a:lnTo>
                <a:lnTo>
                  <a:pt x="425" y="1"/>
                </a:lnTo>
                <a:lnTo>
                  <a:pt x="427" y="3"/>
                </a:lnTo>
                <a:lnTo>
                  <a:pt x="433" y="9"/>
                </a:lnTo>
                <a:lnTo>
                  <a:pt x="437" y="15"/>
                </a:lnTo>
                <a:lnTo>
                  <a:pt x="443" y="21"/>
                </a:lnTo>
                <a:lnTo>
                  <a:pt x="449" y="27"/>
                </a:lnTo>
                <a:lnTo>
                  <a:pt x="451" y="31"/>
                </a:lnTo>
                <a:lnTo>
                  <a:pt x="453" y="31"/>
                </a:lnTo>
                <a:lnTo>
                  <a:pt x="451" y="33"/>
                </a:lnTo>
                <a:lnTo>
                  <a:pt x="451" y="35"/>
                </a:lnTo>
                <a:lnTo>
                  <a:pt x="451" y="39"/>
                </a:lnTo>
                <a:lnTo>
                  <a:pt x="449" y="45"/>
                </a:lnTo>
                <a:lnTo>
                  <a:pt x="449" y="50"/>
                </a:lnTo>
                <a:lnTo>
                  <a:pt x="447" y="58"/>
                </a:lnTo>
                <a:lnTo>
                  <a:pt x="449" y="66"/>
                </a:lnTo>
                <a:lnTo>
                  <a:pt x="449" y="76"/>
                </a:lnTo>
                <a:lnTo>
                  <a:pt x="451" y="86"/>
                </a:lnTo>
                <a:lnTo>
                  <a:pt x="455" y="98"/>
                </a:lnTo>
                <a:lnTo>
                  <a:pt x="461" y="107"/>
                </a:lnTo>
                <a:lnTo>
                  <a:pt x="467" y="117"/>
                </a:lnTo>
                <a:lnTo>
                  <a:pt x="477" y="129"/>
                </a:lnTo>
                <a:lnTo>
                  <a:pt x="484" y="141"/>
                </a:lnTo>
                <a:lnTo>
                  <a:pt x="498" y="152"/>
                </a:lnTo>
                <a:lnTo>
                  <a:pt x="514" y="164"/>
                </a:lnTo>
                <a:lnTo>
                  <a:pt x="518" y="166"/>
                </a:lnTo>
                <a:lnTo>
                  <a:pt x="524" y="168"/>
                </a:lnTo>
                <a:lnTo>
                  <a:pt x="528" y="170"/>
                </a:lnTo>
                <a:lnTo>
                  <a:pt x="531" y="172"/>
                </a:lnTo>
                <a:lnTo>
                  <a:pt x="535" y="176"/>
                </a:lnTo>
                <a:lnTo>
                  <a:pt x="537" y="184"/>
                </a:lnTo>
                <a:lnTo>
                  <a:pt x="539" y="196"/>
                </a:lnTo>
                <a:lnTo>
                  <a:pt x="541" y="211"/>
                </a:lnTo>
                <a:lnTo>
                  <a:pt x="541" y="221"/>
                </a:lnTo>
                <a:lnTo>
                  <a:pt x="545" y="229"/>
                </a:lnTo>
                <a:lnTo>
                  <a:pt x="547" y="231"/>
                </a:lnTo>
                <a:lnTo>
                  <a:pt x="551" y="233"/>
                </a:lnTo>
                <a:lnTo>
                  <a:pt x="555" y="233"/>
                </a:lnTo>
                <a:lnTo>
                  <a:pt x="561" y="229"/>
                </a:lnTo>
                <a:lnTo>
                  <a:pt x="565" y="227"/>
                </a:lnTo>
                <a:lnTo>
                  <a:pt x="569" y="223"/>
                </a:lnTo>
                <a:lnTo>
                  <a:pt x="573" y="221"/>
                </a:lnTo>
                <a:lnTo>
                  <a:pt x="579" y="221"/>
                </a:lnTo>
                <a:lnTo>
                  <a:pt x="584" y="223"/>
                </a:lnTo>
                <a:lnTo>
                  <a:pt x="592" y="227"/>
                </a:lnTo>
                <a:lnTo>
                  <a:pt x="596" y="229"/>
                </a:lnTo>
                <a:lnTo>
                  <a:pt x="600" y="235"/>
                </a:lnTo>
                <a:lnTo>
                  <a:pt x="604" y="239"/>
                </a:lnTo>
                <a:lnTo>
                  <a:pt x="604" y="243"/>
                </a:lnTo>
                <a:lnTo>
                  <a:pt x="604" y="246"/>
                </a:lnTo>
                <a:lnTo>
                  <a:pt x="600" y="254"/>
                </a:lnTo>
                <a:lnTo>
                  <a:pt x="598" y="262"/>
                </a:lnTo>
                <a:lnTo>
                  <a:pt x="596" y="272"/>
                </a:lnTo>
                <a:lnTo>
                  <a:pt x="594" y="282"/>
                </a:lnTo>
                <a:lnTo>
                  <a:pt x="594" y="288"/>
                </a:lnTo>
                <a:lnTo>
                  <a:pt x="592" y="292"/>
                </a:lnTo>
                <a:lnTo>
                  <a:pt x="592" y="294"/>
                </a:lnTo>
                <a:lnTo>
                  <a:pt x="590" y="295"/>
                </a:lnTo>
                <a:lnTo>
                  <a:pt x="588" y="299"/>
                </a:lnTo>
                <a:lnTo>
                  <a:pt x="586" y="307"/>
                </a:lnTo>
                <a:lnTo>
                  <a:pt x="586" y="315"/>
                </a:lnTo>
                <a:lnTo>
                  <a:pt x="588" y="323"/>
                </a:lnTo>
                <a:lnTo>
                  <a:pt x="592" y="333"/>
                </a:lnTo>
                <a:lnTo>
                  <a:pt x="602" y="343"/>
                </a:lnTo>
                <a:lnTo>
                  <a:pt x="618" y="348"/>
                </a:lnTo>
                <a:lnTo>
                  <a:pt x="622" y="350"/>
                </a:lnTo>
                <a:lnTo>
                  <a:pt x="626" y="352"/>
                </a:lnTo>
                <a:lnTo>
                  <a:pt x="630" y="354"/>
                </a:lnTo>
                <a:lnTo>
                  <a:pt x="632" y="356"/>
                </a:lnTo>
                <a:lnTo>
                  <a:pt x="634" y="358"/>
                </a:lnTo>
                <a:lnTo>
                  <a:pt x="634" y="368"/>
                </a:lnTo>
                <a:lnTo>
                  <a:pt x="653" y="368"/>
                </a:lnTo>
                <a:lnTo>
                  <a:pt x="669" y="386"/>
                </a:lnTo>
                <a:lnTo>
                  <a:pt x="687" y="392"/>
                </a:lnTo>
                <a:lnTo>
                  <a:pt x="689" y="415"/>
                </a:lnTo>
                <a:lnTo>
                  <a:pt x="696" y="429"/>
                </a:lnTo>
                <a:lnTo>
                  <a:pt x="690" y="448"/>
                </a:lnTo>
                <a:lnTo>
                  <a:pt x="690" y="456"/>
                </a:lnTo>
                <a:lnTo>
                  <a:pt x="702" y="468"/>
                </a:lnTo>
                <a:lnTo>
                  <a:pt x="706" y="478"/>
                </a:lnTo>
                <a:lnTo>
                  <a:pt x="712" y="484"/>
                </a:lnTo>
                <a:lnTo>
                  <a:pt x="712" y="480"/>
                </a:lnTo>
                <a:lnTo>
                  <a:pt x="712" y="476"/>
                </a:lnTo>
                <a:lnTo>
                  <a:pt x="712" y="472"/>
                </a:lnTo>
                <a:lnTo>
                  <a:pt x="712" y="470"/>
                </a:lnTo>
                <a:lnTo>
                  <a:pt x="714" y="470"/>
                </a:lnTo>
                <a:lnTo>
                  <a:pt x="718" y="472"/>
                </a:lnTo>
                <a:lnTo>
                  <a:pt x="720" y="478"/>
                </a:lnTo>
                <a:lnTo>
                  <a:pt x="722" y="480"/>
                </a:lnTo>
                <a:lnTo>
                  <a:pt x="726" y="484"/>
                </a:lnTo>
                <a:lnTo>
                  <a:pt x="730" y="486"/>
                </a:lnTo>
                <a:lnTo>
                  <a:pt x="732" y="488"/>
                </a:lnTo>
                <a:lnTo>
                  <a:pt x="742" y="495"/>
                </a:lnTo>
                <a:lnTo>
                  <a:pt x="736" y="505"/>
                </a:lnTo>
                <a:lnTo>
                  <a:pt x="736" y="544"/>
                </a:lnTo>
                <a:lnTo>
                  <a:pt x="714" y="546"/>
                </a:lnTo>
                <a:lnTo>
                  <a:pt x="694" y="562"/>
                </a:lnTo>
                <a:lnTo>
                  <a:pt x="692" y="593"/>
                </a:lnTo>
                <a:lnTo>
                  <a:pt x="690" y="593"/>
                </a:lnTo>
                <a:lnTo>
                  <a:pt x="689" y="593"/>
                </a:lnTo>
                <a:lnTo>
                  <a:pt x="687" y="593"/>
                </a:lnTo>
                <a:lnTo>
                  <a:pt x="683" y="593"/>
                </a:lnTo>
                <a:lnTo>
                  <a:pt x="681" y="595"/>
                </a:lnTo>
                <a:lnTo>
                  <a:pt x="681" y="597"/>
                </a:lnTo>
                <a:lnTo>
                  <a:pt x="683" y="601"/>
                </a:lnTo>
                <a:lnTo>
                  <a:pt x="687" y="605"/>
                </a:lnTo>
                <a:lnTo>
                  <a:pt x="692" y="609"/>
                </a:lnTo>
                <a:lnTo>
                  <a:pt x="694" y="613"/>
                </a:lnTo>
                <a:lnTo>
                  <a:pt x="694" y="615"/>
                </a:lnTo>
                <a:lnTo>
                  <a:pt x="692" y="615"/>
                </a:lnTo>
                <a:lnTo>
                  <a:pt x="690" y="615"/>
                </a:lnTo>
                <a:lnTo>
                  <a:pt x="679" y="633"/>
                </a:lnTo>
                <a:lnTo>
                  <a:pt x="606" y="637"/>
                </a:lnTo>
                <a:lnTo>
                  <a:pt x="606" y="635"/>
                </a:lnTo>
                <a:lnTo>
                  <a:pt x="608" y="631"/>
                </a:lnTo>
                <a:lnTo>
                  <a:pt x="610" y="627"/>
                </a:lnTo>
                <a:lnTo>
                  <a:pt x="612" y="621"/>
                </a:lnTo>
                <a:lnTo>
                  <a:pt x="616" y="615"/>
                </a:lnTo>
                <a:lnTo>
                  <a:pt x="620" y="607"/>
                </a:lnTo>
                <a:lnTo>
                  <a:pt x="624" y="601"/>
                </a:lnTo>
                <a:lnTo>
                  <a:pt x="632" y="595"/>
                </a:lnTo>
                <a:lnTo>
                  <a:pt x="636" y="589"/>
                </a:lnTo>
                <a:lnTo>
                  <a:pt x="637" y="584"/>
                </a:lnTo>
                <a:lnTo>
                  <a:pt x="636" y="578"/>
                </a:lnTo>
                <a:lnTo>
                  <a:pt x="632" y="572"/>
                </a:lnTo>
                <a:lnTo>
                  <a:pt x="628" y="570"/>
                </a:lnTo>
                <a:lnTo>
                  <a:pt x="622" y="566"/>
                </a:lnTo>
                <a:lnTo>
                  <a:pt x="618" y="564"/>
                </a:lnTo>
                <a:lnTo>
                  <a:pt x="614" y="564"/>
                </a:lnTo>
                <a:lnTo>
                  <a:pt x="612" y="566"/>
                </a:lnTo>
                <a:lnTo>
                  <a:pt x="608" y="566"/>
                </a:lnTo>
                <a:lnTo>
                  <a:pt x="600" y="566"/>
                </a:lnTo>
                <a:lnTo>
                  <a:pt x="592" y="566"/>
                </a:lnTo>
                <a:lnTo>
                  <a:pt x="583" y="568"/>
                </a:lnTo>
                <a:lnTo>
                  <a:pt x="569" y="568"/>
                </a:lnTo>
                <a:lnTo>
                  <a:pt x="553" y="568"/>
                </a:lnTo>
                <a:lnTo>
                  <a:pt x="537" y="570"/>
                </a:lnTo>
                <a:lnTo>
                  <a:pt x="522" y="570"/>
                </a:lnTo>
                <a:lnTo>
                  <a:pt x="502" y="570"/>
                </a:lnTo>
                <a:lnTo>
                  <a:pt x="482" y="570"/>
                </a:lnTo>
                <a:lnTo>
                  <a:pt x="463" y="570"/>
                </a:lnTo>
                <a:lnTo>
                  <a:pt x="441" y="572"/>
                </a:lnTo>
                <a:lnTo>
                  <a:pt x="420" y="572"/>
                </a:lnTo>
                <a:lnTo>
                  <a:pt x="398" y="574"/>
                </a:lnTo>
                <a:lnTo>
                  <a:pt x="376" y="574"/>
                </a:lnTo>
                <a:lnTo>
                  <a:pt x="355" y="576"/>
                </a:lnTo>
                <a:lnTo>
                  <a:pt x="331" y="576"/>
                </a:lnTo>
                <a:lnTo>
                  <a:pt x="310" y="578"/>
                </a:lnTo>
                <a:lnTo>
                  <a:pt x="290" y="578"/>
                </a:lnTo>
                <a:lnTo>
                  <a:pt x="268" y="580"/>
                </a:lnTo>
                <a:lnTo>
                  <a:pt x="247" y="580"/>
                </a:lnTo>
                <a:lnTo>
                  <a:pt x="229" y="582"/>
                </a:lnTo>
                <a:lnTo>
                  <a:pt x="212" y="582"/>
                </a:lnTo>
                <a:lnTo>
                  <a:pt x="194" y="582"/>
                </a:lnTo>
                <a:lnTo>
                  <a:pt x="182" y="584"/>
                </a:lnTo>
                <a:lnTo>
                  <a:pt x="166" y="584"/>
                </a:lnTo>
                <a:lnTo>
                  <a:pt x="155" y="584"/>
                </a:lnTo>
                <a:lnTo>
                  <a:pt x="145" y="584"/>
                </a:lnTo>
                <a:lnTo>
                  <a:pt x="137" y="584"/>
                </a:lnTo>
                <a:lnTo>
                  <a:pt x="131" y="586"/>
                </a:lnTo>
                <a:lnTo>
                  <a:pt x="129" y="5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5087938" y="4298950"/>
            <a:ext cx="882650" cy="847725"/>
          </a:xfrm>
          <a:custGeom>
            <a:avLst/>
            <a:gdLst>
              <a:gd name="T0" fmla="*/ 645259 w 554"/>
              <a:gd name="T1" fmla="*/ 825988 h 507"/>
              <a:gd name="T2" fmla="*/ 648445 w 554"/>
              <a:gd name="T3" fmla="*/ 805924 h 507"/>
              <a:gd name="T4" fmla="*/ 651631 w 554"/>
              <a:gd name="T5" fmla="*/ 795892 h 507"/>
              <a:gd name="T6" fmla="*/ 661191 w 554"/>
              <a:gd name="T7" fmla="*/ 785859 h 507"/>
              <a:gd name="T8" fmla="*/ 658004 w 554"/>
              <a:gd name="T9" fmla="*/ 772483 h 507"/>
              <a:gd name="T10" fmla="*/ 645259 w 554"/>
              <a:gd name="T11" fmla="*/ 734026 h 507"/>
              <a:gd name="T12" fmla="*/ 637292 w 554"/>
              <a:gd name="T13" fmla="*/ 687209 h 507"/>
              <a:gd name="T14" fmla="*/ 642072 w 554"/>
              <a:gd name="T15" fmla="*/ 675505 h 507"/>
              <a:gd name="T16" fmla="*/ 658004 w 554"/>
              <a:gd name="T17" fmla="*/ 668817 h 507"/>
              <a:gd name="T18" fmla="*/ 658004 w 554"/>
              <a:gd name="T19" fmla="*/ 658784 h 507"/>
              <a:gd name="T20" fmla="*/ 648445 w 554"/>
              <a:gd name="T21" fmla="*/ 655440 h 507"/>
              <a:gd name="T22" fmla="*/ 648445 w 554"/>
              <a:gd name="T23" fmla="*/ 648752 h 507"/>
              <a:gd name="T24" fmla="*/ 658004 w 554"/>
              <a:gd name="T25" fmla="*/ 635376 h 507"/>
              <a:gd name="T26" fmla="*/ 661191 w 554"/>
              <a:gd name="T27" fmla="*/ 625343 h 507"/>
              <a:gd name="T28" fmla="*/ 654818 w 554"/>
              <a:gd name="T29" fmla="*/ 608623 h 507"/>
              <a:gd name="T30" fmla="*/ 658004 w 554"/>
              <a:gd name="T31" fmla="*/ 595247 h 507"/>
              <a:gd name="T32" fmla="*/ 673937 w 554"/>
              <a:gd name="T33" fmla="*/ 590231 h 507"/>
              <a:gd name="T34" fmla="*/ 680310 w 554"/>
              <a:gd name="T35" fmla="*/ 580198 h 507"/>
              <a:gd name="T36" fmla="*/ 677123 w 554"/>
              <a:gd name="T37" fmla="*/ 570166 h 507"/>
              <a:gd name="T38" fmla="*/ 693056 w 554"/>
              <a:gd name="T39" fmla="*/ 533381 h 507"/>
              <a:gd name="T40" fmla="*/ 742446 w 554"/>
              <a:gd name="T41" fmla="*/ 488236 h 507"/>
              <a:gd name="T42" fmla="*/ 790243 w 554"/>
              <a:gd name="T43" fmla="*/ 382897 h 507"/>
              <a:gd name="T44" fmla="*/ 793429 w 554"/>
              <a:gd name="T45" fmla="*/ 376209 h 507"/>
              <a:gd name="T46" fmla="*/ 796616 w 554"/>
              <a:gd name="T47" fmla="*/ 362833 h 507"/>
              <a:gd name="T48" fmla="*/ 787056 w 554"/>
              <a:gd name="T49" fmla="*/ 359489 h 507"/>
              <a:gd name="T50" fmla="*/ 790243 w 554"/>
              <a:gd name="T51" fmla="*/ 349457 h 507"/>
              <a:gd name="T52" fmla="*/ 804582 w 554"/>
              <a:gd name="T53" fmla="*/ 337752 h 507"/>
              <a:gd name="T54" fmla="*/ 820514 w 554"/>
              <a:gd name="T55" fmla="*/ 311000 h 507"/>
              <a:gd name="T56" fmla="*/ 817328 w 554"/>
              <a:gd name="T57" fmla="*/ 287591 h 507"/>
              <a:gd name="T58" fmla="*/ 810955 w 554"/>
              <a:gd name="T59" fmla="*/ 277559 h 507"/>
              <a:gd name="T60" fmla="*/ 823700 w 554"/>
              <a:gd name="T61" fmla="*/ 249134 h 507"/>
              <a:gd name="T62" fmla="*/ 833260 w 554"/>
              <a:gd name="T63" fmla="*/ 232414 h 507"/>
              <a:gd name="T64" fmla="*/ 842819 w 554"/>
              <a:gd name="T65" fmla="*/ 222382 h 507"/>
              <a:gd name="T66" fmla="*/ 855565 w 554"/>
              <a:gd name="T67" fmla="*/ 198973 h 507"/>
              <a:gd name="T68" fmla="*/ 839633 w 554"/>
              <a:gd name="T69" fmla="*/ 188941 h 507"/>
              <a:gd name="T70" fmla="*/ 836446 w 554"/>
              <a:gd name="T71" fmla="*/ 188941 h 507"/>
              <a:gd name="T72" fmla="*/ 846006 w 554"/>
              <a:gd name="T73" fmla="*/ 178908 h 507"/>
              <a:gd name="T74" fmla="*/ 858752 w 554"/>
              <a:gd name="T75" fmla="*/ 167204 h 507"/>
              <a:gd name="T76" fmla="*/ 877870 w 554"/>
              <a:gd name="T77" fmla="*/ 140451 h 507"/>
              <a:gd name="T78" fmla="*/ 881057 w 554"/>
              <a:gd name="T79" fmla="*/ 120387 h 507"/>
              <a:gd name="T80" fmla="*/ 874684 w 554"/>
              <a:gd name="T81" fmla="*/ 113699 h 507"/>
              <a:gd name="T82" fmla="*/ 758378 w 554"/>
              <a:gd name="T83" fmla="*/ 117043 h 507"/>
              <a:gd name="T84" fmla="*/ 767937 w 554"/>
              <a:gd name="T85" fmla="*/ 93634 h 507"/>
              <a:gd name="T86" fmla="*/ 787056 w 554"/>
              <a:gd name="T87" fmla="*/ 61866 h 507"/>
              <a:gd name="T88" fmla="*/ 807768 w 554"/>
              <a:gd name="T89" fmla="*/ 31769 h 507"/>
              <a:gd name="T90" fmla="*/ 793429 w 554"/>
              <a:gd name="T91" fmla="*/ 8360 h 507"/>
              <a:gd name="T92" fmla="*/ 771124 w 554"/>
              <a:gd name="T93" fmla="*/ 0 h 507"/>
              <a:gd name="T94" fmla="*/ 748819 w 554"/>
              <a:gd name="T95" fmla="*/ 1672 h 507"/>
              <a:gd name="T96" fmla="*/ 699428 w 554"/>
              <a:gd name="T97" fmla="*/ 5016 h 507"/>
              <a:gd name="T98" fmla="*/ 624547 w 554"/>
              <a:gd name="T99" fmla="*/ 8360 h 507"/>
              <a:gd name="T100" fmla="*/ 530546 w 554"/>
              <a:gd name="T101" fmla="*/ 8360 h 507"/>
              <a:gd name="T102" fmla="*/ 426986 w 554"/>
              <a:gd name="T103" fmla="*/ 15048 h 507"/>
              <a:gd name="T104" fmla="*/ 320239 w 554"/>
              <a:gd name="T105" fmla="*/ 18392 h 507"/>
              <a:gd name="T106" fmla="*/ 221459 w 554"/>
              <a:gd name="T107" fmla="*/ 25081 h 507"/>
              <a:gd name="T108" fmla="*/ 130645 w 554"/>
              <a:gd name="T109" fmla="*/ 28425 h 507"/>
              <a:gd name="T110" fmla="*/ 58950 w 554"/>
              <a:gd name="T111" fmla="*/ 31769 h 507"/>
              <a:gd name="T112" fmla="*/ 11153 w 554"/>
              <a:gd name="T113" fmla="*/ 31769 h 507"/>
              <a:gd name="T114" fmla="*/ 36644 w 554"/>
              <a:gd name="T115" fmla="*/ 294279 h 507"/>
              <a:gd name="T116" fmla="*/ 52577 w 554"/>
              <a:gd name="T117" fmla="*/ 727338 h 507"/>
              <a:gd name="T118" fmla="*/ 114713 w 554"/>
              <a:gd name="T119" fmla="*/ 846053 h 50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54"/>
              <a:gd name="T181" fmla="*/ 0 h 507"/>
              <a:gd name="T182" fmla="*/ 554 w 554"/>
              <a:gd name="T183" fmla="*/ 507 h 50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54" h="507">
                <a:moveTo>
                  <a:pt x="405" y="496"/>
                </a:moveTo>
                <a:lnTo>
                  <a:pt x="405" y="496"/>
                </a:lnTo>
                <a:lnTo>
                  <a:pt x="405" y="494"/>
                </a:lnTo>
                <a:lnTo>
                  <a:pt x="405" y="490"/>
                </a:lnTo>
                <a:lnTo>
                  <a:pt x="405" y="486"/>
                </a:lnTo>
                <a:lnTo>
                  <a:pt x="407" y="482"/>
                </a:lnTo>
                <a:lnTo>
                  <a:pt x="407" y="478"/>
                </a:lnTo>
                <a:lnTo>
                  <a:pt x="409" y="476"/>
                </a:lnTo>
                <a:lnTo>
                  <a:pt x="413" y="474"/>
                </a:lnTo>
                <a:lnTo>
                  <a:pt x="415" y="472"/>
                </a:lnTo>
                <a:lnTo>
                  <a:pt x="415" y="470"/>
                </a:lnTo>
                <a:lnTo>
                  <a:pt x="415" y="468"/>
                </a:lnTo>
                <a:lnTo>
                  <a:pt x="413" y="464"/>
                </a:lnTo>
                <a:lnTo>
                  <a:pt x="413" y="462"/>
                </a:lnTo>
                <a:lnTo>
                  <a:pt x="411" y="460"/>
                </a:lnTo>
                <a:lnTo>
                  <a:pt x="405" y="439"/>
                </a:lnTo>
                <a:lnTo>
                  <a:pt x="405" y="431"/>
                </a:lnTo>
                <a:lnTo>
                  <a:pt x="396" y="421"/>
                </a:lnTo>
                <a:lnTo>
                  <a:pt x="400" y="411"/>
                </a:lnTo>
                <a:lnTo>
                  <a:pt x="400" y="405"/>
                </a:lnTo>
                <a:lnTo>
                  <a:pt x="402" y="404"/>
                </a:lnTo>
                <a:lnTo>
                  <a:pt x="403" y="404"/>
                </a:lnTo>
                <a:lnTo>
                  <a:pt x="405" y="404"/>
                </a:lnTo>
                <a:lnTo>
                  <a:pt x="407" y="404"/>
                </a:lnTo>
                <a:lnTo>
                  <a:pt x="413" y="400"/>
                </a:lnTo>
                <a:lnTo>
                  <a:pt x="415" y="398"/>
                </a:lnTo>
                <a:lnTo>
                  <a:pt x="415" y="396"/>
                </a:lnTo>
                <a:lnTo>
                  <a:pt x="413" y="394"/>
                </a:lnTo>
                <a:lnTo>
                  <a:pt x="411" y="392"/>
                </a:lnTo>
                <a:lnTo>
                  <a:pt x="409" y="392"/>
                </a:lnTo>
                <a:lnTo>
                  <a:pt x="407" y="392"/>
                </a:lnTo>
                <a:lnTo>
                  <a:pt x="405" y="392"/>
                </a:lnTo>
                <a:lnTo>
                  <a:pt x="405" y="390"/>
                </a:lnTo>
                <a:lnTo>
                  <a:pt x="407" y="388"/>
                </a:lnTo>
                <a:lnTo>
                  <a:pt x="409" y="386"/>
                </a:lnTo>
                <a:lnTo>
                  <a:pt x="411" y="384"/>
                </a:lnTo>
                <a:lnTo>
                  <a:pt x="413" y="380"/>
                </a:lnTo>
                <a:lnTo>
                  <a:pt x="415" y="378"/>
                </a:lnTo>
                <a:lnTo>
                  <a:pt x="415" y="376"/>
                </a:lnTo>
                <a:lnTo>
                  <a:pt x="415" y="374"/>
                </a:lnTo>
                <a:lnTo>
                  <a:pt x="413" y="370"/>
                </a:lnTo>
                <a:lnTo>
                  <a:pt x="411" y="368"/>
                </a:lnTo>
                <a:lnTo>
                  <a:pt x="411" y="364"/>
                </a:lnTo>
                <a:lnTo>
                  <a:pt x="411" y="360"/>
                </a:lnTo>
                <a:lnTo>
                  <a:pt x="411" y="358"/>
                </a:lnTo>
                <a:lnTo>
                  <a:pt x="413" y="356"/>
                </a:lnTo>
                <a:lnTo>
                  <a:pt x="415" y="354"/>
                </a:lnTo>
                <a:lnTo>
                  <a:pt x="417" y="354"/>
                </a:lnTo>
                <a:lnTo>
                  <a:pt x="423" y="353"/>
                </a:lnTo>
                <a:lnTo>
                  <a:pt x="427" y="351"/>
                </a:lnTo>
                <a:lnTo>
                  <a:pt x="427" y="347"/>
                </a:lnTo>
                <a:lnTo>
                  <a:pt x="427" y="345"/>
                </a:lnTo>
                <a:lnTo>
                  <a:pt x="425" y="343"/>
                </a:lnTo>
                <a:lnTo>
                  <a:pt x="425" y="341"/>
                </a:lnTo>
                <a:lnTo>
                  <a:pt x="423" y="341"/>
                </a:lnTo>
                <a:lnTo>
                  <a:pt x="441" y="331"/>
                </a:lnTo>
                <a:lnTo>
                  <a:pt x="435" y="319"/>
                </a:lnTo>
                <a:lnTo>
                  <a:pt x="452" y="302"/>
                </a:lnTo>
                <a:lnTo>
                  <a:pt x="458" y="302"/>
                </a:lnTo>
                <a:lnTo>
                  <a:pt x="466" y="292"/>
                </a:lnTo>
                <a:lnTo>
                  <a:pt x="466" y="258"/>
                </a:lnTo>
                <a:lnTo>
                  <a:pt x="478" y="241"/>
                </a:lnTo>
                <a:lnTo>
                  <a:pt x="496" y="229"/>
                </a:lnTo>
                <a:lnTo>
                  <a:pt x="496" y="227"/>
                </a:lnTo>
                <a:lnTo>
                  <a:pt x="498" y="225"/>
                </a:lnTo>
                <a:lnTo>
                  <a:pt x="498" y="221"/>
                </a:lnTo>
                <a:lnTo>
                  <a:pt x="498" y="219"/>
                </a:lnTo>
                <a:lnTo>
                  <a:pt x="500" y="217"/>
                </a:lnTo>
                <a:lnTo>
                  <a:pt x="500" y="215"/>
                </a:lnTo>
                <a:lnTo>
                  <a:pt x="494" y="215"/>
                </a:lnTo>
                <a:lnTo>
                  <a:pt x="492" y="213"/>
                </a:lnTo>
                <a:lnTo>
                  <a:pt x="492" y="211"/>
                </a:lnTo>
                <a:lnTo>
                  <a:pt x="496" y="209"/>
                </a:lnTo>
                <a:lnTo>
                  <a:pt x="500" y="205"/>
                </a:lnTo>
                <a:lnTo>
                  <a:pt x="502" y="203"/>
                </a:lnTo>
                <a:lnTo>
                  <a:pt x="505" y="202"/>
                </a:lnTo>
                <a:lnTo>
                  <a:pt x="507" y="202"/>
                </a:lnTo>
                <a:lnTo>
                  <a:pt x="513" y="194"/>
                </a:lnTo>
                <a:lnTo>
                  <a:pt x="515" y="186"/>
                </a:lnTo>
                <a:lnTo>
                  <a:pt x="517" y="180"/>
                </a:lnTo>
                <a:lnTo>
                  <a:pt x="515" y="176"/>
                </a:lnTo>
                <a:lnTo>
                  <a:pt x="513" y="172"/>
                </a:lnTo>
                <a:lnTo>
                  <a:pt x="511" y="170"/>
                </a:lnTo>
                <a:lnTo>
                  <a:pt x="509" y="166"/>
                </a:lnTo>
                <a:lnTo>
                  <a:pt x="515" y="152"/>
                </a:lnTo>
                <a:lnTo>
                  <a:pt x="515" y="151"/>
                </a:lnTo>
                <a:lnTo>
                  <a:pt x="517" y="149"/>
                </a:lnTo>
                <a:lnTo>
                  <a:pt x="519" y="147"/>
                </a:lnTo>
                <a:lnTo>
                  <a:pt x="521" y="143"/>
                </a:lnTo>
                <a:lnTo>
                  <a:pt x="523" y="139"/>
                </a:lnTo>
                <a:lnTo>
                  <a:pt x="525" y="135"/>
                </a:lnTo>
                <a:lnTo>
                  <a:pt x="527" y="133"/>
                </a:lnTo>
                <a:lnTo>
                  <a:pt x="529" y="133"/>
                </a:lnTo>
                <a:lnTo>
                  <a:pt x="535" y="125"/>
                </a:lnTo>
                <a:lnTo>
                  <a:pt x="537" y="119"/>
                </a:lnTo>
                <a:lnTo>
                  <a:pt x="535" y="115"/>
                </a:lnTo>
                <a:lnTo>
                  <a:pt x="531" y="115"/>
                </a:lnTo>
                <a:lnTo>
                  <a:pt x="527" y="113"/>
                </a:lnTo>
                <a:lnTo>
                  <a:pt x="525" y="113"/>
                </a:lnTo>
                <a:lnTo>
                  <a:pt x="527" y="111"/>
                </a:lnTo>
                <a:lnTo>
                  <a:pt x="529" y="109"/>
                </a:lnTo>
                <a:lnTo>
                  <a:pt x="531" y="107"/>
                </a:lnTo>
                <a:lnTo>
                  <a:pt x="535" y="103"/>
                </a:lnTo>
                <a:lnTo>
                  <a:pt x="537" y="101"/>
                </a:lnTo>
                <a:lnTo>
                  <a:pt x="539" y="100"/>
                </a:lnTo>
                <a:lnTo>
                  <a:pt x="541" y="98"/>
                </a:lnTo>
                <a:lnTo>
                  <a:pt x="547" y="90"/>
                </a:lnTo>
                <a:lnTo>
                  <a:pt x="551" y="84"/>
                </a:lnTo>
                <a:lnTo>
                  <a:pt x="553" y="80"/>
                </a:lnTo>
                <a:lnTo>
                  <a:pt x="553" y="76"/>
                </a:lnTo>
                <a:lnTo>
                  <a:pt x="553" y="72"/>
                </a:lnTo>
                <a:lnTo>
                  <a:pt x="551" y="70"/>
                </a:lnTo>
                <a:lnTo>
                  <a:pt x="549" y="68"/>
                </a:lnTo>
                <a:lnTo>
                  <a:pt x="476" y="72"/>
                </a:lnTo>
                <a:lnTo>
                  <a:pt x="476" y="70"/>
                </a:lnTo>
                <a:lnTo>
                  <a:pt x="478" y="66"/>
                </a:lnTo>
                <a:lnTo>
                  <a:pt x="480" y="62"/>
                </a:lnTo>
                <a:lnTo>
                  <a:pt x="482" y="56"/>
                </a:lnTo>
                <a:lnTo>
                  <a:pt x="486" y="50"/>
                </a:lnTo>
                <a:lnTo>
                  <a:pt x="490" y="43"/>
                </a:lnTo>
                <a:lnTo>
                  <a:pt x="494" y="37"/>
                </a:lnTo>
                <a:lnTo>
                  <a:pt x="502" y="31"/>
                </a:lnTo>
                <a:lnTo>
                  <a:pt x="505" y="25"/>
                </a:lnTo>
                <a:lnTo>
                  <a:pt x="507" y="19"/>
                </a:lnTo>
                <a:lnTo>
                  <a:pt x="505" y="13"/>
                </a:lnTo>
                <a:lnTo>
                  <a:pt x="502" y="7"/>
                </a:lnTo>
                <a:lnTo>
                  <a:pt x="498" y="5"/>
                </a:lnTo>
                <a:lnTo>
                  <a:pt x="492" y="1"/>
                </a:lnTo>
                <a:lnTo>
                  <a:pt x="488" y="0"/>
                </a:lnTo>
                <a:lnTo>
                  <a:pt x="484" y="0"/>
                </a:lnTo>
                <a:lnTo>
                  <a:pt x="482" y="1"/>
                </a:lnTo>
                <a:lnTo>
                  <a:pt x="478" y="1"/>
                </a:lnTo>
                <a:lnTo>
                  <a:pt x="470" y="1"/>
                </a:lnTo>
                <a:lnTo>
                  <a:pt x="462" y="1"/>
                </a:lnTo>
                <a:lnTo>
                  <a:pt x="452" y="3"/>
                </a:lnTo>
                <a:lnTo>
                  <a:pt x="439" y="3"/>
                </a:lnTo>
                <a:lnTo>
                  <a:pt x="423" y="3"/>
                </a:lnTo>
                <a:lnTo>
                  <a:pt x="407" y="5"/>
                </a:lnTo>
                <a:lnTo>
                  <a:pt x="392" y="5"/>
                </a:lnTo>
                <a:lnTo>
                  <a:pt x="372" y="5"/>
                </a:lnTo>
                <a:lnTo>
                  <a:pt x="352" y="5"/>
                </a:lnTo>
                <a:lnTo>
                  <a:pt x="333" y="5"/>
                </a:lnTo>
                <a:lnTo>
                  <a:pt x="311" y="7"/>
                </a:lnTo>
                <a:lnTo>
                  <a:pt x="290" y="7"/>
                </a:lnTo>
                <a:lnTo>
                  <a:pt x="268" y="9"/>
                </a:lnTo>
                <a:lnTo>
                  <a:pt x="247" y="9"/>
                </a:lnTo>
                <a:lnTo>
                  <a:pt x="225" y="11"/>
                </a:lnTo>
                <a:lnTo>
                  <a:pt x="201" y="11"/>
                </a:lnTo>
                <a:lnTo>
                  <a:pt x="180" y="13"/>
                </a:lnTo>
                <a:lnTo>
                  <a:pt x="160" y="13"/>
                </a:lnTo>
                <a:lnTo>
                  <a:pt x="139" y="15"/>
                </a:lnTo>
                <a:lnTo>
                  <a:pt x="117" y="15"/>
                </a:lnTo>
                <a:lnTo>
                  <a:pt x="100" y="17"/>
                </a:lnTo>
                <a:lnTo>
                  <a:pt x="82" y="17"/>
                </a:lnTo>
                <a:lnTo>
                  <a:pt x="64" y="17"/>
                </a:lnTo>
                <a:lnTo>
                  <a:pt x="52" y="19"/>
                </a:lnTo>
                <a:lnTo>
                  <a:pt x="37" y="19"/>
                </a:lnTo>
                <a:lnTo>
                  <a:pt x="25" y="19"/>
                </a:lnTo>
                <a:lnTo>
                  <a:pt x="15" y="19"/>
                </a:lnTo>
                <a:lnTo>
                  <a:pt x="7" y="19"/>
                </a:lnTo>
                <a:lnTo>
                  <a:pt x="1" y="21"/>
                </a:lnTo>
                <a:lnTo>
                  <a:pt x="0" y="21"/>
                </a:lnTo>
                <a:lnTo>
                  <a:pt x="23" y="176"/>
                </a:lnTo>
                <a:lnTo>
                  <a:pt x="21" y="421"/>
                </a:lnTo>
                <a:lnTo>
                  <a:pt x="19" y="417"/>
                </a:lnTo>
                <a:lnTo>
                  <a:pt x="33" y="435"/>
                </a:lnTo>
                <a:lnTo>
                  <a:pt x="60" y="431"/>
                </a:lnTo>
                <a:lnTo>
                  <a:pt x="72" y="433"/>
                </a:lnTo>
                <a:lnTo>
                  <a:pt x="72" y="506"/>
                </a:lnTo>
                <a:lnTo>
                  <a:pt x="405" y="496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Freeform 43"/>
          <p:cNvSpPr>
            <a:spLocks/>
          </p:cNvSpPr>
          <p:nvPr/>
        </p:nvSpPr>
        <p:spPr bwMode="auto">
          <a:xfrm>
            <a:off x="5087938" y="4298950"/>
            <a:ext cx="882650" cy="847725"/>
          </a:xfrm>
          <a:custGeom>
            <a:avLst/>
            <a:gdLst>
              <a:gd name="T0" fmla="*/ 645259 w 554"/>
              <a:gd name="T1" fmla="*/ 825988 h 507"/>
              <a:gd name="T2" fmla="*/ 648445 w 554"/>
              <a:gd name="T3" fmla="*/ 799236 h 507"/>
              <a:gd name="T4" fmla="*/ 658004 w 554"/>
              <a:gd name="T5" fmla="*/ 792548 h 507"/>
              <a:gd name="T6" fmla="*/ 658004 w 554"/>
              <a:gd name="T7" fmla="*/ 775827 h 507"/>
              <a:gd name="T8" fmla="*/ 645259 w 554"/>
              <a:gd name="T9" fmla="*/ 734026 h 507"/>
              <a:gd name="T10" fmla="*/ 637292 w 554"/>
              <a:gd name="T11" fmla="*/ 677177 h 507"/>
              <a:gd name="T12" fmla="*/ 645259 w 554"/>
              <a:gd name="T13" fmla="*/ 675505 h 507"/>
              <a:gd name="T14" fmla="*/ 661191 w 554"/>
              <a:gd name="T15" fmla="*/ 665472 h 507"/>
              <a:gd name="T16" fmla="*/ 651631 w 554"/>
              <a:gd name="T17" fmla="*/ 655440 h 507"/>
              <a:gd name="T18" fmla="*/ 645259 w 554"/>
              <a:gd name="T19" fmla="*/ 652096 h 507"/>
              <a:gd name="T20" fmla="*/ 658004 w 554"/>
              <a:gd name="T21" fmla="*/ 635376 h 507"/>
              <a:gd name="T22" fmla="*/ 661191 w 554"/>
              <a:gd name="T23" fmla="*/ 625343 h 507"/>
              <a:gd name="T24" fmla="*/ 654818 w 554"/>
              <a:gd name="T25" fmla="*/ 601935 h 507"/>
              <a:gd name="T26" fmla="*/ 664377 w 554"/>
              <a:gd name="T27" fmla="*/ 591903 h 507"/>
              <a:gd name="T28" fmla="*/ 680310 w 554"/>
              <a:gd name="T29" fmla="*/ 580198 h 507"/>
              <a:gd name="T30" fmla="*/ 677123 w 554"/>
              <a:gd name="T31" fmla="*/ 570166 h 507"/>
              <a:gd name="T32" fmla="*/ 720140 w 554"/>
              <a:gd name="T33" fmla="*/ 504957 h 507"/>
              <a:gd name="T34" fmla="*/ 761564 w 554"/>
              <a:gd name="T35" fmla="*/ 402962 h 507"/>
              <a:gd name="T36" fmla="*/ 790243 w 554"/>
              <a:gd name="T37" fmla="*/ 379553 h 507"/>
              <a:gd name="T38" fmla="*/ 796616 w 554"/>
              <a:gd name="T39" fmla="*/ 362833 h 507"/>
              <a:gd name="T40" fmla="*/ 787056 w 554"/>
              <a:gd name="T41" fmla="*/ 359489 h 507"/>
              <a:gd name="T42" fmla="*/ 796616 w 554"/>
              <a:gd name="T43" fmla="*/ 342768 h 507"/>
              <a:gd name="T44" fmla="*/ 807768 w 554"/>
              <a:gd name="T45" fmla="*/ 337752 h 507"/>
              <a:gd name="T46" fmla="*/ 820514 w 554"/>
              <a:gd name="T47" fmla="*/ 294279 h 507"/>
              <a:gd name="T48" fmla="*/ 810955 w 554"/>
              <a:gd name="T49" fmla="*/ 277559 h 507"/>
              <a:gd name="T50" fmla="*/ 823700 w 554"/>
              <a:gd name="T51" fmla="*/ 249134 h 507"/>
              <a:gd name="T52" fmla="*/ 836446 w 554"/>
              <a:gd name="T53" fmla="*/ 225726 h 507"/>
              <a:gd name="T54" fmla="*/ 852379 w 554"/>
              <a:gd name="T55" fmla="*/ 209005 h 507"/>
              <a:gd name="T56" fmla="*/ 846006 w 554"/>
              <a:gd name="T57" fmla="*/ 192285 h 507"/>
              <a:gd name="T58" fmla="*/ 836446 w 554"/>
              <a:gd name="T59" fmla="*/ 188941 h 507"/>
              <a:gd name="T60" fmla="*/ 846006 w 554"/>
              <a:gd name="T61" fmla="*/ 178908 h 507"/>
              <a:gd name="T62" fmla="*/ 861938 w 554"/>
              <a:gd name="T63" fmla="*/ 163860 h 507"/>
              <a:gd name="T64" fmla="*/ 881057 w 554"/>
              <a:gd name="T65" fmla="*/ 133763 h 507"/>
              <a:gd name="T66" fmla="*/ 874684 w 554"/>
              <a:gd name="T67" fmla="*/ 113699 h 507"/>
              <a:gd name="T68" fmla="*/ 758378 w 554"/>
              <a:gd name="T69" fmla="*/ 120387 h 507"/>
              <a:gd name="T70" fmla="*/ 767937 w 554"/>
              <a:gd name="T71" fmla="*/ 93634 h 507"/>
              <a:gd name="T72" fmla="*/ 799802 w 554"/>
              <a:gd name="T73" fmla="*/ 51833 h 507"/>
              <a:gd name="T74" fmla="*/ 804582 w 554"/>
              <a:gd name="T75" fmla="*/ 21737 h 507"/>
              <a:gd name="T76" fmla="*/ 777497 w 554"/>
              <a:gd name="T77" fmla="*/ 0 h 507"/>
              <a:gd name="T78" fmla="*/ 761564 w 554"/>
              <a:gd name="T79" fmla="*/ 1672 h 507"/>
              <a:gd name="T80" fmla="*/ 699428 w 554"/>
              <a:gd name="T81" fmla="*/ 5016 h 507"/>
              <a:gd name="T82" fmla="*/ 592682 w 554"/>
              <a:gd name="T83" fmla="*/ 8360 h 507"/>
              <a:gd name="T84" fmla="*/ 462037 w 554"/>
              <a:gd name="T85" fmla="*/ 11704 h 507"/>
              <a:gd name="T86" fmla="*/ 320239 w 554"/>
              <a:gd name="T87" fmla="*/ 18392 h 507"/>
              <a:gd name="T88" fmla="*/ 186408 w 554"/>
              <a:gd name="T89" fmla="*/ 25081 h 507"/>
              <a:gd name="T90" fmla="*/ 82848 w 554"/>
              <a:gd name="T91" fmla="*/ 31769 h 507"/>
              <a:gd name="T92" fmla="*/ 11153 w 554"/>
              <a:gd name="T93" fmla="*/ 31769 h 507"/>
              <a:gd name="T94" fmla="*/ 33458 w 554"/>
              <a:gd name="T95" fmla="*/ 703929 h 507"/>
              <a:gd name="T96" fmla="*/ 114713 w 554"/>
              <a:gd name="T97" fmla="*/ 723994 h 50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54"/>
              <a:gd name="T148" fmla="*/ 0 h 507"/>
              <a:gd name="T149" fmla="*/ 554 w 554"/>
              <a:gd name="T150" fmla="*/ 507 h 507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54" h="507">
                <a:moveTo>
                  <a:pt x="405" y="496"/>
                </a:moveTo>
                <a:lnTo>
                  <a:pt x="405" y="496"/>
                </a:lnTo>
                <a:lnTo>
                  <a:pt x="405" y="494"/>
                </a:lnTo>
                <a:lnTo>
                  <a:pt x="405" y="490"/>
                </a:lnTo>
                <a:lnTo>
                  <a:pt x="405" y="486"/>
                </a:lnTo>
                <a:lnTo>
                  <a:pt x="407" y="482"/>
                </a:lnTo>
                <a:lnTo>
                  <a:pt x="407" y="478"/>
                </a:lnTo>
                <a:lnTo>
                  <a:pt x="409" y="476"/>
                </a:lnTo>
                <a:lnTo>
                  <a:pt x="413" y="474"/>
                </a:lnTo>
                <a:lnTo>
                  <a:pt x="415" y="472"/>
                </a:lnTo>
                <a:lnTo>
                  <a:pt x="415" y="470"/>
                </a:lnTo>
                <a:lnTo>
                  <a:pt x="415" y="468"/>
                </a:lnTo>
                <a:lnTo>
                  <a:pt x="413" y="464"/>
                </a:lnTo>
                <a:lnTo>
                  <a:pt x="413" y="462"/>
                </a:lnTo>
                <a:lnTo>
                  <a:pt x="411" y="460"/>
                </a:lnTo>
                <a:lnTo>
                  <a:pt x="405" y="439"/>
                </a:lnTo>
                <a:lnTo>
                  <a:pt x="405" y="431"/>
                </a:lnTo>
                <a:lnTo>
                  <a:pt x="396" y="421"/>
                </a:lnTo>
                <a:lnTo>
                  <a:pt x="400" y="411"/>
                </a:lnTo>
                <a:lnTo>
                  <a:pt x="400" y="405"/>
                </a:lnTo>
                <a:lnTo>
                  <a:pt x="402" y="404"/>
                </a:lnTo>
                <a:lnTo>
                  <a:pt x="403" y="404"/>
                </a:lnTo>
                <a:lnTo>
                  <a:pt x="405" y="404"/>
                </a:lnTo>
                <a:lnTo>
                  <a:pt x="407" y="404"/>
                </a:lnTo>
                <a:lnTo>
                  <a:pt x="413" y="400"/>
                </a:lnTo>
                <a:lnTo>
                  <a:pt x="415" y="398"/>
                </a:lnTo>
                <a:lnTo>
                  <a:pt x="415" y="396"/>
                </a:lnTo>
                <a:lnTo>
                  <a:pt x="413" y="394"/>
                </a:lnTo>
                <a:lnTo>
                  <a:pt x="411" y="392"/>
                </a:lnTo>
                <a:lnTo>
                  <a:pt x="409" y="392"/>
                </a:lnTo>
                <a:lnTo>
                  <a:pt x="407" y="392"/>
                </a:lnTo>
                <a:lnTo>
                  <a:pt x="405" y="392"/>
                </a:lnTo>
                <a:lnTo>
                  <a:pt x="405" y="390"/>
                </a:lnTo>
                <a:lnTo>
                  <a:pt x="407" y="388"/>
                </a:lnTo>
                <a:lnTo>
                  <a:pt x="409" y="386"/>
                </a:lnTo>
                <a:lnTo>
                  <a:pt x="411" y="384"/>
                </a:lnTo>
                <a:lnTo>
                  <a:pt x="413" y="380"/>
                </a:lnTo>
                <a:lnTo>
                  <a:pt x="415" y="378"/>
                </a:lnTo>
                <a:lnTo>
                  <a:pt x="415" y="376"/>
                </a:lnTo>
                <a:lnTo>
                  <a:pt x="415" y="374"/>
                </a:lnTo>
                <a:lnTo>
                  <a:pt x="413" y="370"/>
                </a:lnTo>
                <a:lnTo>
                  <a:pt x="411" y="368"/>
                </a:lnTo>
                <a:lnTo>
                  <a:pt x="411" y="364"/>
                </a:lnTo>
                <a:lnTo>
                  <a:pt x="411" y="360"/>
                </a:lnTo>
                <a:lnTo>
                  <a:pt x="411" y="358"/>
                </a:lnTo>
                <a:lnTo>
                  <a:pt x="413" y="356"/>
                </a:lnTo>
                <a:lnTo>
                  <a:pt x="415" y="354"/>
                </a:lnTo>
                <a:lnTo>
                  <a:pt x="417" y="354"/>
                </a:lnTo>
                <a:lnTo>
                  <a:pt x="423" y="353"/>
                </a:lnTo>
                <a:lnTo>
                  <a:pt x="427" y="351"/>
                </a:lnTo>
                <a:lnTo>
                  <a:pt x="427" y="347"/>
                </a:lnTo>
                <a:lnTo>
                  <a:pt x="427" y="345"/>
                </a:lnTo>
                <a:lnTo>
                  <a:pt x="425" y="343"/>
                </a:lnTo>
                <a:lnTo>
                  <a:pt x="425" y="341"/>
                </a:lnTo>
                <a:lnTo>
                  <a:pt x="423" y="341"/>
                </a:lnTo>
                <a:lnTo>
                  <a:pt x="441" y="331"/>
                </a:lnTo>
                <a:lnTo>
                  <a:pt x="435" y="319"/>
                </a:lnTo>
                <a:lnTo>
                  <a:pt x="452" y="302"/>
                </a:lnTo>
                <a:lnTo>
                  <a:pt x="458" y="302"/>
                </a:lnTo>
                <a:lnTo>
                  <a:pt x="466" y="292"/>
                </a:lnTo>
                <a:lnTo>
                  <a:pt x="466" y="258"/>
                </a:lnTo>
                <a:lnTo>
                  <a:pt x="478" y="241"/>
                </a:lnTo>
                <a:lnTo>
                  <a:pt x="496" y="229"/>
                </a:lnTo>
                <a:lnTo>
                  <a:pt x="496" y="227"/>
                </a:lnTo>
                <a:lnTo>
                  <a:pt x="498" y="225"/>
                </a:lnTo>
                <a:lnTo>
                  <a:pt x="498" y="221"/>
                </a:lnTo>
                <a:lnTo>
                  <a:pt x="498" y="219"/>
                </a:lnTo>
                <a:lnTo>
                  <a:pt x="500" y="217"/>
                </a:lnTo>
                <a:lnTo>
                  <a:pt x="500" y="215"/>
                </a:lnTo>
                <a:lnTo>
                  <a:pt x="494" y="215"/>
                </a:lnTo>
                <a:lnTo>
                  <a:pt x="492" y="213"/>
                </a:lnTo>
                <a:lnTo>
                  <a:pt x="492" y="211"/>
                </a:lnTo>
                <a:lnTo>
                  <a:pt x="496" y="209"/>
                </a:lnTo>
                <a:lnTo>
                  <a:pt x="500" y="205"/>
                </a:lnTo>
                <a:lnTo>
                  <a:pt x="502" y="203"/>
                </a:lnTo>
                <a:lnTo>
                  <a:pt x="505" y="202"/>
                </a:lnTo>
                <a:lnTo>
                  <a:pt x="507" y="202"/>
                </a:lnTo>
                <a:lnTo>
                  <a:pt x="513" y="194"/>
                </a:lnTo>
                <a:lnTo>
                  <a:pt x="515" y="186"/>
                </a:lnTo>
                <a:lnTo>
                  <a:pt x="517" y="180"/>
                </a:lnTo>
                <a:lnTo>
                  <a:pt x="515" y="176"/>
                </a:lnTo>
                <a:lnTo>
                  <a:pt x="513" y="172"/>
                </a:lnTo>
                <a:lnTo>
                  <a:pt x="511" y="170"/>
                </a:lnTo>
                <a:lnTo>
                  <a:pt x="509" y="166"/>
                </a:lnTo>
                <a:lnTo>
                  <a:pt x="515" y="152"/>
                </a:lnTo>
                <a:lnTo>
                  <a:pt x="515" y="151"/>
                </a:lnTo>
                <a:lnTo>
                  <a:pt x="517" y="149"/>
                </a:lnTo>
                <a:lnTo>
                  <a:pt x="519" y="147"/>
                </a:lnTo>
                <a:lnTo>
                  <a:pt x="521" y="143"/>
                </a:lnTo>
                <a:lnTo>
                  <a:pt x="523" y="139"/>
                </a:lnTo>
                <a:lnTo>
                  <a:pt x="525" y="135"/>
                </a:lnTo>
                <a:lnTo>
                  <a:pt x="527" y="133"/>
                </a:lnTo>
                <a:lnTo>
                  <a:pt x="529" y="133"/>
                </a:lnTo>
                <a:lnTo>
                  <a:pt x="535" y="125"/>
                </a:lnTo>
                <a:lnTo>
                  <a:pt x="537" y="119"/>
                </a:lnTo>
                <a:lnTo>
                  <a:pt x="535" y="115"/>
                </a:lnTo>
                <a:lnTo>
                  <a:pt x="531" y="115"/>
                </a:lnTo>
                <a:lnTo>
                  <a:pt x="527" y="113"/>
                </a:lnTo>
                <a:lnTo>
                  <a:pt x="525" y="113"/>
                </a:lnTo>
                <a:lnTo>
                  <a:pt x="527" y="111"/>
                </a:lnTo>
                <a:lnTo>
                  <a:pt x="529" y="109"/>
                </a:lnTo>
                <a:lnTo>
                  <a:pt x="531" y="107"/>
                </a:lnTo>
                <a:lnTo>
                  <a:pt x="535" y="103"/>
                </a:lnTo>
                <a:lnTo>
                  <a:pt x="537" y="101"/>
                </a:lnTo>
                <a:lnTo>
                  <a:pt x="539" y="100"/>
                </a:lnTo>
                <a:lnTo>
                  <a:pt x="541" y="98"/>
                </a:lnTo>
                <a:lnTo>
                  <a:pt x="547" y="90"/>
                </a:lnTo>
                <a:lnTo>
                  <a:pt x="551" y="84"/>
                </a:lnTo>
                <a:lnTo>
                  <a:pt x="553" y="80"/>
                </a:lnTo>
                <a:lnTo>
                  <a:pt x="553" y="76"/>
                </a:lnTo>
                <a:lnTo>
                  <a:pt x="553" y="72"/>
                </a:lnTo>
                <a:lnTo>
                  <a:pt x="551" y="70"/>
                </a:lnTo>
                <a:lnTo>
                  <a:pt x="549" y="68"/>
                </a:lnTo>
                <a:lnTo>
                  <a:pt x="476" y="72"/>
                </a:lnTo>
                <a:lnTo>
                  <a:pt x="476" y="70"/>
                </a:lnTo>
                <a:lnTo>
                  <a:pt x="478" y="66"/>
                </a:lnTo>
                <a:lnTo>
                  <a:pt x="480" y="62"/>
                </a:lnTo>
                <a:lnTo>
                  <a:pt x="482" y="56"/>
                </a:lnTo>
                <a:lnTo>
                  <a:pt x="486" y="50"/>
                </a:lnTo>
                <a:lnTo>
                  <a:pt x="490" y="43"/>
                </a:lnTo>
                <a:lnTo>
                  <a:pt x="494" y="37"/>
                </a:lnTo>
                <a:lnTo>
                  <a:pt x="502" y="31"/>
                </a:lnTo>
                <a:lnTo>
                  <a:pt x="505" y="25"/>
                </a:lnTo>
                <a:lnTo>
                  <a:pt x="507" y="19"/>
                </a:lnTo>
                <a:lnTo>
                  <a:pt x="505" y="13"/>
                </a:lnTo>
                <a:lnTo>
                  <a:pt x="502" y="7"/>
                </a:lnTo>
                <a:lnTo>
                  <a:pt x="498" y="5"/>
                </a:lnTo>
                <a:lnTo>
                  <a:pt x="492" y="1"/>
                </a:lnTo>
                <a:lnTo>
                  <a:pt x="488" y="0"/>
                </a:lnTo>
                <a:lnTo>
                  <a:pt x="484" y="0"/>
                </a:lnTo>
                <a:lnTo>
                  <a:pt x="482" y="1"/>
                </a:lnTo>
                <a:lnTo>
                  <a:pt x="478" y="1"/>
                </a:lnTo>
                <a:lnTo>
                  <a:pt x="470" y="1"/>
                </a:lnTo>
                <a:lnTo>
                  <a:pt x="462" y="1"/>
                </a:lnTo>
                <a:lnTo>
                  <a:pt x="452" y="3"/>
                </a:lnTo>
                <a:lnTo>
                  <a:pt x="439" y="3"/>
                </a:lnTo>
                <a:lnTo>
                  <a:pt x="423" y="3"/>
                </a:lnTo>
                <a:lnTo>
                  <a:pt x="407" y="5"/>
                </a:lnTo>
                <a:lnTo>
                  <a:pt x="392" y="5"/>
                </a:lnTo>
                <a:lnTo>
                  <a:pt x="372" y="5"/>
                </a:lnTo>
                <a:lnTo>
                  <a:pt x="352" y="5"/>
                </a:lnTo>
                <a:lnTo>
                  <a:pt x="333" y="5"/>
                </a:lnTo>
                <a:lnTo>
                  <a:pt x="311" y="7"/>
                </a:lnTo>
                <a:lnTo>
                  <a:pt x="290" y="7"/>
                </a:lnTo>
                <a:lnTo>
                  <a:pt x="268" y="9"/>
                </a:lnTo>
                <a:lnTo>
                  <a:pt x="247" y="9"/>
                </a:lnTo>
                <a:lnTo>
                  <a:pt x="225" y="11"/>
                </a:lnTo>
                <a:lnTo>
                  <a:pt x="201" y="11"/>
                </a:lnTo>
                <a:lnTo>
                  <a:pt x="180" y="13"/>
                </a:lnTo>
                <a:lnTo>
                  <a:pt x="160" y="13"/>
                </a:lnTo>
                <a:lnTo>
                  <a:pt x="139" y="15"/>
                </a:lnTo>
                <a:lnTo>
                  <a:pt x="117" y="15"/>
                </a:lnTo>
                <a:lnTo>
                  <a:pt x="100" y="17"/>
                </a:lnTo>
                <a:lnTo>
                  <a:pt x="82" y="17"/>
                </a:lnTo>
                <a:lnTo>
                  <a:pt x="64" y="17"/>
                </a:lnTo>
                <a:lnTo>
                  <a:pt x="52" y="19"/>
                </a:lnTo>
                <a:lnTo>
                  <a:pt x="37" y="19"/>
                </a:lnTo>
                <a:lnTo>
                  <a:pt x="25" y="19"/>
                </a:lnTo>
                <a:lnTo>
                  <a:pt x="15" y="19"/>
                </a:lnTo>
                <a:lnTo>
                  <a:pt x="7" y="19"/>
                </a:lnTo>
                <a:lnTo>
                  <a:pt x="1" y="21"/>
                </a:lnTo>
                <a:lnTo>
                  <a:pt x="0" y="21"/>
                </a:lnTo>
                <a:lnTo>
                  <a:pt x="23" y="176"/>
                </a:lnTo>
                <a:lnTo>
                  <a:pt x="21" y="421"/>
                </a:lnTo>
                <a:lnTo>
                  <a:pt x="19" y="417"/>
                </a:lnTo>
                <a:lnTo>
                  <a:pt x="33" y="435"/>
                </a:lnTo>
                <a:lnTo>
                  <a:pt x="60" y="431"/>
                </a:lnTo>
                <a:lnTo>
                  <a:pt x="72" y="433"/>
                </a:lnTo>
                <a:lnTo>
                  <a:pt x="72" y="506"/>
                </a:lnTo>
                <a:lnTo>
                  <a:pt x="405" y="49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Freeform 44"/>
          <p:cNvSpPr>
            <a:spLocks/>
          </p:cNvSpPr>
          <p:nvPr/>
        </p:nvSpPr>
        <p:spPr bwMode="auto">
          <a:xfrm>
            <a:off x="5202238" y="5127625"/>
            <a:ext cx="996950" cy="915988"/>
          </a:xfrm>
          <a:custGeom>
            <a:avLst/>
            <a:gdLst>
              <a:gd name="T0" fmla="*/ 71780 w 625"/>
              <a:gd name="T1" fmla="*/ 655232 h 548"/>
              <a:gd name="T2" fmla="*/ 71780 w 625"/>
              <a:gd name="T3" fmla="*/ 585029 h 548"/>
              <a:gd name="T4" fmla="*/ 105278 w 625"/>
              <a:gd name="T5" fmla="*/ 494767 h 548"/>
              <a:gd name="T6" fmla="*/ 86136 w 625"/>
              <a:gd name="T7" fmla="*/ 427907 h 548"/>
              <a:gd name="T8" fmla="*/ 531175 w 625"/>
              <a:gd name="T9" fmla="*/ 0 h 548"/>
              <a:gd name="T10" fmla="*/ 534365 w 625"/>
              <a:gd name="T11" fmla="*/ 21730 h 548"/>
              <a:gd name="T12" fmla="*/ 540746 w 625"/>
              <a:gd name="T13" fmla="*/ 81904 h 548"/>
              <a:gd name="T14" fmla="*/ 553507 w 625"/>
              <a:gd name="T15" fmla="*/ 123692 h 548"/>
              <a:gd name="T16" fmla="*/ 569458 w 625"/>
              <a:gd name="T17" fmla="*/ 143750 h 548"/>
              <a:gd name="T18" fmla="*/ 579029 w 625"/>
              <a:gd name="T19" fmla="*/ 172166 h 548"/>
              <a:gd name="T20" fmla="*/ 540746 w 625"/>
              <a:gd name="T21" fmla="*/ 192224 h 548"/>
              <a:gd name="T22" fmla="*/ 547126 w 625"/>
              <a:gd name="T23" fmla="*/ 232340 h 548"/>
              <a:gd name="T24" fmla="*/ 508843 w 625"/>
              <a:gd name="T25" fmla="*/ 330959 h 548"/>
              <a:gd name="T26" fmla="*/ 494487 w 625"/>
              <a:gd name="T27" fmla="*/ 362718 h 548"/>
              <a:gd name="T28" fmla="*/ 488107 w 625"/>
              <a:gd name="T29" fmla="*/ 392805 h 548"/>
              <a:gd name="T30" fmla="*/ 462585 w 625"/>
              <a:gd name="T31" fmla="*/ 427907 h 548"/>
              <a:gd name="T32" fmla="*/ 472156 w 625"/>
              <a:gd name="T33" fmla="*/ 454651 h 548"/>
              <a:gd name="T34" fmla="*/ 819892 w 625"/>
              <a:gd name="T35" fmla="*/ 499782 h 548"/>
              <a:gd name="T36" fmla="*/ 834248 w 625"/>
              <a:gd name="T37" fmla="*/ 563299 h 548"/>
              <a:gd name="T38" fmla="*/ 856579 w 625"/>
              <a:gd name="T39" fmla="*/ 638517 h 548"/>
              <a:gd name="T40" fmla="*/ 797560 w 625"/>
              <a:gd name="T41" fmla="*/ 625145 h 548"/>
              <a:gd name="T42" fmla="*/ 741731 w 625"/>
              <a:gd name="T43" fmla="*/ 611773 h 548"/>
              <a:gd name="T44" fmla="*/ 719399 w 625"/>
              <a:gd name="T45" fmla="*/ 645203 h 548"/>
              <a:gd name="T46" fmla="*/ 756087 w 625"/>
              <a:gd name="T47" fmla="*/ 680305 h 548"/>
              <a:gd name="T48" fmla="*/ 816701 w 625"/>
              <a:gd name="T49" fmla="*/ 658575 h 548"/>
              <a:gd name="T50" fmla="*/ 843818 w 625"/>
              <a:gd name="T51" fmla="*/ 676962 h 548"/>
              <a:gd name="T52" fmla="*/ 843818 w 625"/>
              <a:gd name="T53" fmla="*/ 700363 h 548"/>
              <a:gd name="T54" fmla="*/ 875721 w 625"/>
              <a:gd name="T55" fmla="*/ 693677 h 548"/>
              <a:gd name="T56" fmla="*/ 894862 w 625"/>
              <a:gd name="T57" fmla="*/ 666933 h 548"/>
              <a:gd name="T58" fmla="*/ 901243 w 625"/>
              <a:gd name="T59" fmla="*/ 680305 h 548"/>
              <a:gd name="T60" fmla="*/ 907623 w 625"/>
              <a:gd name="T61" fmla="*/ 737136 h 548"/>
              <a:gd name="T62" fmla="*/ 869340 w 625"/>
              <a:gd name="T63" fmla="*/ 795639 h 548"/>
              <a:gd name="T64" fmla="*/ 973023 w 625"/>
              <a:gd name="T65" fmla="*/ 850799 h 548"/>
              <a:gd name="T66" fmla="*/ 944311 w 625"/>
              <a:gd name="T67" fmla="*/ 897601 h 548"/>
              <a:gd name="T68" fmla="*/ 925170 w 625"/>
              <a:gd name="T69" fmla="*/ 880886 h 548"/>
              <a:gd name="T70" fmla="*/ 901243 w 625"/>
              <a:gd name="T71" fmla="*/ 854142 h 548"/>
              <a:gd name="T72" fmla="*/ 840628 w 625"/>
              <a:gd name="T73" fmla="*/ 844113 h 548"/>
              <a:gd name="T74" fmla="*/ 826272 w 625"/>
              <a:gd name="T75" fmla="*/ 805668 h 548"/>
              <a:gd name="T76" fmla="*/ 765658 w 625"/>
              <a:gd name="T77" fmla="*/ 795639 h 548"/>
              <a:gd name="T78" fmla="*/ 791180 w 625"/>
              <a:gd name="T79" fmla="*/ 840770 h 548"/>
              <a:gd name="T80" fmla="*/ 791180 w 625"/>
              <a:gd name="T81" fmla="*/ 870857 h 548"/>
              <a:gd name="T82" fmla="*/ 759277 w 625"/>
              <a:gd name="T83" fmla="*/ 900944 h 548"/>
              <a:gd name="T84" fmla="*/ 693877 w 625"/>
              <a:gd name="T85" fmla="*/ 877543 h 548"/>
              <a:gd name="T86" fmla="*/ 628477 w 625"/>
              <a:gd name="T87" fmla="*/ 890915 h 548"/>
              <a:gd name="T88" fmla="*/ 583814 w 625"/>
              <a:gd name="T89" fmla="*/ 880886 h 548"/>
              <a:gd name="T90" fmla="*/ 508843 w 625"/>
              <a:gd name="T91" fmla="*/ 819040 h 548"/>
              <a:gd name="T92" fmla="*/ 484916 w 625"/>
              <a:gd name="T93" fmla="*/ 778924 h 548"/>
              <a:gd name="T94" fmla="*/ 453014 w 625"/>
              <a:gd name="T95" fmla="*/ 772238 h 548"/>
              <a:gd name="T96" fmla="*/ 437063 w 625"/>
              <a:gd name="T97" fmla="*/ 752180 h 548"/>
              <a:gd name="T98" fmla="*/ 362092 w 625"/>
              <a:gd name="T99" fmla="*/ 822383 h 548"/>
              <a:gd name="T100" fmla="*/ 296692 w 625"/>
              <a:gd name="T101" fmla="*/ 815697 h 548"/>
              <a:gd name="T102" fmla="*/ 199390 w 625"/>
              <a:gd name="T103" fmla="*/ 778924 h 548"/>
              <a:gd name="T104" fmla="*/ 156322 w 625"/>
              <a:gd name="T105" fmla="*/ 775581 h 548"/>
              <a:gd name="T106" fmla="*/ 153132 w 625"/>
              <a:gd name="T107" fmla="*/ 762209 h 548"/>
              <a:gd name="T108" fmla="*/ 74971 w 625"/>
              <a:gd name="T109" fmla="*/ 785610 h 548"/>
              <a:gd name="T110" fmla="*/ 52639 w 625"/>
              <a:gd name="T111" fmla="*/ 772238 h 5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25"/>
              <a:gd name="T169" fmla="*/ 0 h 548"/>
              <a:gd name="T170" fmla="*/ 625 w 625"/>
              <a:gd name="T171" fmla="*/ 548 h 54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25" h="548">
                <a:moveTo>
                  <a:pt x="45" y="435"/>
                </a:moveTo>
                <a:lnTo>
                  <a:pt x="52" y="425"/>
                </a:lnTo>
                <a:lnTo>
                  <a:pt x="56" y="417"/>
                </a:lnTo>
                <a:lnTo>
                  <a:pt x="56" y="409"/>
                </a:lnTo>
                <a:lnTo>
                  <a:pt x="54" y="403"/>
                </a:lnTo>
                <a:lnTo>
                  <a:pt x="51" y="397"/>
                </a:lnTo>
                <a:lnTo>
                  <a:pt x="49" y="394"/>
                </a:lnTo>
                <a:lnTo>
                  <a:pt x="45" y="392"/>
                </a:lnTo>
                <a:lnTo>
                  <a:pt x="49" y="366"/>
                </a:lnTo>
                <a:lnTo>
                  <a:pt x="47" y="364"/>
                </a:lnTo>
                <a:lnTo>
                  <a:pt x="45" y="362"/>
                </a:lnTo>
                <a:lnTo>
                  <a:pt x="43" y="360"/>
                </a:lnTo>
                <a:lnTo>
                  <a:pt x="43" y="356"/>
                </a:lnTo>
                <a:lnTo>
                  <a:pt x="45" y="350"/>
                </a:lnTo>
                <a:lnTo>
                  <a:pt x="49" y="343"/>
                </a:lnTo>
                <a:lnTo>
                  <a:pt x="56" y="333"/>
                </a:lnTo>
                <a:lnTo>
                  <a:pt x="60" y="327"/>
                </a:lnTo>
                <a:lnTo>
                  <a:pt x="62" y="321"/>
                </a:lnTo>
                <a:lnTo>
                  <a:pt x="64" y="313"/>
                </a:lnTo>
                <a:lnTo>
                  <a:pt x="66" y="307"/>
                </a:lnTo>
                <a:lnTo>
                  <a:pt x="66" y="303"/>
                </a:lnTo>
                <a:lnTo>
                  <a:pt x="66" y="296"/>
                </a:lnTo>
                <a:lnTo>
                  <a:pt x="66" y="290"/>
                </a:lnTo>
                <a:lnTo>
                  <a:pt x="64" y="284"/>
                </a:lnTo>
                <a:lnTo>
                  <a:pt x="62" y="278"/>
                </a:lnTo>
                <a:lnTo>
                  <a:pt x="60" y="272"/>
                </a:lnTo>
                <a:lnTo>
                  <a:pt x="60" y="268"/>
                </a:lnTo>
                <a:lnTo>
                  <a:pt x="58" y="262"/>
                </a:lnTo>
                <a:lnTo>
                  <a:pt x="56" y="258"/>
                </a:lnTo>
                <a:lnTo>
                  <a:pt x="54" y="256"/>
                </a:lnTo>
                <a:lnTo>
                  <a:pt x="54" y="254"/>
                </a:lnTo>
                <a:lnTo>
                  <a:pt x="47" y="233"/>
                </a:lnTo>
                <a:lnTo>
                  <a:pt x="33" y="217"/>
                </a:lnTo>
                <a:lnTo>
                  <a:pt x="33" y="184"/>
                </a:lnTo>
                <a:lnTo>
                  <a:pt x="5" y="149"/>
                </a:lnTo>
                <a:lnTo>
                  <a:pt x="0" y="9"/>
                </a:lnTo>
                <a:lnTo>
                  <a:pt x="333" y="0"/>
                </a:lnTo>
                <a:lnTo>
                  <a:pt x="333" y="1"/>
                </a:lnTo>
                <a:lnTo>
                  <a:pt x="333" y="3"/>
                </a:lnTo>
                <a:lnTo>
                  <a:pt x="333" y="5"/>
                </a:lnTo>
                <a:lnTo>
                  <a:pt x="333" y="9"/>
                </a:lnTo>
                <a:lnTo>
                  <a:pt x="333" y="11"/>
                </a:lnTo>
                <a:lnTo>
                  <a:pt x="333" y="13"/>
                </a:lnTo>
                <a:lnTo>
                  <a:pt x="335" y="13"/>
                </a:lnTo>
                <a:lnTo>
                  <a:pt x="337" y="11"/>
                </a:lnTo>
                <a:lnTo>
                  <a:pt x="339" y="11"/>
                </a:lnTo>
                <a:lnTo>
                  <a:pt x="341" y="15"/>
                </a:lnTo>
                <a:lnTo>
                  <a:pt x="341" y="17"/>
                </a:lnTo>
                <a:lnTo>
                  <a:pt x="343" y="19"/>
                </a:lnTo>
                <a:lnTo>
                  <a:pt x="341" y="31"/>
                </a:lnTo>
                <a:lnTo>
                  <a:pt x="349" y="37"/>
                </a:lnTo>
                <a:lnTo>
                  <a:pt x="339" y="49"/>
                </a:lnTo>
                <a:lnTo>
                  <a:pt x="341" y="54"/>
                </a:lnTo>
                <a:lnTo>
                  <a:pt x="355" y="52"/>
                </a:lnTo>
                <a:lnTo>
                  <a:pt x="355" y="66"/>
                </a:lnTo>
                <a:lnTo>
                  <a:pt x="353" y="66"/>
                </a:lnTo>
                <a:lnTo>
                  <a:pt x="353" y="68"/>
                </a:lnTo>
                <a:lnTo>
                  <a:pt x="351" y="70"/>
                </a:lnTo>
                <a:lnTo>
                  <a:pt x="349" y="72"/>
                </a:lnTo>
                <a:lnTo>
                  <a:pt x="347" y="74"/>
                </a:lnTo>
                <a:lnTo>
                  <a:pt x="349" y="76"/>
                </a:lnTo>
                <a:lnTo>
                  <a:pt x="351" y="78"/>
                </a:lnTo>
                <a:lnTo>
                  <a:pt x="359" y="78"/>
                </a:lnTo>
                <a:lnTo>
                  <a:pt x="359" y="80"/>
                </a:lnTo>
                <a:lnTo>
                  <a:pt x="357" y="82"/>
                </a:lnTo>
                <a:lnTo>
                  <a:pt x="357" y="86"/>
                </a:lnTo>
                <a:lnTo>
                  <a:pt x="359" y="88"/>
                </a:lnTo>
                <a:lnTo>
                  <a:pt x="363" y="90"/>
                </a:lnTo>
                <a:lnTo>
                  <a:pt x="368" y="90"/>
                </a:lnTo>
                <a:lnTo>
                  <a:pt x="366" y="94"/>
                </a:lnTo>
                <a:lnTo>
                  <a:pt x="364" y="96"/>
                </a:lnTo>
                <a:lnTo>
                  <a:pt x="364" y="99"/>
                </a:lnTo>
                <a:lnTo>
                  <a:pt x="363" y="103"/>
                </a:lnTo>
                <a:lnTo>
                  <a:pt x="361" y="107"/>
                </a:lnTo>
                <a:lnTo>
                  <a:pt x="359" y="109"/>
                </a:lnTo>
                <a:lnTo>
                  <a:pt x="359" y="111"/>
                </a:lnTo>
                <a:lnTo>
                  <a:pt x="357" y="111"/>
                </a:lnTo>
                <a:lnTo>
                  <a:pt x="353" y="111"/>
                </a:lnTo>
                <a:lnTo>
                  <a:pt x="347" y="113"/>
                </a:lnTo>
                <a:lnTo>
                  <a:pt x="343" y="113"/>
                </a:lnTo>
                <a:lnTo>
                  <a:pt x="339" y="115"/>
                </a:lnTo>
                <a:lnTo>
                  <a:pt x="339" y="117"/>
                </a:lnTo>
                <a:lnTo>
                  <a:pt x="343" y="119"/>
                </a:lnTo>
                <a:lnTo>
                  <a:pt x="351" y="123"/>
                </a:lnTo>
                <a:lnTo>
                  <a:pt x="351" y="125"/>
                </a:lnTo>
                <a:lnTo>
                  <a:pt x="351" y="127"/>
                </a:lnTo>
                <a:lnTo>
                  <a:pt x="349" y="133"/>
                </a:lnTo>
                <a:lnTo>
                  <a:pt x="345" y="135"/>
                </a:lnTo>
                <a:lnTo>
                  <a:pt x="343" y="139"/>
                </a:lnTo>
                <a:lnTo>
                  <a:pt x="339" y="143"/>
                </a:lnTo>
                <a:lnTo>
                  <a:pt x="339" y="147"/>
                </a:lnTo>
                <a:lnTo>
                  <a:pt x="337" y="149"/>
                </a:lnTo>
                <a:lnTo>
                  <a:pt x="335" y="162"/>
                </a:lnTo>
                <a:lnTo>
                  <a:pt x="327" y="162"/>
                </a:lnTo>
                <a:lnTo>
                  <a:pt x="319" y="192"/>
                </a:lnTo>
                <a:lnTo>
                  <a:pt x="310" y="198"/>
                </a:lnTo>
                <a:lnTo>
                  <a:pt x="319" y="198"/>
                </a:lnTo>
                <a:lnTo>
                  <a:pt x="319" y="199"/>
                </a:lnTo>
                <a:lnTo>
                  <a:pt x="317" y="199"/>
                </a:lnTo>
                <a:lnTo>
                  <a:pt x="313" y="203"/>
                </a:lnTo>
                <a:lnTo>
                  <a:pt x="312" y="205"/>
                </a:lnTo>
                <a:lnTo>
                  <a:pt x="308" y="209"/>
                </a:lnTo>
                <a:lnTo>
                  <a:pt x="308" y="211"/>
                </a:lnTo>
                <a:lnTo>
                  <a:pt x="308" y="215"/>
                </a:lnTo>
                <a:lnTo>
                  <a:pt x="310" y="217"/>
                </a:lnTo>
                <a:lnTo>
                  <a:pt x="310" y="219"/>
                </a:lnTo>
                <a:lnTo>
                  <a:pt x="308" y="221"/>
                </a:lnTo>
                <a:lnTo>
                  <a:pt x="306" y="223"/>
                </a:lnTo>
                <a:lnTo>
                  <a:pt x="302" y="227"/>
                </a:lnTo>
                <a:lnTo>
                  <a:pt x="302" y="231"/>
                </a:lnTo>
                <a:lnTo>
                  <a:pt x="300" y="233"/>
                </a:lnTo>
                <a:lnTo>
                  <a:pt x="302" y="235"/>
                </a:lnTo>
                <a:lnTo>
                  <a:pt x="306" y="235"/>
                </a:lnTo>
                <a:lnTo>
                  <a:pt x="308" y="237"/>
                </a:lnTo>
                <a:lnTo>
                  <a:pt x="308" y="241"/>
                </a:lnTo>
                <a:lnTo>
                  <a:pt x="306" y="243"/>
                </a:lnTo>
                <a:lnTo>
                  <a:pt x="300" y="248"/>
                </a:lnTo>
                <a:lnTo>
                  <a:pt x="296" y="248"/>
                </a:lnTo>
                <a:lnTo>
                  <a:pt x="292" y="250"/>
                </a:lnTo>
                <a:lnTo>
                  <a:pt x="290" y="252"/>
                </a:lnTo>
                <a:lnTo>
                  <a:pt x="290" y="256"/>
                </a:lnTo>
                <a:lnTo>
                  <a:pt x="290" y="258"/>
                </a:lnTo>
                <a:lnTo>
                  <a:pt x="292" y="260"/>
                </a:lnTo>
                <a:lnTo>
                  <a:pt x="294" y="262"/>
                </a:lnTo>
                <a:lnTo>
                  <a:pt x="296" y="262"/>
                </a:lnTo>
                <a:lnTo>
                  <a:pt x="298" y="264"/>
                </a:lnTo>
                <a:lnTo>
                  <a:pt x="296" y="266"/>
                </a:lnTo>
                <a:lnTo>
                  <a:pt x="296" y="270"/>
                </a:lnTo>
                <a:lnTo>
                  <a:pt x="296" y="272"/>
                </a:lnTo>
                <a:lnTo>
                  <a:pt x="294" y="276"/>
                </a:lnTo>
                <a:lnTo>
                  <a:pt x="294" y="280"/>
                </a:lnTo>
                <a:lnTo>
                  <a:pt x="294" y="282"/>
                </a:lnTo>
                <a:lnTo>
                  <a:pt x="294" y="284"/>
                </a:lnTo>
                <a:lnTo>
                  <a:pt x="518" y="268"/>
                </a:lnTo>
                <a:lnTo>
                  <a:pt x="518" y="296"/>
                </a:lnTo>
                <a:lnTo>
                  <a:pt x="516" y="296"/>
                </a:lnTo>
                <a:lnTo>
                  <a:pt x="514" y="299"/>
                </a:lnTo>
                <a:lnTo>
                  <a:pt x="512" y="305"/>
                </a:lnTo>
                <a:lnTo>
                  <a:pt x="510" y="307"/>
                </a:lnTo>
                <a:lnTo>
                  <a:pt x="510" y="315"/>
                </a:lnTo>
                <a:lnTo>
                  <a:pt x="510" y="321"/>
                </a:lnTo>
                <a:lnTo>
                  <a:pt x="512" y="327"/>
                </a:lnTo>
                <a:lnTo>
                  <a:pt x="518" y="331"/>
                </a:lnTo>
                <a:lnTo>
                  <a:pt x="520" y="333"/>
                </a:lnTo>
                <a:lnTo>
                  <a:pt x="523" y="337"/>
                </a:lnTo>
                <a:lnTo>
                  <a:pt x="527" y="343"/>
                </a:lnTo>
                <a:lnTo>
                  <a:pt x="533" y="350"/>
                </a:lnTo>
                <a:lnTo>
                  <a:pt x="537" y="358"/>
                </a:lnTo>
                <a:lnTo>
                  <a:pt x="541" y="364"/>
                </a:lnTo>
                <a:lnTo>
                  <a:pt x="541" y="374"/>
                </a:lnTo>
                <a:lnTo>
                  <a:pt x="539" y="382"/>
                </a:lnTo>
                <a:lnTo>
                  <a:pt x="537" y="382"/>
                </a:lnTo>
                <a:lnTo>
                  <a:pt x="535" y="382"/>
                </a:lnTo>
                <a:lnTo>
                  <a:pt x="531" y="382"/>
                </a:lnTo>
                <a:lnTo>
                  <a:pt x="529" y="382"/>
                </a:lnTo>
                <a:lnTo>
                  <a:pt x="527" y="382"/>
                </a:lnTo>
                <a:lnTo>
                  <a:pt x="525" y="382"/>
                </a:lnTo>
                <a:lnTo>
                  <a:pt x="523" y="382"/>
                </a:lnTo>
                <a:lnTo>
                  <a:pt x="506" y="372"/>
                </a:lnTo>
                <a:lnTo>
                  <a:pt x="500" y="374"/>
                </a:lnTo>
                <a:lnTo>
                  <a:pt x="498" y="372"/>
                </a:lnTo>
                <a:lnTo>
                  <a:pt x="496" y="370"/>
                </a:lnTo>
                <a:lnTo>
                  <a:pt x="494" y="366"/>
                </a:lnTo>
                <a:lnTo>
                  <a:pt x="490" y="362"/>
                </a:lnTo>
                <a:lnTo>
                  <a:pt x="484" y="360"/>
                </a:lnTo>
                <a:lnTo>
                  <a:pt x="478" y="360"/>
                </a:lnTo>
                <a:lnTo>
                  <a:pt x="472" y="362"/>
                </a:lnTo>
                <a:lnTo>
                  <a:pt x="465" y="366"/>
                </a:lnTo>
                <a:lnTo>
                  <a:pt x="463" y="368"/>
                </a:lnTo>
                <a:lnTo>
                  <a:pt x="461" y="370"/>
                </a:lnTo>
                <a:lnTo>
                  <a:pt x="459" y="374"/>
                </a:lnTo>
                <a:lnTo>
                  <a:pt x="457" y="378"/>
                </a:lnTo>
                <a:lnTo>
                  <a:pt x="453" y="380"/>
                </a:lnTo>
                <a:lnTo>
                  <a:pt x="451" y="384"/>
                </a:lnTo>
                <a:lnTo>
                  <a:pt x="451" y="386"/>
                </a:lnTo>
                <a:lnTo>
                  <a:pt x="451" y="388"/>
                </a:lnTo>
                <a:lnTo>
                  <a:pt x="449" y="390"/>
                </a:lnTo>
                <a:lnTo>
                  <a:pt x="447" y="394"/>
                </a:lnTo>
                <a:lnTo>
                  <a:pt x="447" y="397"/>
                </a:lnTo>
                <a:lnTo>
                  <a:pt x="449" y="401"/>
                </a:lnTo>
                <a:lnTo>
                  <a:pt x="451" y="403"/>
                </a:lnTo>
                <a:lnTo>
                  <a:pt x="461" y="407"/>
                </a:lnTo>
                <a:lnTo>
                  <a:pt x="474" y="407"/>
                </a:lnTo>
                <a:lnTo>
                  <a:pt x="478" y="409"/>
                </a:lnTo>
                <a:lnTo>
                  <a:pt x="480" y="409"/>
                </a:lnTo>
                <a:lnTo>
                  <a:pt x="486" y="409"/>
                </a:lnTo>
                <a:lnTo>
                  <a:pt x="490" y="407"/>
                </a:lnTo>
                <a:lnTo>
                  <a:pt x="498" y="405"/>
                </a:lnTo>
                <a:lnTo>
                  <a:pt x="506" y="401"/>
                </a:lnTo>
                <a:lnTo>
                  <a:pt x="512" y="394"/>
                </a:lnTo>
                <a:lnTo>
                  <a:pt x="514" y="394"/>
                </a:lnTo>
                <a:lnTo>
                  <a:pt x="518" y="394"/>
                </a:lnTo>
                <a:lnTo>
                  <a:pt x="520" y="397"/>
                </a:lnTo>
                <a:lnTo>
                  <a:pt x="521" y="397"/>
                </a:lnTo>
                <a:lnTo>
                  <a:pt x="531" y="388"/>
                </a:lnTo>
                <a:lnTo>
                  <a:pt x="539" y="394"/>
                </a:lnTo>
                <a:lnTo>
                  <a:pt x="531" y="405"/>
                </a:lnTo>
                <a:lnTo>
                  <a:pt x="529" y="405"/>
                </a:lnTo>
                <a:lnTo>
                  <a:pt x="525" y="407"/>
                </a:lnTo>
                <a:lnTo>
                  <a:pt x="521" y="409"/>
                </a:lnTo>
                <a:lnTo>
                  <a:pt x="518" y="411"/>
                </a:lnTo>
                <a:lnTo>
                  <a:pt x="516" y="413"/>
                </a:lnTo>
                <a:lnTo>
                  <a:pt x="514" y="417"/>
                </a:lnTo>
                <a:lnTo>
                  <a:pt x="518" y="417"/>
                </a:lnTo>
                <a:lnTo>
                  <a:pt x="527" y="419"/>
                </a:lnTo>
                <a:lnTo>
                  <a:pt x="529" y="419"/>
                </a:lnTo>
                <a:lnTo>
                  <a:pt x="531" y="419"/>
                </a:lnTo>
                <a:lnTo>
                  <a:pt x="537" y="421"/>
                </a:lnTo>
                <a:lnTo>
                  <a:pt x="543" y="423"/>
                </a:lnTo>
                <a:lnTo>
                  <a:pt x="547" y="425"/>
                </a:lnTo>
                <a:lnTo>
                  <a:pt x="551" y="423"/>
                </a:lnTo>
                <a:lnTo>
                  <a:pt x="551" y="421"/>
                </a:lnTo>
                <a:lnTo>
                  <a:pt x="549" y="417"/>
                </a:lnTo>
                <a:lnTo>
                  <a:pt x="549" y="415"/>
                </a:lnTo>
                <a:lnTo>
                  <a:pt x="551" y="413"/>
                </a:lnTo>
                <a:lnTo>
                  <a:pt x="553" y="411"/>
                </a:lnTo>
                <a:lnTo>
                  <a:pt x="555" y="407"/>
                </a:lnTo>
                <a:lnTo>
                  <a:pt x="557" y="405"/>
                </a:lnTo>
                <a:lnTo>
                  <a:pt x="557" y="403"/>
                </a:lnTo>
                <a:lnTo>
                  <a:pt x="559" y="401"/>
                </a:lnTo>
                <a:lnTo>
                  <a:pt x="561" y="399"/>
                </a:lnTo>
                <a:lnTo>
                  <a:pt x="565" y="399"/>
                </a:lnTo>
                <a:lnTo>
                  <a:pt x="567" y="399"/>
                </a:lnTo>
                <a:lnTo>
                  <a:pt x="569" y="399"/>
                </a:lnTo>
                <a:lnTo>
                  <a:pt x="567" y="401"/>
                </a:lnTo>
                <a:lnTo>
                  <a:pt x="565" y="403"/>
                </a:lnTo>
                <a:lnTo>
                  <a:pt x="565" y="407"/>
                </a:lnTo>
                <a:lnTo>
                  <a:pt x="567" y="409"/>
                </a:lnTo>
                <a:lnTo>
                  <a:pt x="569" y="413"/>
                </a:lnTo>
                <a:lnTo>
                  <a:pt x="569" y="427"/>
                </a:lnTo>
                <a:lnTo>
                  <a:pt x="571" y="433"/>
                </a:lnTo>
                <a:lnTo>
                  <a:pt x="586" y="433"/>
                </a:lnTo>
                <a:lnTo>
                  <a:pt x="584" y="441"/>
                </a:lnTo>
                <a:lnTo>
                  <a:pt x="569" y="441"/>
                </a:lnTo>
                <a:lnTo>
                  <a:pt x="561" y="447"/>
                </a:lnTo>
                <a:lnTo>
                  <a:pt x="545" y="447"/>
                </a:lnTo>
                <a:lnTo>
                  <a:pt x="545" y="466"/>
                </a:lnTo>
                <a:lnTo>
                  <a:pt x="545" y="468"/>
                </a:lnTo>
                <a:lnTo>
                  <a:pt x="545" y="472"/>
                </a:lnTo>
                <a:lnTo>
                  <a:pt x="545" y="474"/>
                </a:lnTo>
                <a:lnTo>
                  <a:pt x="545" y="476"/>
                </a:lnTo>
                <a:lnTo>
                  <a:pt x="547" y="478"/>
                </a:lnTo>
                <a:lnTo>
                  <a:pt x="549" y="480"/>
                </a:lnTo>
                <a:lnTo>
                  <a:pt x="555" y="482"/>
                </a:lnTo>
                <a:lnTo>
                  <a:pt x="561" y="488"/>
                </a:lnTo>
                <a:lnTo>
                  <a:pt x="567" y="494"/>
                </a:lnTo>
                <a:lnTo>
                  <a:pt x="578" y="494"/>
                </a:lnTo>
                <a:lnTo>
                  <a:pt x="586" y="501"/>
                </a:lnTo>
                <a:lnTo>
                  <a:pt x="610" y="509"/>
                </a:lnTo>
                <a:lnTo>
                  <a:pt x="608" y="517"/>
                </a:lnTo>
                <a:lnTo>
                  <a:pt x="624" y="517"/>
                </a:lnTo>
                <a:lnTo>
                  <a:pt x="622" y="531"/>
                </a:lnTo>
                <a:lnTo>
                  <a:pt x="608" y="535"/>
                </a:lnTo>
                <a:lnTo>
                  <a:pt x="606" y="543"/>
                </a:lnTo>
                <a:lnTo>
                  <a:pt x="596" y="533"/>
                </a:lnTo>
                <a:lnTo>
                  <a:pt x="594" y="533"/>
                </a:lnTo>
                <a:lnTo>
                  <a:pt x="592" y="537"/>
                </a:lnTo>
                <a:lnTo>
                  <a:pt x="588" y="541"/>
                </a:lnTo>
                <a:lnTo>
                  <a:pt x="584" y="545"/>
                </a:lnTo>
                <a:lnTo>
                  <a:pt x="582" y="547"/>
                </a:lnTo>
                <a:lnTo>
                  <a:pt x="580" y="547"/>
                </a:lnTo>
                <a:lnTo>
                  <a:pt x="580" y="543"/>
                </a:lnTo>
                <a:lnTo>
                  <a:pt x="584" y="533"/>
                </a:lnTo>
                <a:lnTo>
                  <a:pt x="584" y="531"/>
                </a:lnTo>
                <a:lnTo>
                  <a:pt x="580" y="527"/>
                </a:lnTo>
                <a:lnTo>
                  <a:pt x="576" y="525"/>
                </a:lnTo>
                <a:lnTo>
                  <a:pt x="574" y="523"/>
                </a:lnTo>
                <a:lnTo>
                  <a:pt x="574" y="521"/>
                </a:lnTo>
                <a:lnTo>
                  <a:pt x="574" y="519"/>
                </a:lnTo>
                <a:lnTo>
                  <a:pt x="572" y="517"/>
                </a:lnTo>
                <a:lnTo>
                  <a:pt x="569" y="515"/>
                </a:lnTo>
                <a:lnTo>
                  <a:pt x="565" y="511"/>
                </a:lnTo>
                <a:lnTo>
                  <a:pt x="555" y="509"/>
                </a:lnTo>
                <a:lnTo>
                  <a:pt x="543" y="507"/>
                </a:lnTo>
                <a:lnTo>
                  <a:pt x="539" y="507"/>
                </a:lnTo>
                <a:lnTo>
                  <a:pt x="535" y="507"/>
                </a:lnTo>
                <a:lnTo>
                  <a:pt x="533" y="505"/>
                </a:lnTo>
                <a:lnTo>
                  <a:pt x="529" y="505"/>
                </a:lnTo>
                <a:lnTo>
                  <a:pt x="527" y="505"/>
                </a:lnTo>
                <a:lnTo>
                  <a:pt x="525" y="503"/>
                </a:lnTo>
                <a:lnTo>
                  <a:pt x="525" y="499"/>
                </a:lnTo>
                <a:lnTo>
                  <a:pt x="523" y="494"/>
                </a:lnTo>
                <a:lnTo>
                  <a:pt x="521" y="490"/>
                </a:lnTo>
                <a:lnTo>
                  <a:pt x="520" y="486"/>
                </a:lnTo>
                <a:lnTo>
                  <a:pt x="518" y="482"/>
                </a:lnTo>
                <a:lnTo>
                  <a:pt x="514" y="482"/>
                </a:lnTo>
                <a:lnTo>
                  <a:pt x="510" y="486"/>
                </a:lnTo>
                <a:lnTo>
                  <a:pt x="508" y="486"/>
                </a:lnTo>
                <a:lnTo>
                  <a:pt x="502" y="482"/>
                </a:lnTo>
                <a:lnTo>
                  <a:pt x="494" y="478"/>
                </a:lnTo>
                <a:lnTo>
                  <a:pt x="488" y="476"/>
                </a:lnTo>
                <a:lnTo>
                  <a:pt x="482" y="474"/>
                </a:lnTo>
                <a:lnTo>
                  <a:pt x="480" y="476"/>
                </a:lnTo>
                <a:lnTo>
                  <a:pt x="486" y="480"/>
                </a:lnTo>
                <a:lnTo>
                  <a:pt x="498" y="492"/>
                </a:lnTo>
                <a:lnTo>
                  <a:pt x="498" y="496"/>
                </a:lnTo>
                <a:lnTo>
                  <a:pt x="498" y="497"/>
                </a:lnTo>
                <a:lnTo>
                  <a:pt x="500" y="501"/>
                </a:lnTo>
                <a:lnTo>
                  <a:pt x="500" y="503"/>
                </a:lnTo>
                <a:lnTo>
                  <a:pt x="498" y="503"/>
                </a:lnTo>
                <a:lnTo>
                  <a:pt x="496" y="503"/>
                </a:lnTo>
                <a:lnTo>
                  <a:pt x="492" y="501"/>
                </a:lnTo>
                <a:lnTo>
                  <a:pt x="488" y="503"/>
                </a:lnTo>
                <a:lnTo>
                  <a:pt x="486" y="503"/>
                </a:lnTo>
                <a:lnTo>
                  <a:pt x="484" y="505"/>
                </a:lnTo>
                <a:lnTo>
                  <a:pt x="486" y="509"/>
                </a:lnTo>
                <a:lnTo>
                  <a:pt x="490" y="515"/>
                </a:lnTo>
                <a:lnTo>
                  <a:pt x="492" y="517"/>
                </a:lnTo>
                <a:lnTo>
                  <a:pt x="496" y="521"/>
                </a:lnTo>
                <a:lnTo>
                  <a:pt x="500" y="525"/>
                </a:lnTo>
                <a:lnTo>
                  <a:pt x="500" y="527"/>
                </a:lnTo>
                <a:lnTo>
                  <a:pt x="484" y="541"/>
                </a:lnTo>
                <a:lnTo>
                  <a:pt x="482" y="541"/>
                </a:lnTo>
                <a:lnTo>
                  <a:pt x="480" y="541"/>
                </a:lnTo>
                <a:lnTo>
                  <a:pt x="476" y="539"/>
                </a:lnTo>
                <a:lnTo>
                  <a:pt x="476" y="537"/>
                </a:lnTo>
                <a:lnTo>
                  <a:pt x="474" y="533"/>
                </a:lnTo>
                <a:lnTo>
                  <a:pt x="474" y="529"/>
                </a:lnTo>
                <a:lnTo>
                  <a:pt x="461" y="513"/>
                </a:lnTo>
                <a:lnTo>
                  <a:pt x="451" y="507"/>
                </a:lnTo>
                <a:lnTo>
                  <a:pt x="441" y="517"/>
                </a:lnTo>
                <a:lnTo>
                  <a:pt x="433" y="513"/>
                </a:lnTo>
                <a:lnTo>
                  <a:pt x="435" y="525"/>
                </a:lnTo>
                <a:lnTo>
                  <a:pt x="414" y="541"/>
                </a:lnTo>
                <a:lnTo>
                  <a:pt x="410" y="543"/>
                </a:lnTo>
                <a:lnTo>
                  <a:pt x="406" y="543"/>
                </a:lnTo>
                <a:lnTo>
                  <a:pt x="402" y="543"/>
                </a:lnTo>
                <a:lnTo>
                  <a:pt x="398" y="541"/>
                </a:lnTo>
                <a:lnTo>
                  <a:pt x="394" y="537"/>
                </a:lnTo>
                <a:lnTo>
                  <a:pt x="394" y="533"/>
                </a:lnTo>
                <a:lnTo>
                  <a:pt x="398" y="527"/>
                </a:lnTo>
                <a:lnTo>
                  <a:pt x="398" y="525"/>
                </a:lnTo>
                <a:lnTo>
                  <a:pt x="402" y="523"/>
                </a:lnTo>
                <a:lnTo>
                  <a:pt x="404" y="521"/>
                </a:lnTo>
                <a:lnTo>
                  <a:pt x="406" y="521"/>
                </a:lnTo>
                <a:lnTo>
                  <a:pt x="388" y="523"/>
                </a:lnTo>
                <a:lnTo>
                  <a:pt x="384" y="533"/>
                </a:lnTo>
                <a:lnTo>
                  <a:pt x="366" y="527"/>
                </a:lnTo>
                <a:lnTo>
                  <a:pt x="370" y="517"/>
                </a:lnTo>
                <a:lnTo>
                  <a:pt x="345" y="492"/>
                </a:lnTo>
                <a:lnTo>
                  <a:pt x="337" y="492"/>
                </a:lnTo>
                <a:lnTo>
                  <a:pt x="325" y="486"/>
                </a:lnTo>
                <a:lnTo>
                  <a:pt x="323" y="488"/>
                </a:lnTo>
                <a:lnTo>
                  <a:pt x="321" y="488"/>
                </a:lnTo>
                <a:lnTo>
                  <a:pt x="319" y="490"/>
                </a:lnTo>
                <a:lnTo>
                  <a:pt x="315" y="490"/>
                </a:lnTo>
                <a:lnTo>
                  <a:pt x="315" y="488"/>
                </a:lnTo>
                <a:lnTo>
                  <a:pt x="313" y="486"/>
                </a:lnTo>
                <a:lnTo>
                  <a:pt x="312" y="482"/>
                </a:lnTo>
                <a:lnTo>
                  <a:pt x="312" y="474"/>
                </a:lnTo>
                <a:lnTo>
                  <a:pt x="304" y="470"/>
                </a:lnTo>
                <a:lnTo>
                  <a:pt x="304" y="468"/>
                </a:lnTo>
                <a:lnTo>
                  <a:pt x="304" y="466"/>
                </a:lnTo>
                <a:lnTo>
                  <a:pt x="302" y="462"/>
                </a:lnTo>
                <a:lnTo>
                  <a:pt x="302" y="460"/>
                </a:lnTo>
                <a:lnTo>
                  <a:pt x="300" y="456"/>
                </a:lnTo>
                <a:lnTo>
                  <a:pt x="296" y="454"/>
                </a:lnTo>
                <a:lnTo>
                  <a:pt x="292" y="456"/>
                </a:lnTo>
                <a:lnTo>
                  <a:pt x="286" y="460"/>
                </a:lnTo>
                <a:lnTo>
                  <a:pt x="284" y="462"/>
                </a:lnTo>
                <a:lnTo>
                  <a:pt x="282" y="464"/>
                </a:lnTo>
                <a:lnTo>
                  <a:pt x="280" y="466"/>
                </a:lnTo>
                <a:lnTo>
                  <a:pt x="276" y="466"/>
                </a:lnTo>
                <a:lnTo>
                  <a:pt x="274" y="464"/>
                </a:lnTo>
                <a:lnTo>
                  <a:pt x="274" y="460"/>
                </a:lnTo>
                <a:lnTo>
                  <a:pt x="274" y="452"/>
                </a:lnTo>
                <a:lnTo>
                  <a:pt x="274" y="450"/>
                </a:lnTo>
                <a:lnTo>
                  <a:pt x="274" y="448"/>
                </a:lnTo>
                <a:lnTo>
                  <a:pt x="274" y="447"/>
                </a:lnTo>
                <a:lnTo>
                  <a:pt x="260" y="448"/>
                </a:lnTo>
                <a:lnTo>
                  <a:pt x="241" y="460"/>
                </a:lnTo>
                <a:lnTo>
                  <a:pt x="235" y="464"/>
                </a:lnTo>
                <a:lnTo>
                  <a:pt x="253" y="478"/>
                </a:lnTo>
                <a:lnTo>
                  <a:pt x="251" y="486"/>
                </a:lnTo>
                <a:lnTo>
                  <a:pt x="227" y="492"/>
                </a:lnTo>
                <a:lnTo>
                  <a:pt x="223" y="492"/>
                </a:lnTo>
                <a:lnTo>
                  <a:pt x="219" y="492"/>
                </a:lnTo>
                <a:lnTo>
                  <a:pt x="215" y="492"/>
                </a:lnTo>
                <a:lnTo>
                  <a:pt x="209" y="492"/>
                </a:lnTo>
                <a:lnTo>
                  <a:pt x="202" y="490"/>
                </a:lnTo>
                <a:lnTo>
                  <a:pt x="194" y="490"/>
                </a:lnTo>
                <a:lnTo>
                  <a:pt x="186" y="488"/>
                </a:lnTo>
                <a:lnTo>
                  <a:pt x="178" y="486"/>
                </a:lnTo>
                <a:lnTo>
                  <a:pt x="168" y="484"/>
                </a:lnTo>
                <a:lnTo>
                  <a:pt x="158" y="482"/>
                </a:lnTo>
                <a:lnTo>
                  <a:pt x="153" y="480"/>
                </a:lnTo>
                <a:lnTo>
                  <a:pt x="145" y="476"/>
                </a:lnTo>
                <a:lnTo>
                  <a:pt x="137" y="474"/>
                </a:lnTo>
                <a:lnTo>
                  <a:pt x="131" y="470"/>
                </a:lnTo>
                <a:lnTo>
                  <a:pt x="125" y="466"/>
                </a:lnTo>
                <a:lnTo>
                  <a:pt x="121" y="466"/>
                </a:lnTo>
                <a:lnTo>
                  <a:pt x="117" y="466"/>
                </a:lnTo>
                <a:lnTo>
                  <a:pt x="111" y="464"/>
                </a:lnTo>
                <a:lnTo>
                  <a:pt x="105" y="464"/>
                </a:lnTo>
                <a:lnTo>
                  <a:pt x="102" y="464"/>
                </a:lnTo>
                <a:lnTo>
                  <a:pt x="100" y="464"/>
                </a:lnTo>
                <a:lnTo>
                  <a:pt x="98" y="464"/>
                </a:lnTo>
                <a:lnTo>
                  <a:pt x="100" y="454"/>
                </a:lnTo>
                <a:lnTo>
                  <a:pt x="109" y="447"/>
                </a:lnTo>
                <a:lnTo>
                  <a:pt x="98" y="425"/>
                </a:lnTo>
                <a:lnTo>
                  <a:pt x="92" y="437"/>
                </a:lnTo>
                <a:lnTo>
                  <a:pt x="96" y="443"/>
                </a:lnTo>
                <a:lnTo>
                  <a:pt x="92" y="447"/>
                </a:lnTo>
                <a:lnTo>
                  <a:pt x="86" y="452"/>
                </a:lnTo>
                <a:lnTo>
                  <a:pt x="96" y="456"/>
                </a:lnTo>
                <a:lnTo>
                  <a:pt x="92" y="466"/>
                </a:lnTo>
                <a:lnTo>
                  <a:pt x="86" y="466"/>
                </a:lnTo>
                <a:lnTo>
                  <a:pt x="80" y="466"/>
                </a:lnTo>
                <a:lnTo>
                  <a:pt x="72" y="466"/>
                </a:lnTo>
                <a:lnTo>
                  <a:pt x="62" y="466"/>
                </a:lnTo>
                <a:lnTo>
                  <a:pt x="54" y="468"/>
                </a:lnTo>
                <a:lnTo>
                  <a:pt x="47" y="470"/>
                </a:lnTo>
                <a:lnTo>
                  <a:pt x="39" y="474"/>
                </a:lnTo>
                <a:lnTo>
                  <a:pt x="37" y="472"/>
                </a:lnTo>
                <a:lnTo>
                  <a:pt x="37" y="470"/>
                </a:lnTo>
                <a:lnTo>
                  <a:pt x="35" y="466"/>
                </a:lnTo>
                <a:lnTo>
                  <a:pt x="33" y="464"/>
                </a:lnTo>
                <a:lnTo>
                  <a:pt x="33" y="462"/>
                </a:lnTo>
                <a:lnTo>
                  <a:pt x="31" y="462"/>
                </a:lnTo>
                <a:lnTo>
                  <a:pt x="43" y="447"/>
                </a:lnTo>
                <a:lnTo>
                  <a:pt x="45" y="435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Freeform 45"/>
          <p:cNvSpPr>
            <a:spLocks/>
          </p:cNvSpPr>
          <p:nvPr/>
        </p:nvSpPr>
        <p:spPr bwMode="auto">
          <a:xfrm>
            <a:off x="5202238" y="5127625"/>
            <a:ext cx="996950" cy="915988"/>
          </a:xfrm>
          <a:custGeom>
            <a:avLst/>
            <a:gdLst>
              <a:gd name="T0" fmla="*/ 78161 w 625"/>
              <a:gd name="T1" fmla="*/ 658575 h 548"/>
              <a:gd name="T2" fmla="*/ 68590 w 625"/>
              <a:gd name="T3" fmla="*/ 601744 h 548"/>
              <a:gd name="T4" fmla="*/ 102088 w 625"/>
              <a:gd name="T5" fmla="*/ 523183 h 548"/>
              <a:gd name="T6" fmla="*/ 95707 w 625"/>
              <a:gd name="T7" fmla="*/ 447965 h 548"/>
              <a:gd name="T8" fmla="*/ 52639 w 625"/>
              <a:gd name="T9" fmla="*/ 307558 h 548"/>
              <a:gd name="T10" fmla="*/ 531175 w 625"/>
              <a:gd name="T11" fmla="*/ 8358 h 548"/>
              <a:gd name="T12" fmla="*/ 543936 w 625"/>
              <a:gd name="T13" fmla="*/ 25073 h 548"/>
              <a:gd name="T14" fmla="*/ 566268 w 625"/>
              <a:gd name="T15" fmla="*/ 110320 h 548"/>
              <a:gd name="T16" fmla="*/ 559887 w 625"/>
              <a:gd name="T17" fmla="*/ 130378 h 548"/>
              <a:gd name="T18" fmla="*/ 572648 w 625"/>
              <a:gd name="T19" fmla="*/ 147093 h 548"/>
              <a:gd name="T20" fmla="*/ 579029 w 625"/>
              <a:gd name="T21" fmla="*/ 172166 h 548"/>
              <a:gd name="T22" fmla="*/ 547126 w 625"/>
              <a:gd name="T23" fmla="*/ 188881 h 548"/>
              <a:gd name="T24" fmla="*/ 556697 w 625"/>
              <a:gd name="T25" fmla="*/ 222311 h 548"/>
              <a:gd name="T26" fmla="*/ 508843 w 625"/>
              <a:gd name="T27" fmla="*/ 320930 h 548"/>
              <a:gd name="T28" fmla="*/ 491297 w 625"/>
              <a:gd name="T29" fmla="*/ 349346 h 548"/>
              <a:gd name="T30" fmla="*/ 481726 w 625"/>
              <a:gd name="T31" fmla="*/ 379433 h 548"/>
              <a:gd name="T32" fmla="*/ 488107 w 625"/>
              <a:gd name="T33" fmla="*/ 406177 h 548"/>
              <a:gd name="T34" fmla="*/ 465775 w 625"/>
              <a:gd name="T35" fmla="*/ 434593 h 548"/>
              <a:gd name="T36" fmla="*/ 468965 w 625"/>
              <a:gd name="T37" fmla="*/ 461337 h 548"/>
              <a:gd name="T38" fmla="*/ 819892 w 625"/>
              <a:gd name="T39" fmla="*/ 499782 h 548"/>
              <a:gd name="T40" fmla="*/ 829462 w 625"/>
              <a:gd name="T41" fmla="*/ 556613 h 548"/>
              <a:gd name="T42" fmla="*/ 859770 w 625"/>
              <a:gd name="T43" fmla="*/ 638517 h 548"/>
              <a:gd name="T44" fmla="*/ 834248 w 625"/>
              <a:gd name="T45" fmla="*/ 638517 h 548"/>
              <a:gd name="T46" fmla="*/ 772038 w 625"/>
              <a:gd name="T47" fmla="*/ 601744 h 548"/>
              <a:gd name="T48" fmla="*/ 728970 w 625"/>
              <a:gd name="T49" fmla="*/ 631831 h 548"/>
              <a:gd name="T50" fmla="*/ 713019 w 625"/>
              <a:gd name="T51" fmla="*/ 658575 h 548"/>
              <a:gd name="T52" fmla="*/ 762467 w 625"/>
              <a:gd name="T53" fmla="*/ 683648 h 548"/>
              <a:gd name="T54" fmla="*/ 819892 w 625"/>
              <a:gd name="T55" fmla="*/ 658575 h 548"/>
              <a:gd name="T56" fmla="*/ 843818 w 625"/>
              <a:gd name="T57" fmla="*/ 676962 h 548"/>
              <a:gd name="T58" fmla="*/ 840628 w 625"/>
              <a:gd name="T59" fmla="*/ 700363 h 548"/>
              <a:gd name="T60" fmla="*/ 875721 w 625"/>
              <a:gd name="T61" fmla="*/ 697020 h 548"/>
              <a:gd name="T62" fmla="*/ 891672 w 625"/>
              <a:gd name="T63" fmla="*/ 670276 h 548"/>
              <a:gd name="T64" fmla="*/ 907623 w 625"/>
              <a:gd name="T65" fmla="*/ 666933 h 548"/>
              <a:gd name="T66" fmla="*/ 907623 w 625"/>
              <a:gd name="T67" fmla="*/ 713735 h 548"/>
              <a:gd name="T68" fmla="*/ 869340 w 625"/>
              <a:gd name="T69" fmla="*/ 778924 h 548"/>
              <a:gd name="T70" fmla="*/ 885292 w 625"/>
              <a:gd name="T71" fmla="*/ 805668 h 548"/>
              <a:gd name="T72" fmla="*/ 992165 w 625"/>
              <a:gd name="T73" fmla="*/ 887572 h 548"/>
              <a:gd name="T74" fmla="*/ 931550 w 625"/>
              <a:gd name="T75" fmla="*/ 910973 h 548"/>
              <a:gd name="T76" fmla="*/ 918789 w 625"/>
              <a:gd name="T77" fmla="*/ 877543 h 548"/>
              <a:gd name="T78" fmla="*/ 901243 w 625"/>
              <a:gd name="T79" fmla="*/ 854142 h 548"/>
              <a:gd name="T80" fmla="*/ 843818 w 625"/>
              <a:gd name="T81" fmla="*/ 844113 h 548"/>
              <a:gd name="T82" fmla="*/ 831058 w 625"/>
              <a:gd name="T83" fmla="*/ 819040 h 548"/>
              <a:gd name="T84" fmla="*/ 787989 w 625"/>
              <a:gd name="T85" fmla="*/ 798982 h 548"/>
              <a:gd name="T86" fmla="*/ 794370 w 625"/>
              <a:gd name="T87" fmla="*/ 830741 h 548"/>
              <a:gd name="T88" fmla="*/ 775228 w 625"/>
              <a:gd name="T89" fmla="*/ 840770 h 548"/>
              <a:gd name="T90" fmla="*/ 797560 w 625"/>
              <a:gd name="T91" fmla="*/ 880886 h 548"/>
              <a:gd name="T92" fmla="*/ 759277 w 625"/>
              <a:gd name="T93" fmla="*/ 897601 h 548"/>
              <a:gd name="T94" fmla="*/ 660380 w 625"/>
              <a:gd name="T95" fmla="*/ 904287 h 548"/>
              <a:gd name="T96" fmla="*/ 628477 w 625"/>
              <a:gd name="T97" fmla="*/ 890915 h 548"/>
              <a:gd name="T98" fmla="*/ 612526 w 625"/>
              <a:gd name="T99" fmla="*/ 890915 h 548"/>
              <a:gd name="T100" fmla="*/ 515224 w 625"/>
              <a:gd name="T101" fmla="*/ 815697 h 548"/>
              <a:gd name="T102" fmla="*/ 484916 w 625"/>
              <a:gd name="T103" fmla="*/ 785610 h 548"/>
              <a:gd name="T104" fmla="*/ 465775 w 625"/>
              <a:gd name="T105" fmla="*/ 762209 h 548"/>
              <a:gd name="T106" fmla="*/ 437063 w 625"/>
              <a:gd name="T107" fmla="*/ 775581 h 548"/>
              <a:gd name="T108" fmla="*/ 414731 w 625"/>
              <a:gd name="T109" fmla="*/ 748837 h 548"/>
              <a:gd name="T110" fmla="*/ 355712 w 625"/>
              <a:gd name="T111" fmla="*/ 822383 h 548"/>
              <a:gd name="T112" fmla="*/ 267980 w 625"/>
              <a:gd name="T113" fmla="*/ 809011 h 548"/>
              <a:gd name="T114" fmla="*/ 199390 w 625"/>
              <a:gd name="T115" fmla="*/ 778924 h 548"/>
              <a:gd name="T116" fmla="*/ 159512 w 625"/>
              <a:gd name="T117" fmla="*/ 758866 h 548"/>
              <a:gd name="T118" fmla="*/ 146751 w 625"/>
              <a:gd name="T119" fmla="*/ 778924 h 548"/>
              <a:gd name="T120" fmla="*/ 74971 w 625"/>
              <a:gd name="T121" fmla="*/ 785610 h 548"/>
              <a:gd name="T122" fmla="*/ 52639 w 625"/>
              <a:gd name="T123" fmla="*/ 775581 h 54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25"/>
              <a:gd name="T187" fmla="*/ 0 h 548"/>
              <a:gd name="T188" fmla="*/ 625 w 625"/>
              <a:gd name="T189" fmla="*/ 548 h 54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25" h="548">
                <a:moveTo>
                  <a:pt x="45" y="435"/>
                </a:moveTo>
                <a:lnTo>
                  <a:pt x="45" y="435"/>
                </a:lnTo>
                <a:lnTo>
                  <a:pt x="52" y="425"/>
                </a:lnTo>
                <a:lnTo>
                  <a:pt x="56" y="417"/>
                </a:lnTo>
                <a:lnTo>
                  <a:pt x="56" y="409"/>
                </a:lnTo>
                <a:lnTo>
                  <a:pt x="54" y="403"/>
                </a:lnTo>
                <a:lnTo>
                  <a:pt x="51" y="397"/>
                </a:lnTo>
                <a:lnTo>
                  <a:pt x="49" y="394"/>
                </a:lnTo>
                <a:lnTo>
                  <a:pt x="45" y="392"/>
                </a:lnTo>
                <a:lnTo>
                  <a:pt x="49" y="366"/>
                </a:lnTo>
                <a:lnTo>
                  <a:pt x="47" y="364"/>
                </a:lnTo>
                <a:lnTo>
                  <a:pt x="45" y="362"/>
                </a:lnTo>
                <a:lnTo>
                  <a:pt x="43" y="360"/>
                </a:lnTo>
                <a:lnTo>
                  <a:pt x="43" y="356"/>
                </a:lnTo>
                <a:lnTo>
                  <a:pt x="45" y="350"/>
                </a:lnTo>
                <a:lnTo>
                  <a:pt x="49" y="343"/>
                </a:lnTo>
                <a:lnTo>
                  <a:pt x="56" y="333"/>
                </a:lnTo>
                <a:lnTo>
                  <a:pt x="60" y="327"/>
                </a:lnTo>
                <a:lnTo>
                  <a:pt x="62" y="321"/>
                </a:lnTo>
                <a:lnTo>
                  <a:pt x="64" y="313"/>
                </a:lnTo>
                <a:lnTo>
                  <a:pt x="66" y="307"/>
                </a:lnTo>
                <a:lnTo>
                  <a:pt x="66" y="303"/>
                </a:lnTo>
                <a:lnTo>
                  <a:pt x="66" y="296"/>
                </a:lnTo>
                <a:lnTo>
                  <a:pt x="66" y="290"/>
                </a:lnTo>
                <a:lnTo>
                  <a:pt x="64" y="284"/>
                </a:lnTo>
                <a:lnTo>
                  <a:pt x="62" y="278"/>
                </a:lnTo>
                <a:lnTo>
                  <a:pt x="60" y="272"/>
                </a:lnTo>
                <a:lnTo>
                  <a:pt x="60" y="268"/>
                </a:lnTo>
                <a:lnTo>
                  <a:pt x="58" y="262"/>
                </a:lnTo>
                <a:lnTo>
                  <a:pt x="56" y="258"/>
                </a:lnTo>
                <a:lnTo>
                  <a:pt x="54" y="256"/>
                </a:lnTo>
                <a:lnTo>
                  <a:pt x="54" y="254"/>
                </a:lnTo>
                <a:lnTo>
                  <a:pt x="47" y="233"/>
                </a:lnTo>
                <a:lnTo>
                  <a:pt x="33" y="217"/>
                </a:lnTo>
                <a:lnTo>
                  <a:pt x="33" y="184"/>
                </a:lnTo>
                <a:lnTo>
                  <a:pt x="5" y="149"/>
                </a:lnTo>
                <a:lnTo>
                  <a:pt x="0" y="9"/>
                </a:lnTo>
                <a:lnTo>
                  <a:pt x="333" y="0"/>
                </a:lnTo>
                <a:lnTo>
                  <a:pt x="333" y="1"/>
                </a:lnTo>
                <a:lnTo>
                  <a:pt x="333" y="3"/>
                </a:lnTo>
                <a:lnTo>
                  <a:pt x="333" y="5"/>
                </a:lnTo>
                <a:lnTo>
                  <a:pt x="333" y="9"/>
                </a:lnTo>
                <a:lnTo>
                  <a:pt x="333" y="11"/>
                </a:lnTo>
                <a:lnTo>
                  <a:pt x="333" y="13"/>
                </a:lnTo>
                <a:lnTo>
                  <a:pt x="335" y="13"/>
                </a:lnTo>
                <a:lnTo>
                  <a:pt x="337" y="11"/>
                </a:lnTo>
                <a:lnTo>
                  <a:pt x="339" y="11"/>
                </a:lnTo>
                <a:lnTo>
                  <a:pt x="341" y="15"/>
                </a:lnTo>
                <a:lnTo>
                  <a:pt x="341" y="17"/>
                </a:lnTo>
                <a:lnTo>
                  <a:pt x="343" y="19"/>
                </a:lnTo>
                <a:lnTo>
                  <a:pt x="341" y="31"/>
                </a:lnTo>
                <a:lnTo>
                  <a:pt x="349" y="37"/>
                </a:lnTo>
                <a:lnTo>
                  <a:pt x="339" y="49"/>
                </a:lnTo>
                <a:lnTo>
                  <a:pt x="341" y="54"/>
                </a:lnTo>
                <a:lnTo>
                  <a:pt x="355" y="52"/>
                </a:lnTo>
                <a:lnTo>
                  <a:pt x="355" y="66"/>
                </a:lnTo>
                <a:lnTo>
                  <a:pt x="353" y="66"/>
                </a:lnTo>
                <a:lnTo>
                  <a:pt x="353" y="68"/>
                </a:lnTo>
                <a:lnTo>
                  <a:pt x="351" y="70"/>
                </a:lnTo>
                <a:lnTo>
                  <a:pt x="349" y="72"/>
                </a:lnTo>
                <a:lnTo>
                  <a:pt x="347" y="74"/>
                </a:lnTo>
                <a:lnTo>
                  <a:pt x="349" y="76"/>
                </a:lnTo>
                <a:lnTo>
                  <a:pt x="351" y="78"/>
                </a:lnTo>
                <a:lnTo>
                  <a:pt x="359" y="78"/>
                </a:lnTo>
                <a:lnTo>
                  <a:pt x="359" y="80"/>
                </a:lnTo>
                <a:lnTo>
                  <a:pt x="357" y="82"/>
                </a:lnTo>
                <a:lnTo>
                  <a:pt x="357" y="86"/>
                </a:lnTo>
                <a:lnTo>
                  <a:pt x="359" y="88"/>
                </a:lnTo>
                <a:lnTo>
                  <a:pt x="363" y="90"/>
                </a:lnTo>
                <a:lnTo>
                  <a:pt x="368" y="90"/>
                </a:lnTo>
                <a:lnTo>
                  <a:pt x="366" y="94"/>
                </a:lnTo>
                <a:lnTo>
                  <a:pt x="364" y="96"/>
                </a:lnTo>
                <a:lnTo>
                  <a:pt x="364" y="99"/>
                </a:lnTo>
                <a:lnTo>
                  <a:pt x="363" y="103"/>
                </a:lnTo>
                <a:lnTo>
                  <a:pt x="361" y="107"/>
                </a:lnTo>
                <a:lnTo>
                  <a:pt x="359" y="109"/>
                </a:lnTo>
                <a:lnTo>
                  <a:pt x="359" y="111"/>
                </a:lnTo>
                <a:lnTo>
                  <a:pt x="357" y="111"/>
                </a:lnTo>
                <a:lnTo>
                  <a:pt x="353" y="111"/>
                </a:lnTo>
                <a:lnTo>
                  <a:pt x="347" y="113"/>
                </a:lnTo>
                <a:lnTo>
                  <a:pt x="343" y="113"/>
                </a:lnTo>
                <a:lnTo>
                  <a:pt x="339" y="115"/>
                </a:lnTo>
                <a:lnTo>
                  <a:pt x="339" y="117"/>
                </a:lnTo>
                <a:lnTo>
                  <a:pt x="343" y="119"/>
                </a:lnTo>
                <a:lnTo>
                  <a:pt x="351" y="123"/>
                </a:lnTo>
                <a:lnTo>
                  <a:pt x="351" y="125"/>
                </a:lnTo>
                <a:lnTo>
                  <a:pt x="351" y="127"/>
                </a:lnTo>
                <a:lnTo>
                  <a:pt x="349" y="133"/>
                </a:lnTo>
                <a:lnTo>
                  <a:pt x="345" y="135"/>
                </a:lnTo>
                <a:lnTo>
                  <a:pt x="343" y="139"/>
                </a:lnTo>
                <a:lnTo>
                  <a:pt x="339" y="143"/>
                </a:lnTo>
                <a:lnTo>
                  <a:pt x="339" y="147"/>
                </a:lnTo>
                <a:lnTo>
                  <a:pt x="337" y="149"/>
                </a:lnTo>
                <a:lnTo>
                  <a:pt x="335" y="162"/>
                </a:lnTo>
                <a:lnTo>
                  <a:pt x="327" y="162"/>
                </a:lnTo>
                <a:lnTo>
                  <a:pt x="319" y="192"/>
                </a:lnTo>
                <a:lnTo>
                  <a:pt x="310" y="198"/>
                </a:lnTo>
                <a:lnTo>
                  <a:pt x="319" y="198"/>
                </a:lnTo>
                <a:lnTo>
                  <a:pt x="319" y="199"/>
                </a:lnTo>
                <a:lnTo>
                  <a:pt x="317" y="199"/>
                </a:lnTo>
                <a:lnTo>
                  <a:pt x="313" y="203"/>
                </a:lnTo>
                <a:lnTo>
                  <a:pt x="312" y="205"/>
                </a:lnTo>
                <a:lnTo>
                  <a:pt x="308" y="209"/>
                </a:lnTo>
                <a:lnTo>
                  <a:pt x="308" y="211"/>
                </a:lnTo>
                <a:lnTo>
                  <a:pt x="308" y="215"/>
                </a:lnTo>
                <a:lnTo>
                  <a:pt x="310" y="217"/>
                </a:lnTo>
                <a:lnTo>
                  <a:pt x="310" y="219"/>
                </a:lnTo>
                <a:lnTo>
                  <a:pt x="308" y="221"/>
                </a:lnTo>
                <a:lnTo>
                  <a:pt x="306" y="223"/>
                </a:lnTo>
                <a:lnTo>
                  <a:pt x="302" y="227"/>
                </a:lnTo>
                <a:lnTo>
                  <a:pt x="302" y="231"/>
                </a:lnTo>
                <a:lnTo>
                  <a:pt x="300" y="233"/>
                </a:lnTo>
                <a:lnTo>
                  <a:pt x="302" y="235"/>
                </a:lnTo>
                <a:lnTo>
                  <a:pt x="306" y="235"/>
                </a:lnTo>
                <a:lnTo>
                  <a:pt x="308" y="237"/>
                </a:lnTo>
                <a:lnTo>
                  <a:pt x="308" y="241"/>
                </a:lnTo>
                <a:lnTo>
                  <a:pt x="306" y="243"/>
                </a:lnTo>
                <a:lnTo>
                  <a:pt x="300" y="248"/>
                </a:lnTo>
                <a:lnTo>
                  <a:pt x="296" y="248"/>
                </a:lnTo>
                <a:lnTo>
                  <a:pt x="292" y="250"/>
                </a:lnTo>
                <a:lnTo>
                  <a:pt x="290" y="252"/>
                </a:lnTo>
                <a:lnTo>
                  <a:pt x="290" y="256"/>
                </a:lnTo>
                <a:lnTo>
                  <a:pt x="290" y="258"/>
                </a:lnTo>
                <a:lnTo>
                  <a:pt x="292" y="260"/>
                </a:lnTo>
                <a:lnTo>
                  <a:pt x="294" y="262"/>
                </a:lnTo>
                <a:lnTo>
                  <a:pt x="296" y="262"/>
                </a:lnTo>
                <a:lnTo>
                  <a:pt x="298" y="264"/>
                </a:lnTo>
                <a:lnTo>
                  <a:pt x="296" y="266"/>
                </a:lnTo>
                <a:lnTo>
                  <a:pt x="296" y="270"/>
                </a:lnTo>
                <a:lnTo>
                  <a:pt x="296" y="272"/>
                </a:lnTo>
                <a:lnTo>
                  <a:pt x="294" y="276"/>
                </a:lnTo>
                <a:lnTo>
                  <a:pt x="294" y="280"/>
                </a:lnTo>
                <a:lnTo>
                  <a:pt x="294" y="282"/>
                </a:lnTo>
                <a:lnTo>
                  <a:pt x="294" y="284"/>
                </a:lnTo>
                <a:lnTo>
                  <a:pt x="518" y="268"/>
                </a:lnTo>
                <a:lnTo>
                  <a:pt x="518" y="296"/>
                </a:lnTo>
                <a:lnTo>
                  <a:pt x="516" y="296"/>
                </a:lnTo>
                <a:lnTo>
                  <a:pt x="514" y="299"/>
                </a:lnTo>
                <a:lnTo>
                  <a:pt x="512" y="305"/>
                </a:lnTo>
                <a:lnTo>
                  <a:pt x="510" y="307"/>
                </a:lnTo>
                <a:lnTo>
                  <a:pt x="510" y="315"/>
                </a:lnTo>
                <a:lnTo>
                  <a:pt x="510" y="321"/>
                </a:lnTo>
                <a:lnTo>
                  <a:pt x="512" y="327"/>
                </a:lnTo>
                <a:lnTo>
                  <a:pt x="518" y="331"/>
                </a:lnTo>
                <a:lnTo>
                  <a:pt x="520" y="333"/>
                </a:lnTo>
                <a:lnTo>
                  <a:pt x="523" y="337"/>
                </a:lnTo>
                <a:lnTo>
                  <a:pt x="527" y="343"/>
                </a:lnTo>
                <a:lnTo>
                  <a:pt x="533" y="350"/>
                </a:lnTo>
                <a:lnTo>
                  <a:pt x="537" y="358"/>
                </a:lnTo>
                <a:lnTo>
                  <a:pt x="541" y="364"/>
                </a:lnTo>
                <a:lnTo>
                  <a:pt x="541" y="374"/>
                </a:lnTo>
                <a:lnTo>
                  <a:pt x="539" y="382"/>
                </a:lnTo>
                <a:lnTo>
                  <a:pt x="537" y="382"/>
                </a:lnTo>
                <a:lnTo>
                  <a:pt x="535" y="382"/>
                </a:lnTo>
                <a:lnTo>
                  <a:pt x="531" y="382"/>
                </a:lnTo>
                <a:lnTo>
                  <a:pt x="529" y="382"/>
                </a:lnTo>
                <a:lnTo>
                  <a:pt x="527" y="382"/>
                </a:lnTo>
                <a:lnTo>
                  <a:pt x="525" y="382"/>
                </a:lnTo>
                <a:lnTo>
                  <a:pt x="523" y="382"/>
                </a:lnTo>
                <a:lnTo>
                  <a:pt x="506" y="372"/>
                </a:lnTo>
                <a:lnTo>
                  <a:pt x="500" y="374"/>
                </a:lnTo>
                <a:lnTo>
                  <a:pt x="498" y="372"/>
                </a:lnTo>
                <a:lnTo>
                  <a:pt x="496" y="370"/>
                </a:lnTo>
                <a:lnTo>
                  <a:pt x="494" y="366"/>
                </a:lnTo>
                <a:lnTo>
                  <a:pt x="490" y="362"/>
                </a:lnTo>
                <a:lnTo>
                  <a:pt x="484" y="360"/>
                </a:lnTo>
                <a:lnTo>
                  <a:pt x="478" y="360"/>
                </a:lnTo>
                <a:lnTo>
                  <a:pt x="472" y="362"/>
                </a:lnTo>
                <a:lnTo>
                  <a:pt x="465" y="366"/>
                </a:lnTo>
                <a:lnTo>
                  <a:pt x="463" y="368"/>
                </a:lnTo>
                <a:lnTo>
                  <a:pt x="461" y="370"/>
                </a:lnTo>
                <a:lnTo>
                  <a:pt x="459" y="374"/>
                </a:lnTo>
                <a:lnTo>
                  <a:pt x="457" y="378"/>
                </a:lnTo>
                <a:lnTo>
                  <a:pt x="453" y="380"/>
                </a:lnTo>
                <a:lnTo>
                  <a:pt x="451" y="384"/>
                </a:lnTo>
                <a:lnTo>
                  <a:pt x="451" y="386"/>
                </a:lnTo>
                <a:lnTo>
                  <a:pt x="451" y="388"/>
                </a:lnTo>
                <a:lnTo>
                  <a:pt x="449" y="390"/>
                </a:lnTo>
                <a:lnTo>
                  <a:pt x="447" y="394"/>
                </a:lnTo>
                <a:lnTo>
                  <a:pt x="447" y="397"/>
                </a:lnTo>
                <a:lnTo>
                  <a:pt x="449" y="401"/>
                </a:lnTo>
                <a:lnTo>
                  <a:pt x="451" y="403"/>
                </a:lnTo>
                <a:lnTo>
                  <a:pt x="461" y="407"/>
                </a:lnTo>
                <a:lnTo>
                  <a:pt x="474" y="407"/>
                </a:lnTo>
                <a:lnTo>
                  <a:pt x="478" y="409"/>
                </a:lnTo>
                <a:lnTo>
                  <a:pt x="480" y="409"/>
                </a:lnTo>
                <a:lnTo>
                  <a:pt x="486" y="409"/>
                </a:lnTo>
                <a:lnTo>
                  <a:pt x="490" y="407"/>
                </a:lnTo>
                <a:lnTo>
                  <a:pt x="498" y="405"/>
                </a:lnTo>
                <a:lnTo>
                  <a:pt x="506" y="401"/>
                </a:lnTo>
                <a:lnTo>
                  <a:pt x="512" y="394"/>
                </a:lnTo>
                <a:lnTo>
                  <a:pt x="514" y="394"/>
                </a:lnTo>
                <a:lnTo>
                  <a:pt x="518" y="394"/>
                </a:lnTo>
                <a:lnTo>
                  <a:pt x="520" y="397"/>
                </a:lnTo>
                <a:lnTo>
                  <a:pt x="521" y="397"/>
                </a:lnTo>
                <a:lnTo>
                  <a:pt x="531" y="388"/>
                </a:lnTo>
                <a:lnTo>
                  <a:pt x="539" y="394"/>
                </a:lnTo>
                <a:lnTo>
                  <a:pt x="531" y="405"/>
                </a:lnTo>
                <a:lnTo>
                  <a:pt x="529" y="405"/>
                </a:lnTo>
                <a:lnTo>
                  <a:pt x="525" y="407"/>
                </a:lnTo>
                <a:lnTo>
                  <a:pt x="521" y="409"/>
                </a:lnTo>
                <a:lnTo>
                  <a:pt x="518" y="411"/>
                </a:lnTo>
                <a:lnTo>
                  <a:pt x="516" y="413"/>
                </a:lnTo>
                <a:lnTo>
                  <a:pt x="514" y="417"/>
                </a:lnTo>
                <a:lnTo>
                  <a:pt x="518" y="417"/>
                </a:lnTo>
                <a:lnTo>
                  <a:pt x="527" y="419"/>
                </a:lnTo>
                <a:lnTo>
                  <a:pt x="529" y="419"/>
                </a:lnTo>
                <a:lnTo>
                  <a:pt x="531" y="419"/>
                </a:lnTo>
                <a:lnTo>
                  <a:pt x="537" y="421"/>
                </a:lnTo>
                <a:lnTo>
                  <a:pt x="543" y="423"/>
                </a:lnTo>
                <a:lnTo>
                  <a:pt x="547" y="425"/>
                </a:lnTo>
                <a:lnTo>
                  <a:pt x="551" y="423"/>
                </a:lnTo>
                <a:lnTo>
                  <a:pt x="551" y="421"/>
                </a:lnTo>
                <a:lnTo>
                  <a:pt x="549" y="417"/>
                </a:lnTo>
                <a:lnTo>
                  <a:pt x="549" y="415"/>
                </a:lnTo>
                <a:lnTo>
                  <a:pt x="551" y="413"/>
                </a:lnTo>
                <a:lnTo>
                  <a:pt x="553" y="411"/>
                </a:lnTo>
                <a:lnTo>
                  <a:pt x="555" y="407"/>
                </a:lnTo>
                <a:lnTo>
                  <a:pt x="557" y="405"/>
                </a:lnTo>
                <a:lnTo>
                  <a:pt x="557" y="403"/>
                </a:lnTo>
                <a:lnTo>
                  <a:pt x="559" y="401"/>
                </a:lnTo>
                <a:lnTo>
                  <a:pt x="561" y="399"/>
                </a:lnTo>
                <a:lnTo>
                  <a:pt x="565" y="399"/>
                </a:lnTo>
                <a:lnTo>
                  <a:pt x="567" y="399"/>
                </a:lnTo>
                <a:lnTo>
                  <a:pt x="569" y="399"/>
                </a:lnTo>
                <a:lnTo>
                  <a:pt x="567" y="401"/>
                </a:lnTo>
                <a:lnTo>
                  <a:pt x="565" y="403"/>
                </a:lnTo>
                <a:lnTo>
                  <a:pt x="565" y="407"/>
                </a:lnTo>
                <a:lnTo>
                  <a:pt x="567" y="409"/>
                </a:lnTo>
                <a:lnTo>
                  <a:pt x="569" y="413"/>
                </a:lnTo>
                <a:lnTo>
                  <a:pt x="569" y="427"/>
                </a:lnTo>
                <a:lnTo>
                  <a:pt x="571" y="433"/>
                </a:lnTo>
                <a:lnTo>
                  <a:pt x="586" y="433"/>
                </a:lnTo>
                <a:lnTo>
                  <a:pt x="584" y="441"/>
                </a:lnTo>
                <a:lnTo>
                  <a:pt x="569" y="441"/>
                </a:lnTo>
                <a:lnTo>
                  <a:pt x="561" y="447"/>
                </a:lnTo>
                <a:lnTo>
                  <a:pt x="545" y="447"/>
                </a:lnTo>
                <a:lnTo>
                  <a:pt x="545" y="466"/>
                </a:lnTo>
                <a:lnTo>
                  <a:pt x="545" y="468"/>
                </a:lnTo>
                <a:lnTo>
                  <a:pt x="545" y="472"/>
                </a:lnTo>
                <a:lnTo>
                  <a:pt x="545" y="474"/>
                </a:lnTo>
                <a:lnTo>
                  <a:pt x="545" y="476"/>
                </a:lnTo>
                <a:lnTo>
                  <a:pt x="547" y="478"/>
                </a:lnTo>
                <a:lnTo>
                  <a:pt x="549" y="480"/>
                </a:lnTo>
                <a:lnTo>
                  <a:pt x="555" y="482"/>
                </a:lnTo>
                <a:lnTo>
                  <a:pt x="561" y="488"/>
                </a:lnTo>
                <a:lnTo>
                  <a:pt x="567" y="494"/>
                </a:lnTo>
                <a:lnTo>
                  <a:pt x="578" y="494"/>
                </a:lnTo>
                <a:lnTo>
                  <a:pt x="586" y="501"/>
                </a:lnTo>
                <a:lnTo>
                  <a:pt x="610" y="509"/>
                </a:lnTo>
                <a:lnTo>
                  <a:pt x="608" y="517"/>
                </a:lnTo>
                <a:lnTo>
                  <a:pt x="624" y="517"/>
                </a:lnTo>
                <a:lnTo>
                  <a:pt x="622" y="531"/>
                </a:lnTo>
                <a:lnTo>
                  <a:pt x="608" y="535"/>
                </a:lnTo>
                <a:lnTo>
                  <a:pt x="606" y="543"/>
                </a:lnTo>
                <a:lnTo>
                  <a:pt x="596" y="533"/>
                </a:lnTo>
                <a:lnTo>
                  <a:pt x="594" y="533"/>
                </a:lnTo>
                <a:lnTo>
                  <a:pt x="592" y="537"/>
                </a:lnTo>
                <a:lnTo>
                  <a:pt x="588" y="541"/>
                </a:lnTo>
                <a:lnTo>
                  <a:pt x="584" y="545"/>
                </a:lnTo>
                <a:lnTo>
                  <a:pt x="582" y="547"/>
                </a:lnTo>
                <a:lnTo>
                  <a:pt x="580" y="547"/>
                </a:lnTo>
                <a:lnTo>
                  <a:pt x="580" y="543"/>
                </a:lnTo>
                <a:lnTo>
                  <a:pt x="584" y="533"/>
                </a:lnTo>
                <a:lnTo>
                  <a:pt x="584" y="531"/>
                </a:lnTo>
                <a:lnTo>
                  <a:pt x="580" y="527"/>
                </a:lnTo>
                <a:lnTo>
                  <a:pt x="576" y="525"/>
                </a:lnTo>
                <a:lnTo>
                  <a:pt x="574" y="523"/>
                </a:lnTo>
                <a:lnTo>
                  <a:pt x="574" y="521"/>
                </a:lnTo>
                <a:lnTo>
                  <a:pt x="574" y="519"/>
                </a:lnTo>
                <a:lnTo>
                  <a:pt x="572" y="517"/>
                </a:lnTo>
                <a:lnTo>
                  <a:pt x="569" y="515"/>
                </a:lnTo>
                <a:lnTo>
                  <a:pt x="565" y="511"/>
                </a:lnTo>
                <a:lnTo>
                  <a:pt x="555" y="509"/>
                </a:lnTo>
                <a:lnTo>
                  <a:pt x="543" y="507"/>
                </a:lnTo>
                <a:lnTo>
                  <a:pt x="539" y="507"/>
                </a:lnTo>
                <a:lnTo>
                  <a:pt x="535" y="507"/>
                </a:lnTo>
                <a:lnTo>
                  <a:pt x="533" y="505"/>
                </a:lnTo>
                <a:lnTo>
                  <a:pt x="529" y="505"/>
                </a:lnTo>
                <a:lnTo>
                  <a:pt x="527" y="505"/>
                </a:lnTo>
                <a:lnTo>
                  <a:pt x="525" y="503"/>
                </a:lnTo>
                <a:lnTo>
                  <a:pt x="525" y="499"/>
                </a:lnTo>
                <a:lnTo>
                  <a:pt x="523" y="494"/>
                </a:lnTo>
                <a:lnTo>
                  <a:pt x="521" y="490"/>
                </a:lnTo>
                <a:lnTo>
                  <a:pt x="520" y="486"/>
                </a:lnTo>
                <a:lnTo>
                  <a:pt x="518" y="482"/>
                </a:lnTo>
                <a:lnTo>
                  <a:pt x="514" y="482"/>
                </a:lnTo>
                <a:lnTo>
                  <a:pt x="510" y="486"/>
                </a:lnTo>
                <a:lnTo>
                  <a:pt x="508" y="486"/>
                </a:lnTo>
                <a:lnTo>
                  <a:pt x="502" y="482"/>
                </a:lnTo>
                <a:lnTo>
                  <a:pt x="494" y="478"/>
                </a:lnTo>
                <a:lnTo>
                  <a:pt x="488" y="476"/>
                </a:lnTo>
                <a:lnTo>
                  <a:pt x="482" y="474"/>
                </a:lnTo>
                <a:lnTo>
                  <a:pt x="480" y="476"/>
                </a:lnTo>
                <a:lnTo>
                  <a:pt x="486" y="480"/>
                </a:lnTo>
                <a:lnTo>
                  <a:pt x="498" y="492"/>
                </a:lnTo>
                <a:lnTo>
                  <a:pt x="498" y="496"/>
                </a:lnTo>
                <a:lnTo>
                  <a:pt x="498" y="497"/>
                </a:lnTo>
                <a:lnTo>
                  <a:pt x="500" y="501"/>
                </a:lnTo>
                <a:lnTo>
                  <a:pt x="500" y="503"/>
                </a:lnTo>
                <a:lnTo>
                  <a:pt x="498" y="503"/>
                </a:lnTo>
                <a:lnTo>
                  <a:pt x="496" y="503"/>
                </a:lnTo>
                <a:lnTo>
                  <a:pt x="492" y="501"/>
                </a:lnTo>
                <a:lnTo>
                  <a:pt x="488" y="503"/>
                </a:lnTo>
                <a:lnTo>
                  <a:pt x="486" y="503"/>
                </a:lnTo>
                <a:lnTo>
                  <a:pt x="484" y="505"/>
                </a:lnTo>
                <a:lnTo>
                  <a:pt x="486" y="509"/>
                </a:lnTo>
                <a:lnTo>
                  <a:pt x="490" y="515"/>
                </a:lnTo>
                <a:lnTo>
                  <a:pt x="492" y="517"/>
                </a:lnTo>
                <a:lnTo>
                  <a:pt x="496" y="521"/>
                </a:lnTo>
                <a:lnTo>
                  <a:pt x="500" y="525"/>
                </a:lnTo>
                <a:lnTo>
                  <a:pt x="500" y="527"/>
                </a:lnTo>
                <a:lnTo>
                  <a:pt x="484" y="541"/>
                </a:lnTo>
                <a:lnTo>
                  <a:pt x="482" y="541"/>
                </a:lnTo>
                <a:lnTo>
                  <a:pt x="480" y="541"/>
                </a:lnTo>
                <a:lnTo>
                  <a:pt x="476" y="539"/>
                </a:lnTo>
                <a:lnTo>
                  <a:pt x="476" y="537"/>
                </a:lnTo>
                <a:lnTo>
                  <a:pt x="474" y="533"/>
                </a:lnTo>
                <a:lnTo>
                  <a:pt x="474" y="529"/>
                </a:lnTo>
                <a:lnTo>
                  <a:pt x="461" y="513"/>
                </a:lnTo>
                <a:lnTo>
                  <a:pt x="451" y="507"/>
                </a:lnTo>
                <a:lnTo>
                  <a:pt x="441" y="517"/>
                </a:lnTo>
                <a:lnTo>
                  <a:pt x="433" y="513"/>
                </a:lnTo>
                <a:lnTo>
                  <a:pt x="435" y="525"/>
                </a:lnTo>
                <a:lnTo>
                  <a:pt x="414" y="541"/>
                </a:lnTo>
                <a:lnTo>
                  <a:pt x="410" y="543"/>
                </a:lnTo>
                <a:lnTo>
                  <a:pt x="406" y="543"/>
                </a:lnTo>
                <a:lnTo>
                  <a:pt x="402" y="543"/>
                </a:lnTo>
                <a:lnTo>
                  <a:pt x="398" y="541"/>
                </a:lnTo>
                <a:lnTo>
                  <a:pt x="394" y="537"/>
                </a:lnTo>
                <a:lnTo>
                  <a:pt x="394" y="533"/>
                </a:lnTo>
                <a:lnTo>
                  <a:pt x="398" y="527"/>
                </a:lnTo>
                <a:lnTo>
                  <a:pt x="398" y="525"/>
                </a:lnTo>
                <a:lnTo>
                  <a:pt x="402" y="523"/>
                </a:lnTo>
                <a:lnTo>
                  <a:pt x="404" y="521"/>
                </a:lnTo>
                <a:lnTo>
                  <a:pt x="406" y="521"/>
                </a:lnTo>
                <a:lnTo>
                  <a:pt x="388" y="523"/>
                </a:lnTo>
                <a:lnTo>
                  <a:pt x="384" y="533"/>
                </a:lnTo>
                <a:lnTo>
                  <a:pt x="366" y="527"/>
                </a:lnTo>
                <a:lnTo>
                  <a:pt x="370" y="517"/>
                </a:lnTo>
                <a:lnTo>
                  <a:pt x="345" y="492"/>
                </a:lnTo>
                <a:lnTo>
                  <a:pt x="337" y="492"/>
                </a:lnTo>
                <a:lnTo>
                  <a:pt x="325" y="486"/>
                </a:lnTo>
                <a:lnTo>
                  <a:pt x="323" y="488"/>
                </a:lnTo>
                <a:lnTo>
                  <a:pt x="321" y="488"/>
                </a:lnTo>
                <a:lnTo>
                  <a:pt x="319" y="490"/>
                </a:lnTo>
                <a:lnTo>
                  <a:pt x="315" y="490"/>
                </a:lnTo>
                <a:lnTo>
                  <a:pt x="315" y="488"/>
                </a:lnTo>
                <a:lnTo>
                  <a:pt x="313" y="486"/>
                </a:lnTo>
                <a:lnTo>
                  <a:pt x="312" y="482"/>
                </a:lnTo>
                <a:lnTo>
                  <a:pt x="312" y="474"/>
                </a:lnTo>
                <a:lnTo>
                  <a:pt x="304" y="470"/>
                </a:lnTo>
                <a:lnTo>
                  <a:pt x="304" y="468"/>
                </a:lnTo>
                <a:lnTo>
                  <a:pt x="304" y="466"/>
                </a:lnTo>
                <a:lnTo>
                  <a:pt x="302" y="462"/>
                </a:lnTo>
                <a:lnTo>
                  <a:pt x="302" y="460"/>
                </a:lnTo>
                <a:lnTo>
                  <a:pt x="300" y="456"/>
                </a:lnTo>
                <a:lnTo>
                  <a:pt x="296" y="454"/>
                </a:lnTo>
                <a:lnTo>
                  <a:pt x="292" y="456"/>
                </a:lnTo>
                <a:lnTo>
                  <a:pt x="286" y="460"/>
                </a:lnTo>
                <a:lnTo>
                  <a:pt x="284" y="462"/>
                </a:lnTo>
                <a:lnTo>
                  <a:pt x="282" y="464"/>
                </a:lnTo>
                <a:lnTo>
                  <a:pt x="280" y="466"/>
                </a:lnTo>
                <a:lnTo>
                  <a:pt x="276" y="466"/>
                </a:lnTo>
                <a:lnTo>
                  <a:pt x="274" y="464"/>
                </a:lnTo>
                <a:lnTo>
                  <a:pt x="274" y="460"/>
                </a:lnTo>
                <a:lnTo>
                  <a:pt x="274" y="452"/>
                </a:lnTo>
                <a:lnTo>
                  <a:pt x="274" y="450"/>
                </a:lnTo>
                <a:lnTo>
                  <a:pt x="274" y="448"/>
                </a:lnTo>
                <a:lnTo>
                  <a:pt x="274" y="447"/>
                </a:lnTo>
                <a:lnTo>
                  <a:pt x="260" y="448"/>
                </a:lnTo>
                <a:lnTo>
                  <a:pt x="241" y="460"/>
                </a:lnTo>
                <a:lnTo>
                  <a:pt x="235" y="464"/>
                </a:lnTo>
                <a:lnTo>
                  <a:pt x="253" y="478"/>
                </a:lnTo>
                <a:lnTo>
                  <a:pt x="251" y="486"/>
                </a:lnTo>
                <a:lnTo>
                  <a:pt x="227" y="492"/>
                </a:lnTo>
                <a:lnTo>
                  <a:pt x="223" y="492"/>
                </a:lnTo>
                <a:lnTo>
                  <a:pt x="219" y="492"/>
                </a:lnTo>
                <a:lnTo>
                  <a:pt x="215" y="492"/>
                </a:lnTo>
                <a:lnTo>
                  <a:pt x="209" y="492"/>
                </a:lnTo>
                <a:lnTo>
                  <a:pt x="202" y="490"/>
                </a:lnTo>
                <a:lnTo>
                  <a:pt x="194" y="490"/>
                </a:lnTo>
                <a:lnTo>
                  <a:pt x="186" y="488"/>
                </a:lnTo>
                <a:lnTo>
                  <a:pt x="178" y="486"/>
                </a:lnTo>
                <a:lnTo>
                  <a:pt x="168" y="484"/>
                </a:lnTo>
                <a:lnTo>
                  <a:pt x="158" y="482"/>
                </a:lnTo>
                <a:lnTo>
                  <a:pt x="153" y="480"/>
                </a:lnTo>
                <a:lnTo>
                  <a:pt x="145" y="476"/>
                </a:lnTo>
                <a:lnTo>
                  <a:pt x="137" y="474"/>
                </a:lnTo>
                <a:lnTo>
                  <a:pt x="131" y="470"/>
                </a:lnTo>
                <a:lnTo>
                  <a:pt x="125" y="466"/>
                </a:lnTo>
                <a:lnTo>
                  <a:pt x="121" y="466"/>
                </a:lnTo>
                <a:lnTo>
                  <a:pt x="117" y="466"/>
                </a:lnTo>
                <a:lnTo>
                  <a:pt x="111" y="464"/>
                </a:lnTo>
                <a:lnTo>
                  <a:pt x="105" y="464"/>
                </a:lnTo>
                <a:lnTo>
                  <a:pt x="102" y="464"/>
                </a:lnTo>
                <a:lnTo>
                  <a:pt x="100" y="464"/>
                </a:lnTo>
                <a:lnTo>
                  <a:pt x="98" y="464"/>
                </a:lnTo>
                <a:lnTo>
                  <a:pt x="100" y="454"/>
                </a:lnTo>
                <a:lnTo>
                  <a:pt x="109" y="447"/>
                </a:lnTo>
                <a:lnTo>
                  <a:pt x="98" y="425"/>
                </a:lnTo>
                <a:lnTo>
                  <a:pt x="92" y="437"/>
                </a:lnTo>
                <a:lnTo>
                  <a:pt x="96" y="443"/>
                </a:lnTo>
                <a:lnTo>
                  <a:pt x="92" y="447"/>
                </a:lnTo>
                <a:lnTo>
                  <a:pt x="86" y="452"/>
                </a:lnTo>
                <a:lnTo>
                  <a:pt x="96" y="456"/>
                </a:lnTo>
                <a:lnTo>
                  <a:pt x="92" y="466"/>
                </a:lnTo>
                <a:lnTo>
                  <a:pt x="86" y="466"/>
                </a:lnTo>
                <a:lnTo>
                  <a:pt x="80" y="466"/>
                </a:lnTo>
                <a:lnTo>
                  <a:pt x="72" y="466"/>
                </a:lnTo>
                <a:lnTo>
                  <a:pt x="62" y="466"/>
                </a:lnTo>
                <a:lnTo>
                  <a:pt x="54" y="468"/>
                </a:lnTo>
                <a:lnTo>
                  <a:pt x="47" y="470"/>
                </a:lnTo>
                <a:lnTo>
                  <a:pt x="39" y="474"/>
                </a:lnTo>
                <a:lnTo>
                  <a:pt x="37" y="472"/>
                </a:lnTo>
                <a:lnTo>
                  <a:pt x="37" y="470"/>
                </a:lnTo>
                <a:lnTo>
                  <a:pt x="35" y="466"/>
                </a:lnTo>
                <a:lnTo>
                  <a:pt x="33" y="464"/>
                </a:lnTo>
                <a:lnTo>
                  <a:pt x="33" y="462"/>
                </a:lnTo>
                <a:lnTo>
                  <a:pt x="31" y="462"/>
                </a:lnTo>
                <a:lnTo>
                  <a:pt x="43" y="447"/>
                </a:lnTo>
                <a:lnTo>
                  <a:pt x="45" y="4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Freeform 46"/>
          <p:cNvSpPr>
            <a:spLocks/>
          </p:cNvSpPr>
          <p:nvPr/>
        </p:nvSpPr>
        <p:spPr bwMode="auto">
          <a:xfrm>
            <a:off x="5318125" y="1860550"/>
            <a:ext cx="933450" cy="1041400"/>
          </a:xfrm>
          <a:custGeom>
            <a:avLst/>
            <a:gdLst>
              <a:gd name="T0" fmla="*/ 374976 w 585"/>
              <a:gd name="T1" fmla="*/ 1006297 h 623"/>
              <a:gd name="T2" fmla="*/ 320724 w 585"/>
              <a:gd name="T3" fmla="*/ 989581 h 623"/>
              <a:gd name="T4" fmla="*/ 314341 w 585"/>
              <a:gd name="T5" fmla="*/ 956149 h 623"/>
              <a:gd name="T6" fmla="*/ 296789 w 585"/>
              <a:gd name="T7" fmla="*/ 911016 h 623"/>
              <a:gd name="T8" fmla="*/ 309554 w 585"/>
              <a:gd name="T9" fmla="*/ 852510 h 623"/>
              <a:gd name="T10" fmla="*/ 284024 w 585"/>
              <a:gd name="T11" fmla="*/ 805706 h 623"/>
              <a:gd name="T12" fmla="*/ 268068 w 585"/>
              <a:gd name="T13" fmla="*/ 723798 h 623"/>
              <a:gd name="T14" fmla="*/ 183499 w 585"/>
              <a:gd name="T15" fmla="*/ 651920 h 623"/>
              <a:gd name="T16" fmla="*/ 102121 w 585"/>
              <a:gd name="T17" fmla="*/ 570012 h 623"/>
              <a:gd name="T18" fmla="*/ 89356 w 585"/>
              <a:gd name="T19" fmla="*/ 566669 h 623"/>
              <a:gd name="T20" fmla="*/ 43082 w 585"/>
              <a:gd name="T21" fmla="*/ 549953 h 623"/>
              <a:gd name="T22" fmla="*/ 36700 w 585"/>
              <a:gd name="T23" fmla="*/ 491447 h 623"/>
              <a:gd name="T24" fmla="*/ 20743 w 585"/>
              <a:gd name="T25" fmla="*/ 451329 h 623"/>
              <a:gd name="T26" fmla="*/ 36700 w 585"/>
              <a:gd name="T27" fmla="*/ 369421 h 623"/>
              <a:gd name="T28" fmla="*/ 1596 w 585"/>
              <a:gd name="T29" fmla="*/ 297543 h 623"/>
              <a:gd name="T30" fmla="*/ 11169 w 585"/>
              <a:gd name="T31" fmla="*/ 284170 h 623"/>
              <a:gd name="T32" fmla="*/ 65421 w 585"/>
              <a:gd name="T33" fmla="*/ 229008 h 623"/>
              <a:gd name="T34" fmla="*/ 82973 w 585"/>
              <a:gd name="T35" fmla="*/ 81908 h 623"/>
              <a:gd name="T36" fmla="*/ 111695 w 585"/>
              <a:gd name="T37" fmla="*/ 55162 h 623"/>
              <a:gd name="T38" fmla="*/ 146799 w 585"/>
              <a:gd name="T39" fmla="*/ 71878 h 623"/>
              <a:gd name="T40" fmla="*/ 186690 w 585"/>
              <a:gd name="T41" fmla="*/ 58506 h 623"/>
              <a:gd name="T42" fmla="*/ 224985 w 585"/>
              <a:gd name="T43" fmla="*/ 48476 h 623"/>
              <a:gd name="T44" fmla="*/ 248920 w 585"/>
              <a:gd name="T45" fmla="*/ 25074 h 623"/>
              <a:gd name="T46" fmla="*/ 290407 w 585"/>
              <a:gd name="T47" fmla="*/ 11701 h 623"/>
              <a:gd name="T48" fmla="*/ 320724 w 585"/>
              <a:gd name="T49" fmla="*/ 11701 h 623"/>
              <a:gd name="T50" fmla="*/ 309554 w 585"/>
              <a:gd name="T51" fmla="*/ 75222 h 623"/>
              <a:gd name="T52" fmla="*/ 317533 w 585"/>
              <a:gd name="T53" fmla="*/ 78565 h 623"/>
              <a:gd name="T54" fmla="*/ 336680 w 585"/>
              <a:gd name="T55" fmla="*/ 65192 h 623"/>
              <a:gd name="T56" fmla="*/ 387741 w 585"/>
              <a:gd name="T57" fmla="*/ 85251 h 623"/>
              <a:gd name="T58" fmla="*/ 424441 w 585"/>
              <a:gd name="T59" fmla="*/ 127041 h 623"/>
              <a:gd name="T60" fmla="*/ 443588 w 585"/>
              <a:gd name="T61" fmla="*/ 143757 h 623"/>
              <a:gd name="T62" fmla="*/ 477097 w 585"/>
              <a:gd name="T63" fmla="*/ 150443 h 623"/>
              <a:gd name="T64" fmla="*/ 564857 w 585"/>
              <a:gd name="T65" fmla="*/ 167159 h 623"/>
              <a:gd name="T66" fmla="*/ 633469 w 585"/>
              <a:gd name="T67" fmla="*/ 192233 h 623"/>
              <a:gd name="T68" fmla="*/ 727612 w 585"/>
              <a:gd name="T69" fmla="*/ 205605 h 623"/>
              <a:gd name="T70" fmla="*/ 762716 w 585"/>
              <a:gd name="T71" fmla="*/ 239037 h 623"/>
              <a:gd name="T72" fmla="*/ 789842 w 585"/>
              <a:gd name="T73" fmla="*/ 300886 h 623"/>
              <a:gd name="T74" fmla="*/ 783460 w 585"/>
              <a:gd name="T75" fmla="*/ 344347 h 623"/>
              <a:gd name="T76" fmla="*/ 815373 w 585"/>
              <a:gd name="T77" fmla="*/ 366078 h 623"/>
              <a:gd name="T78" fmla="*/ 837712 w 585"/>
              <a:gd name="T79" fmla="*/ 399510 h 623"/>
              <a:gd name="T80" fmla="*/ 799416 w 585"/>
              <a:gd name="T81" fmla="*/ 458015 h 623"/>
              <a:gd name="T82" fmla="*/ 780268 w 585"/>
              <a:gd name="T83" fmla="*/ 514849 h 623"/>
              <a:gd name="T84" fmla="*/ 802607 w 585"/>
              <a:gd name="T85" fmla="*/ 518193 h 623"/>
              <a:gd name="T86" fmla="*/ 828138 w 585"/>
              <a:gd name="T87" fmla="*/ 471388 h 623"/>
              <a:gd name="T88" fmla="*/ 877603 w 585"/>
              <a:gd name="T89" fmla="*/ 441300 h 623"/>
              <a:gd name="T90" fmla="*/ 883985 w 585"/>
              <a:gd name="T91" fmla="*/ 389480 h 623"/>
              <a:gd name="T92" fmla="*/ 912707 w 585"/>
              <a:gd name="T93" fmla="*/ 349362 h 623"/>
              <a:gd name="T94" fmla="*/ 925472 w 585"/>
              <a:gd name="T95" fmla="*/ 359392 h 623"/>
              <a:gd name="T96" fmla="*/ 906324 w 585"/>
              <a:gd name="T97" fmla="*/ 416226 h 623"/>
              <a:gd name="T98" fmla="*/ 899942 w 585"/>
              <a:gd name="T99" fmla="*/ 447986 h 623"/>
              <a:gd name="T100" fmla="*/ 880794 w 585"/>
              <a:gd name="T101" fmla="*/ 491447 h 623"/>
              <a:gd name="T102" fmla="*/ 868029 w 585"/>
              <a:gd name="T103" fmla="*/ 583385 h 623"/>
              <a:gd name="T104" fmla="*/ 858455 w 585"/>
              <a:gd name="T105" fmla="*/ 618488 h 623"/>
              <a:gd name="T106" fmla="*/ 844094 w 585"/>
              <a:gd name="T107" fmla="*/ 665292 h 623"/>
              <a:gd name="T108" fmla="*/ 850477 w 585"/>
              <a:gd name="T109" fmla="*/ 733828 h 623"/>
              <a:gd name="T110" fmla="*/ 834520 w 585"/>
              <a:gd name="T111" fmla="*/ 777289 h 623"/>
              <a:gd name="T112" fmla="*/ 828138 w 585"/>
              <a:gd name="T113" fmla="*/ 862540 h 623"/>
              <a:gd name="T114" fmla="*/ 847285 w 585"/>
              <a:gd name="T115" fmla="*/ 921046 h 623"/>
              <a:gd name="T116" fmla="*/ 855264 w 585"/>
              <a:gd name="T117" fmla="*/ 947791 h 62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85"/>
              <a:gd name="T178" fmla="*/ 0 h 623"/>
              <a:gd name="T179" fmla="*/ 585 w 585"/>
              <a:gd name="T180" fmla="*/ 623 h 62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85" h="623">
                <a:moveTo>
                  <a:pt x="246" y="622"/>
                </a:moveTo>
                <a:lnTo>
                  <a:pt x="244" y="616"/>
                </a:lnTo>
                <a:lnTo>
                  <a:pt x="243" y="612"/>
                </a:lnTo>
                <a:lnTo>
                  <a:pt x="241" y="608"/>
                </a:lnTo>
                <a:lnTo>
                  <a:pt x="237" y="604"/>
                </a:lnTo>
                <a:lnTo>
                  <a:pt x="235" y="602"/>
                </a:lnTo>
                <a:lnTo>
                  <a:pt x="231" y="602"/>
                </a:lnTo>
                <a:lnTo>
                  <a:pt x="229" y="600"/>
                </a:lnTo>
                <a:lnTo>
                  <a:pt x="201" y="592"/>
                </a:lnTo>
                <a:lnTo>
                  <a:pt x="201" y="590"/>
                </a:lnTo>
                <a:lnTo>
                  <a:pt x="201" y="588"/>
                </a:lnTo>
                <a:lnTo>
                  <a:pt x="201" y="584"/>
                </a:lnTo>
                <a:lnTo>
                  <a:pt x="201" y="582"/>
                </a:lnTo>
                <a:lnTo>
                  <a:pt x="201" y="576"/>
                </a:lnTo>
                <a:lnTo>
                  <a:pt x="197" y="572"/>
                </a:lnTo>
                <a:lnTo>
                  <a:pt x="195" y="567"/>
                </a:lnTo>
                <a:lnTo>
                  <a:pt x="192" y="563"/>
                </a:lnTo>
                <a:lnTo>
                  <a:pt x="190" y="559"/>
                </a:lnTo>
                <a:lnTo>
                  <a:pt x="188" y="555"/>
                </a:lnTo>
                <a:lnTo>
                  <a:pt x="188" y="551"/>
                </a:lnTo>
                <a:lnTo>
                  <a:pt x="186" y="545"/>
                </a:lnTo>
                <a:lnTo>
                  <a:pt x="188" y="541"/>
                </a:lnTo>
                <a:lnTo>
                  <a:pt x="190" y="535"/>
                </a:lnTo>
                <a:lnTo>
                  <a:pt x="194" y="525"/>
                </a:lnTo>
                <a:lnTo>
                  <a:pt x="195" y="519"/>
                </a:lnTo>
                <a:lnTo>
                  <a:pt x="195" y="514"/>
                </a:lnTo>
                <a:lnTo>
                  <a:pt x="194" y="510"/>
                </a:lnTo>
                <a:lnTo>
                  <a:pt x="192" y="508"/>
                </a:lnTo>
                <a:lnTo>
                  <a:pt x="190" y="508"/>
                </a:lnTo>
                <a:lnTo>
                  <a:pt x="190" y="506"/>
                </a:lnTo>
                <a:lnTo>
                  <a:pt x="188" y="506"/>
                </a:lnTo>
                <a:lnTo>
                  <a:pt x="178" y="484"/>
                </a:lnTo>
                <a:lnTo>
                  <a:pt x="178" y="482"/>
                </a:lnTo>
                <a:lnTo>
                  <a:pt x="180" y="480"/>
                </a:lnTo>
                <a:lnTo>
                  <a:pt x="180" y="472"/>
                </a:lnTo>
                <a:lnTo>
                  <a:pt x="176" y="463"/>
                </a:lnTo>
                <a:lnTo>
                  <a:pt x="174" y="451"/>
                </a:lnTo>
                <a:lnTo>
                  <a:pt x="170" y="443"/>
                </a:lnTo>
                <a:lnTo>
                  <a:pt x="168" y="433"/>
                </a:lnTo>
                <a:lnTo>
                  <a:pt x="164" y="425"/>
                </a:lnTo>
                <a:lnTo>
                  <a:pt x="162" y="423"/>
                </a:lnTo>
                <a:lnTo>
                  <a:pt x="146" y="417"/>
                </a:lnTo>
                <a:lnTo>
                  <a:pt x="135" y="410"/>
                </a:lnTo>
                <a:lnTo>
                  <a:pt x="125" y="400"/>
                </a:lnTo>
                <a:lnTo>
                  <a:pt x="115" y="390"/>
                </a:lnTo>
                <a:lnTo>
                  <a:pt x="109" y="382"/>
                </a:lnTo>
                <a:lnTo>
                  <a:pt x="103" y="372"/>
                </a:lnTo>
                <a:lnTo>
                  <a:pt x="99" y="368"/>
                </a:lnTo>
                <a:lnTo>
                  <a:pt x="99" y="364"/>
                </a:lnTo>
                <a:lnTo>
                  <a:pt x="66" y="351"/>
                </a:lnTo>
                <a:lnTo>
                  <a:pt x="64" y="341"/>
                </a:lnTo>
                <a:lnTo>
                  <a:pt x="62" y="341"/>
                </a:lnTo>
                <a:lnTo>
                  <a:pt x="62" y="339"/>
                </a:lnTo>
                <a:lnTo>
                  <a:pt x="60" y="339"/>
                </a:lnTo>
                <a:lnTo>
                  <a:pt x="56" y="339"/>
                </a:lnTo>
                <a:lnTo>
                  <a:pt x="54" y="339"/>
                </a:lnTo>
                <a:lnTo>
                  <a:pt x="50" y="341"/>
                </a:lnTo>
                <a:lnTo>
                  <a:pt x="47" y="339"/>
                </a:lnTo>
                <a:lnTo>
                  <a:pt x="41" y="337"/>
                </a:lnTo>
                <a:lnTo>
                  <a:pt x="33" y="335"/>
                </a:lnTo>
                <a:lnTo>
                  <a:pt x="27" y="329"/>
                </a:lnTo>
                <a:lnTo>
                  <a:pt x="23" y="325"/>
                </a:lnTo>
                <a:lnTo>
                  <a:pt x="19" y="321"/>
                </a:lnTo>
                <a:lnTo>
                  <a:pt x="17" y="315"/>
                </a:lnTo>
                <a:lnTo>
                  <a:pt x="17" y="310"/>
                </a:lnTo>
                <a:lnTo>
                  <a:pt x="21" y="300"/>
                </a:lnTo>
                <a:lnTo>
                  <a:pt x="23" y="294"/>
                </a:lnTo>
                <a:lnTo>
                  <a:pt x="23" y="288"/>
                </a:lnTo>
                <a:lnTo>
                  <a:pt x="23" y="284"/>
                </a:lnTo>
                <a:lnTo>
                  <a:pt x="21" y="280"/>
                </a:lnTo>
                <a:lnTo>
                  <a:pt x="19" y="276"/>
                </a:lnTo>
                <a:lnTo>
                  <a:pt x="17" y="272"/>
                </a:lnTo>
                <a:lnTo>
                  <a:pt x="13" y="270"/>
                </a:lnTo>
                <a:lnTo>
                  <a:pt x="13" y="264"/>
                </a:lnTo>
                <a:lnTo>
                  <a:pt x="13" y="255"/>
                </a:lnTo>
                <a:lnTo>
                  <a:pt x="13" y="247"/>
                </a:lnTo>
                <a:lnTo>
                  <a:pt x="17" y="237"/>
                </a:lnTo>
                <a:lnTo>
                  <a:pt x="19" y="229"/>
                </a:lnTo>
                <a:lnTo>
                  <a:pt x="23" y="221"/>
                </a:lnTo>
                <a:lnTo>
                  <a:pt x="23" y="215"/>
                </a:lnTo>
                <a:lnTo>
                  <a:pt x="25" y="215"/>
                </a:lnTo>
                <a:lnTo>
                  <a:pt x="15" y="202"/>
                </a:lnTo>
                <a:lnTo>
                  <a:pt x="0" y="202"/>
                </a:lnTo>
                <a:lnTo>
                  <a:pt x="0" y="178"/>
                </a:lnTo>
                <a:lnTo>
                  <a:pt x="1" y="178"/>
                </a:lnTo>
                <a:lnTo>
                  <a:pt x="3" y="176"/>
                </a:lnTo>
                <a:lnTo>
                  <a:pt x="5" y="176"/>
                </a:lnTo>
                <a:lnTo>
                  <a:pt x="7" y="172"/>
                </a:lnTo>
                <a:lnTo>
                  <a:pt x="7" y="170"/>
                </a:lnTo>
                <a:lnTo>
                  <a:pt x="9" y="166"/>
                </a:lnTo>
                <a:lnTo>
                  <a:pt x="11" y="160"/>
                </a:lnTo>
                <a:lnTo>
                  <a:pt x="19" y="156"/>
                </a:lnTo>
                <a:lnTo>
                  <a:pt x="25" y="151"/>
                </a:lnTo>
                <a:lnTo>
                  <a:pt x="33" y="143"/>
                </a:lnTo>
                <a:lnTo>
                  <a:pt x="41" y="137"/>
                </a:lnTo>
                <a:lnTo>
                  <a:pt x="48" y="133"/>
                </a:lnTo>
                <a:lnTo>
                  <a:pt x="52" y="129"/>
                </a:lnTo>
                <a:lnTo>
                  <a:pt x="56" y="129"/>
                </a:lnTo>
                <a:lnTo>
                  <a:pt x="54" y="49"/>
                </a:lnTo>
                <a:lnTo>
                  <a:pt x="52" y="49"/>
                </a:lnTo>
                <a:lnTo>
                  <a:pt x="52" y="47"/>
                </a:lnTo>
                <a:lnTo>
                  <a:pt x="54" y="45"/>
                </a:lnTo>
                <a:lnTo>
                  <a:pt x="56" y="43"/>
                </a:lnTo>
                <a:lnTo>
                  <a:pt x="62" y="39"/>
                </a:lnTo>
                <a:lnTo>
                  <a:pt x="70" y="33"/>
                </a:lnTo>
                <a:lnTo>
                  <a:pt x="72" y="31"/>
                </a:lnTo>
                <a:lnTo>
                  <a:pt x="76" y="35"/>
                </a:lnTo>
                <a:lnTo>
                  <a:pt x="82" y="37"/>
                </a:lnTo>
                <a:lnTo>
                  <a:pt x="86" y="41"/>
                </a:lnTo>
                <a:lnTo>
                  <a:pt x="92" y="43"/>
                </a:lnTo>
                <a:lnTo>
                  <a:pt x="99" y="45"/>
                </a:lnTo>
                <a:lnTo>
                  <a:pt x="107" y="43"/>
                </a:lnTo>
                <a:lnTo>
                  <a:pt x="113" y="39"/>
                </a:lnTo>
                <a:lnTo>
                  <a:pt x="113" y="37"/>
                </a:lnTo>
                <a:lnTo>
                  <a:pt x="115" y="35"/>
                </a:lnTo>
                <a:lnTo>
                  <a:pt x="117" y="35"/>
                </a:lnTo>
                <a:lnTo>
                  <a:pt x="121" y="31"/>
                </a:lnTo>
                <a:lnTo>
                  <a:pt x="125" y="31"/>
                </a:lnTo>
                <a:lnTo>
                  <a:pt x="129" y="29"/>
                </a:lnTo>
                <a:lnTo>
                  <a:pt x="133" y="29"/>
                </a:lnTo>
                <a:lnTo>
                  <a:pt x="139" y="29"/>
                </a:lnTo>
                <a:lnTo>
                  <a:pt x="141" y="29"/>
                </a:lnTo>
                <a:lnTo>
                  <a:pt x="143" y="27"/>
                </a:lnTo>
                <a:lnTo>
                  <a:pt x="143" y="25"/>
                </a:lnTo>
                <a:lnTo>
                  <a:pt x="145" y="23"/>
                </a:lnTo>
                <a:lnTo>
                  <a:pt x="146" y="21"/>
                </a:lnTo>
                <a:lnTo>
                  <a:pt x="150" y="19"/>
                </a:lnTo>
                <a:lnTo>
                  <a:pt x="156" y="15"/>
                </a:lnTo>
                <a:lnTo>
                  <a:pt x="164" y="13"/>
                </a:lnTo>
                <a:lnTo>
                  <a:pt x="172" y="11"/>
                </a:lnTo>
                <a:lnTo>
                  <a:pt x="176" y="9"/>
                </a:lnTo>
                <a:lnTo>
                  <a:pt x="180" y="9"/>
                </a:lnTo>
                <a:lnTo>
                  <a:pt x="182" y="7"/>
                </a:lnTo>
                <a:lnTo>
                  <a:pt x="184" y="5"/>
                </a:lnTo>
                <a:lnTo>
                  <a:pt x="188" y="3"/>
                </a:lnTo>
                <a:lnTo>
                  <a:pt x="194" y="0"/>
                </a:lnTo>
                <a:lnTo>
                  <a:pt x="197" y="0"/>
                </a:lnTo>
                <a:lnTo>
                  <a:pt x="201" y="3"/>
                </a:lnTo>
                <a:lnTo>
                  <a:pt x="201" y="7"/>
                </a:lnTo>
                <a:lnTo>
                  <a:pt x="203" y="9"/>
                </a:lnTo>
                <a:lnTo>
                  <a:pt x="197" y="23"/>
                </a:lnTo>
                <a:lnTo>
                  <a:pt x="195" y="33"/>
                </a:lnTo>
                <a:lnTo>
                  <a:pt x="194" y="43"/>
                </a:lnTo>
                <a:lnTo>
                  <a:pt x="194" y="45"/>
                </a:lnTo>
                <a:lnTo>
                  <a:pt x="192" y="45"/>
                </a:lnTo>
                <a:lnTo>
                  <a:pt x="192" y="49"/>
                </a:lnTo>
                <a:lnTo>
                  <a:pt x="192" y="51"/>
                </a:lnTo>
                <a:lnTo>
                  <a:pt x="195" y="49"/>
                </a:lnTo>
                <a:lnTo>
                  <a:pt x="199" y="47"/>
                </a:lnTo>
                <a:lnTo>
                  <a:pt x="201" y="45"/>
                </a:lnTo>
                <a:lnTo>
                  <a:pt x="205" y="45"/>
                </a:lnTo>
                <a:lnTo>
                  <a:pt x="207" y="43"/>
                </a:lnTo>
                <a:lnTo>
                  <a:pt x="209" y="41"/>
                </a:lnTo>
                <a:lnTo>
                  <a:pt x="211" y="39"/>
                </a:lnTo>
                <a:lnTo>
                  <a:pt x="213" y="39"/>
                </a:lnTo>
                <a:lnTo>
                  <a:pt x="235" y="51"/>
                </a:lnTo>
                <a:lnTo>
                  <a:pt x="237" y="51"/>
                </a:lnTo>
                <a:lnTo>
                  <a:pt x="239" y="51"/>
                </a:lnTo>
                <a:lnTo>
                  <a:pt x="243" y="51"/>
                </a:lnTo>
                <a:lnTo>
                  <a:pt x="246" y="51"/>
                </a:lnTo>
                <a:lnTo>
                  <a:pt x="252" y="52"/>
                </a:lnTo>
                <a:lnTo>
                  <a:pt x="256" y="58"/>
                </a:lnTo>
                <a:lnTo>
                  <a:pt x="260" y="64"/>
                </a:lnTo>
                <a:lnTo>
                  <a:pt x="264" y="74"/>
                </a:lnTo>
                <a:lnTo>
                  <a:pt x="266" y="76"/>
                </a:lnTo>
                <a:lnTo>
                  <a:pt x="266" y="78"/>
                </a:lnTo>
                <a:lnTo>
                  <a:pt x="270" y="80"/>
                </a:lnTo>
                <a:lnTo>
                  <a:pt x="272" y="82"/>
                </a:lnTo>
                <a:lnTo>
                  <a:pt x="274" y="84"/>
                </a:lnTo>
                <a:lnTo>
                  <a:pt x="276" y="86"/>
                </a:lnTo>
                <a:lnTo>
                  <a:pt x="278" y="86"/>
                </a:lnTo>
                <a:lnTo>
                  <a:pt x="278" y="88"/>
                </a:lnTo>
                <a:lnTo>
                  <a:pt x="282" y="88"/>
                </a:lnTo>
                <a:lnTo>
                  <a:pt x="286" y="88"/>
                </a:lnTo>
                <a:lnTo>
                  <a:pt x="292" y="88"/>
                </a:lnTo>
                <a:lnTo>
                  <a:pt x="299" y="90"/>
                </a:lnTo>
                <a:lnTo>
                  <a:pt x="307" y="90"/>
                </a:lnTo>
                <a:lnTo>
                  <a:pt x="317" y="92"/>
                </a:lnTo>
                <a:lnTo>
                  <a:pt x="325" y="94"/>
                </a:lnTo>
                <a:lnTo>
                  <a:pt x="335" y="96"/>
                </a:lnTo>
                <a:lnTo>
                  <a:pt x="344" y="98"/>
                </a:lnTo>
                <a:lnTo>
                  <a:pt x="354" y="100"/>
                </a:lnTo>
                <a:lnTo>
                  <a:pt x="364" y="102"/>
                </a:lnTo>
                <a:lnTo>
                  <a:pt x="374" y="103"/>
                </a:lnTo>
                <a:lnTo>
                  <a:pt x="380" y="107"/>
                </a:lnTo>
                <a:lnTo>
                  <a:pt x="388" y="111"/>
                </a:lnTo>
                <a:lnTo>
                  <a:pt x="395" y="115"/>
                </a:lnTo>
                <a:lnTo>
                  <a:pt x="397" y="115"/>
                </a:lnTo>
                <a:lnTo>
                  <a:pt x="405" y="117"/>
                </a:lnTo>
                <a:lnTo>
                  <a:pt x="417" y="119"/>
                </a:lnTo>
                <a:lnTo>
                  <a:pt x="429" y="119"/>
                </a:lnTo>
                <a:lnTo>
                  <a:pt x="438" y="121"/>
                </a:lnTo>
                <a:lnTo>
                  <a:pt x="448" y="123"/>
                </a:lnTo>
                <a:lnTo>
                  <a:pt x="456" y="123"/>
                </a:lnTo>
                <a:lnTo>
                  <a:pt x="460" y="123"/>
                </a:lnTo>
                <a:lnTo>
                  <a:pt x="464" y="129"/>
                </a:lnTo>
                <a:lnTo>
                  <a:pt x="468" y="143"/>
                </a:lnTo>
                <a:lnTo>
                  <a:pt x="470" y="143"/>
                </a:lnTo>
                <a:lnTo>
                  <a:pt x="472" y="143"/>
                </a:lnTo>
                <a:lnTo>
                  <a:pt x="478" y="143"/>
                </a:lnTo>
                <a:lnTo>
                  <a:pt x="482" y="145"/>
                </a:lnTo>
                <a:lnTo>
                  <a:pt x="487" y="149"/>
                </a:lnTo>
                <a:lnTo>
                  <a:pt x="491" y="156"/>
                </a:lnTo>
                <a:lnTo>
                  <a:pt x="495" y="164"/>
                </a:lnTo>
                <a:lnTo>
                  <a:pt x="495" y="178"/>
                </a:lnTo>
                <a:lnTo>
                  <a:pt x="495" y="180"/>
                </a:lnTo>
                <a:lnTo>
                  <a:pt x="495" y="184"/>
                </a:lnTo>
                <a:lnTo>
                  <a:pt x="495" y="188"/>
                </a:lnTo>
                <a:lnTo>
                  <a:pt x="495" y="194"/>
                </a:lnTo>
                <a:lnTo>
                  <a:pt x="493" y="198"/>
                </a:lnTo>
                <a:lnTo>
                  <a:pt x="493" y="202"/>
                </a:lnTo>
                <a:lnTo>
                  <a:pt x="491" y="206"/>
                </a:lnTo>
                <a:lnTo>
                  <a:pt x="515" y="206"/>
                </a:lnTo>
                <a:lnTo>
                  <a:pt x="515" y="207"/>
                </a:lnTo>
                <a:lnTo>
                  <a:pt x="513" y="211"/>
                </a:lnTo>
                <a:lnTo>
                  <a:pt x="513" y="215"/>
                </a:lnTo>
                <a:lnTo>
                  <a:pt x="511" y="219"/>
                </a:lnTo>
                <a:lnTo>
                  <a:pt x="513" y="225"/>
                </a:lnTo>
                <a:lnTo>
                  <a:pt x="515" y="229"/>
                </a:lnTo>
                <a:lnTo>
                  <a:pt x="519" y="233"/>
                </a:lnTo>
                <a:lnTo>
                  <a:pt x="525" y="235"/>
                </a:lnTo>
                <a:lnTo>
                  <a:pt x="525" y="237"/>
                </a:lnTo>
                <a:lnTo>
                  <a:pt x="525" y="239"/>
                </a:lnTo>
                <a:lnTo>
                  <a:pt x="527" y="243"/>
                </a:lnTo>
                <a:lnTo>
                  <a:pt x="527" y="245"/>
                </a:lnTo>
                <a:lnTo>
                  <a:pt x="511" y="257"/>
                </a:lnTo>
                <a:lnTo>
                  <a:pt x="503" y="268"/>
                </a:lnTo>
                <a:lnTo>
                  <a:pt x="501" y="272"/>
                </a:lnTo>
                <a:lnTo>
                  <a:pt x="501" y="274"/>
                </a:lnTo>
                <a:lnTo>
                  <a:pt x="499" y="276"/>
                </a:lnTo>
                <a:lnTo>
                  <a:pt x="495" y="280"/>
                </a:lnTo>
                <a:lnTo>
                  <a:pt x="495" y="286"/>
                </a:lnTo>
                <a:lnTo>
                  <a:pt x="491" y="292"/>
                </a:lnTo>
                <a:lnTo>
                  <a:pt x="489" y="300"/>
                </a:lnTo>
                <a:lnTo>
                  <a:pt x="489" y="308"/>
                </a:lnTo>
                <a:lnTo>
                  <a:pt x="491" y="317"/>
                </a:lnTo>
                <a:lnTo>
                  <a:pt x="493" y="319"/>
                </a:lnTo>
                <a:lnTo>
                  <a:pt x="495" y="319"/>
                </a:lnTo>
                <a:lnTo>
                  <a:pt x="495" y="317"/>
                </a:lnTo>
                <a:lnTo>
                  <a:pt x="499" y="313"/>
                </a:lnTo>
                <a:lnTo>
                  <a:pt x="503" y="310"/>
                </a:lnTo>
                <a:lnTo>
                  <a:pt x="507" y="304"/>
                </a:lnTo>
                <a:lnTo>
                  <a:pt x="513" y="298"/>
                </a:lnTo>
                <a:lnTo>
                  <a:pt x="517" y="292"/>
                </a:lnTo>
                <a:lnTo>
                  <a:pt x="519" y="290"/>
                </a:lnTo>
                <a:lnTo>
                  <a:pt x="519" y="286"/>
                </a:lnTo>
                <a:lnTo>
                  <a:pt x="519" y="282"/>
                </a:lnTo>
                <a:lnTo>
                  <a:pt x="521" y="276"/>
                </a:lnTo>
                <a:lnTo>
                  <a:pt x="525" y="272"/>
                </a:lnTo>
                <a:lnTo>
                  <a:pt x="531" y="270"/>
                </a:lnTo>
                <a:lnTo>
                  <a:pt x="538" y="266"/>
                </a:lnTo>
                <a:lnTo>
                  <a:pt x="550" y="264"/>
                </a:lnTo>
                <a:lnTo>
                  <a:pt x="550" y="260"/>
                </a:lnTo>
                <a:lnTo>
                  <a:pt x="550" y="257"/>
                </a:lnTo>
                <a:lnTo>
                  <a:pt x="550" y="251"/>
                </a:lnTo>
                <a:lnTo>
                  <a:pt x="550" y="243"/>
                </a:lnTo>
                <a:lnTo>
                  <a:pt x="554" y="233"/>
                </a:lnTo>
                <a:lnTo>
                  <a:pt x="558" y="221"/>
                </a:lnTo>
                <a:lnTo>
                  <a:pt x="560" y="221"/>
                </a:lnTo>
                <a:lnTo>
                  <a:pt x="562" y="219"/>
                </a:lnTo>
                <a:lnTo>
                  <a:pt x="566" y="215"/>
                </a:lnTo>
                <a:lnTo>
                  <a:pt x="568" y="213"/>
                </a:lnTo>
                <a:lnTo>
                  <a:pt x="572" y="209"/>
                </a:lnTo>
                <a:lnTo>
                  <a:pt x="574" y="206"/>
                </a:lnTo>
                <a:lnTo>
                  <a:pt x="576" y="204"/>
                </a:lnTo>
                <a:lnTo>
                  <a:pt x="578" y="204"/>
                </a:lnTo>
                <a:lnTo>
                  <a:pt x="584" y="204"/>
                </a:lnTo>
                <a:lnTo>
                  <a:pt x="584" y="215"/>
                </a:lnTo>
                <a:lnTo>
                  <a:pt x="580" y="215"/>
                </a:lnTo>
                <a:lnTo>
                  <a:pt x="580" y="231"/>
                </a:lnTo>
                <a:lnTo>
                  <a:pt x="578" y="231"/>
                </a:lnTo>
                <a:lnTo>
                  <a:pt x="576" y="235"/>
                </a:lnTo>
                <a:lnTo>
                  <a:pt x="574" y="239"/>
                </a:lnTo>
                <a:lnTo>
                  <a:pt x="570" y="243"/>
                </a:lnTo>
                <a:lnTo>
                  <a:pt x="568" y="249"/>
                </a:lnTo>
                <a:lnTo>
                  <a:pt x="566" y="255"/>
                </a:lnTo>
                <a:lnTo>
                  <a:pt x="566" y="260"/>
                </a:lnTo>
                <a:lnTo>
                  <a:pt x="568" y="264"/>
                </a:lnTo>
                <a:lnTo>
                  <a:pt x="566" y="264"/>
                </a:lnTo>
                <a:lnTo>
                  <a:pt x="566" y="266"/>
                </a:lnTo>
                <a:lnTo>
                  <a:pt x="564" y="268"/>
                </a:lnTo>
                <a:lnTo>
                  <a:pt x="562" y="270"/>
                </a:lnTo>
                <a:lnTo>
                  <a:pt x="560" y="272"/>
                </a:lnTo>
                <a:lnTo>
                  <a:pt x="558" y="276"/>
                </a:lnTo>
                <a:lnTo>
                  <a:pt x="556" y="282"/>
                </a:lnTo>
                <a:lnTo>
                  <a:pt x="554" y="288"/>
                </a:lnTo>
                <a:lnTo>
                  <a:pt x="552" y="294"/>
                </a:lnTo>
                <a:lnTo>
                  <a:pt x="550" y="302"/>
                </a:lnTo>
                <a:lnTo>
                  <a:pt x="548" y="310"/>
                </a:lnTo>
                <a:lnTo>
                  <a:pt x="546" y="319"/>
                </a:lnTo>
                <a:lnTo>
                  <a:pt x="544" y="329"/>
                </a:lnTo>
                <a:lnTo>
                  <a:pt x="544" y="339"/>
                </a:lnTo>
                <a:lnTo>
                  <a:pt x="544" y="349"/>
                </a:lnTo>
                <a:lnTo>
                  <a:pt x="544" y="362"/>
                </a:lnTo>
                <a:lnTo>
                  <a:pt x="544" y="364"/>
                </a:lnTo>
                <a:lnTo>
                  <a:pt x="542" y="364"/>
                </a:lnTo>
                <a:lnTo>
                  <a:pt x="540" y="368"/>
                </a:lnTo>
                <a:lnTo>
                  <a:pt x="538" y="370"/>
                </a:lnTo>
                <a:lnTo>
                  <a:pt x="536" y="374"/>
                </a:lnTo>
                <a:lnTo>
                  <a:pt x="535" y="378"/>
                </a:lnTo>
                <a:lnTo>
                  <a:pt x="533" y="382"/>
                </a:lnTo>
                <a:lnTo>
                  <a:pt x="531" y="386"/>
                </a:lnTo>
                <a:lnTo>
                  <a:pt x="529" y="390"/>
                </a:lnTo>
                <a:lnTo>
                  <a:pt x="529" y="398"/>
                </a:lnTo>
                <a:lnTo>
                  <a:pt x="527" y="404"/>
                </a:lnTo>
                <a:lnTo>
                  <a:pt x="527" y="412"/>
                </a:lnTo>
                <a:lnTo>
                  <a:pt x="529" y="419"/>
                </a:lnTo>
                <a:lnTo>
                  <a:pt x="531" y="427"/>
                </a:lnTo>
                <a:lnTo>
                  <a:pt x="533" y="437"/>
                </a:lnTo>
                <a:lnTo>
                  <a:pt x="533" y="439"/>
                </a:lnTo>
                <a:lnTo>
                  <a:pt x="531" y="441"/>
                </a:lnTo>
                <a:lnTo>
                  <a:pt x="531" y="443"/>
                </a:lnTo>
                <a:lnTo>
                  <a:pt x="529" y="447"/>
                </a:lnTo>
                <a:lnTo>
                  <a:pt x="527" y="453"/>
                </a:lnTo>
                <a:lnTo>
                  <a:pt x="525" y="459"/>
                </a:lnTo>
                <a:lnTo>
                  <a:pt x="523" y="465"/>
                </a:lnTo>
                <a:lnTo>
                  <a:pt x="521" y="472"/>
                </a:lnTo>
                <a:lnTo>
                  <a:pt x="519" y="480"/>
                </a:lnTo>
                <a:lnTo>
                  <a:pt x="519" y="490"/>
                </a:lnTo>
                <a:lnTo>
                  <a:pt x="517" y="498"/>
                </a:lnTo>
                <a:lnTo>
                  <a:pt x="517" y="506"/>
                </a:lnTo>
                <a:lnTo>
                  <a:pt x="519" y="516"/>
                </a:lnTo>
                <a:lnTo>
                  <a:pt x="521" y="525"/>
                </a:lnTo>
                <a:lnTo>
                  <a:pt x="523" y="535"/>
                </a:lnTo>
                <a:lnTo>
                  <a:pt x="527" y="543"/>
                </a:lnTo>
                <a:lnTo>
                  <a:pt x="529" y="545"/>
                </a:lnTo>
                <a:lnTo>
                  <a:pt x="529" y="547"/>
                </a:lnTo>
                <a:lnTo>
                  <a:pt x="531" y="551"/>
                </a:lnTo>
                <a:lnTo>
                  <a:pt x="533" y="553"/>
                </a:lnTo>
                <a:lnTo>
                  <a:pt x="535" y="557"/>
                </a:lnTo>
                <a:lnTo>
                  <a:pt x="536" y="559"/>
                </a:lnTo>
                <a:lnTo>
                  <a:pt x="536" y="567"/>
                </a:lnTo>
                <a:lnTo>
                  <a:pt x="535" y="588"/>
                </a:lnTo>
                <a:lnTo>
                  <a:pt x="536" y="602"/>
                </a:lnTo>
                <a:lnTo>
                  <a:pt x="246" y="622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Freeform 47"/>
          <p:cNvSpPr>
            <a:spLocks/>
          </p:cNvSpPr>
          <p:nvPr/>
        </p:nvSpPr>
        <p:spPr bwMode="auto">
          <a:xfrm>
            <a:off x="5318125" y="1860550"/>
            <a:ext cx="933450" cy="1041400"/>
          </a:xfrm>
          <a:custGeom>
            <a:avLst/>
            <a:gdLst>
              <a:gd name="T0" fmla="*/ 374976 w 585"/>
              <a:gd name="T1" fmla="*/ 1006297 h 623"/>
              <a:gd name="T2" fmla="*/ 320724 w 585"/>
              <a:gd name="T3" fmla="*/ 989581 h 623"/>
              <a:gd name="T4" fmla="*/ 314341 w 585"/>
              <a:gd name="T5" fmla="*/ 956149 h 623"/>
              <a:gd name="T6" fmla="*/ 299981 w 585"/>
              <a:gd name="T7" fmla="*/ 904330 h 623"/>
              <a:gd name="T8" fmla="*/ 306363 w 585"/>
              <a:gd name="T9" fmla="*/ 849167 h 623"/>
              <a:gd name="T10" fmla="*/ 287215 w 585"/>
              <a:gd name="T11" fmla="*/ 802363 h 623"/>
              <a:gd name="T12" fmla="*/ 258494 w 585"/>
              <a:gd name="T13" fmla="*/ 707082 h 623"/>
              <a:gd name="T14" fmla="*/ 164351 w 585"/>
              <a:gd name="T15" fmla="*/ 621831 h 623"/>
              <a:gd name="T16" fmla="*/ 102121 w 585"/>
              <a:gd name="T17" fmla="*/ 570012 h 623"/>
              <a:gd name="T18" fmla="*/ 79782 w 585"/>
              <a:gd name="T19" fmla="*/ 570012 h 623"/>
              <a:gd name="T20" fmla="*/ 27126 w 585"/>
              <a:gd name="T21" fmla="*/ 526551 h 623"/>
              <a:gd name="T22" fmla="*/ 33508 w 585"/>
              <a:gd name="T23" fmla="*/ 468045 h 623"/>
              <a:gd name="T24" fmla="*/ 20743 w 585"/>
              <a:gd name="T25" fmla="*/ 412883 h 623"/>
              <a:gd name="T26" fmla="*/ 0 w 585"/>
              <a:gd name="T27" fmla="*/ 337661 h 623"/>
              <a:gd name="T28" fmla="*/ 7978 w 585"/>
              <a:gd name="T29" fmla="*/ 294200 h 623"/>
              <a:gd name="T30" fmla="*/ 39891 w 585"/>
              <a:gd name="T31" fmla="*/ 252410 h 623"/>
              <a:gd name="T32" fmla="*/ 86165 w 585"/>
              <a:gd name="T33" fmla="*/ 81908 h 623"/>
              <a:gd name="T34" fmla="*/ 98930 w 585"/>
              <a:gd name="T35" fmla="*/ 65192 h 623"/>
              <a:gd name="T36" fmla="*/ 137225 w 585"/>
              <a:gd name="T37" fmla="*/ 68535 h 623"/>
              <a:gd name="T38" fmla="*/ 183499 w 585"/>
              <a:gd name="T39" fmla="*/ 58506 h 623"/>
              <a:gd name="T40" fmla="*/ 221794 w 585"/>
              <a:gd name="T41" fmla="*/ 48476 h 623"/>
              <a:gd name="T42" fmla="*/ 248920 w 585"/>
              <a:gd name="T43" fmla="*/ 25074 h 623"/>
              <a:gd name="T44" fmla="*/ 290407 w 585"/>
              <a:gd name="T45" fmla="*/ 11701 h 623"/>
              <a:gd name="T46" fmla="*/ 320724 w 585"/>
              <a:gd name="T47" fmla="*/ 11701 h 623"/>
              <a:gd name="T48" fmla="*/ 309554 w 585"/>
              <a:gd name="T49" fmla="*/ 75222 h 623"/>
              <a:gd name="T50" fmla="*/ 317533 w 585"/>
              <a:gd name="T51" fmla="*/ 78565 h 623"/>
              <a:gd name="T52" fmla="*/ 339872 w 585"/>
              <a:gd name="T53" fmla="*/ 65192 h 623"/>
              <a:gd name="T54" fmla="*/ 392528 w 585"/>
              <a:gd name="T55" fmla="*/ 85251 h 623"/>
              <a:gd name="T56" fmla="*/ 424441 w 585"/>
              <a:gd name="T57" fmla="*/ 130384 h 623"/>
              <a:gd name="T58" fmla="*/ 443588 w 585"/>
              <a:gd name="T59" fmla="*/ 147100 h 623"/>
              <a:gd name="T60" fmla="*/ 505818 w 585"/>
              <a:gd name="T61" fmla="*/ 153786 h 623"/>
              <a:gd name="T62" fmla="*/ 606344 w 585"/>
              <a:gd name="T63" fmla="*/ 178860 h 623"/>
              <a:gd name="T64" fmla="*/ 684530 w 585"/>
              <a:gd name="T65" fmla="*/ 198919 h 623"/>
              <a:gd name="T66" fmla="*/ 746760 w 585"/>
              <a:gd name="T67" fmla="*/ 239037 h 623"/>
              <a:gd name="T68" fmla="*/ 789842 w 585"/>
              <a:gd name="T69" fmla="*/ 274141 h 623"/>
              <a:gd name="T70" fmla="*/ 786651 w 585"/>
              <a:gd name="T71" fmla="*/ 330975 h 623"/>
              <a:gd name="T72" fmla="*/ 818564 w 585"/>
              <a:gd name="T73" fmla="*/ 352705 h 623"/>
              <a:gd name="T74" fmla="*/ 837712 w 585"/>
              <a:gd name="T75" fmla="*/ 392823 h 623"/>
              <a:gd name="T76" fmla="*/ 799416 w 585"/>
              <a:gd name="T77" fmla="*/ 454672 h 623"/>
              <a:gd name="T78" fmla="*/ 780268 w 585"/>
              <a:gd name="T79" fmla="*/ 501477 h 623"/>
              <a:gd name="T80" fmla="*/ 796225 w 585"/>
              <a:gd name="T81" fmla="*/ 523207 h 623"/>
              <a:gd name="T82" fmla="*/ 828138 w 585"/>
              <a:gd name="T83" fmla="*/ 478074 h 623"/>
              <a:gd name="T84" fmla="*/ 877603 w 585"/>
              <a:gd name="T85" fmla="*/ 441300 h 623"/>
              <a:gd name="T86" fmla="*/ 883985 w 585"/>
              <a:gd name="T87" fmla="*/ 389480 h 623"/>
              <a:gd name="T88" fmla="*/ 912707 w 585"/>
              <a:gd name="T89" fmla="*/ 349362 h 623"/>
              <a:gd name="T90" fmla="*/ 925472 w 585"/>
              <a:gd name="T91" fmla="*/ 386137 h 623"/>
              <a:gd name="T92" fmla="*/ 903133 w 585"/>
              <a:gd name="T93" fmla="*/ 426255 h 623"/>
              <a:gd name="T94" fmla="*/ 896750 w 585"/>
              <a:gd name="T95" fmla="*/ 451329 h 623"/>
              <a:gd name="T96" fmla="*/ 874411 w 585"/>
              <a:gd name="T97" fmla="*/ 518193 h 623"/>
              <a:gd name="T98" fmla="*/ 868029 w 585"/>
              <a:gd name="T99" fmla="*/ 605115 h 623"/>
              <a:gd name="T100" fmla="*/ 850477 w 585"/>
              <a:gd name="T101" fmla="*/ 638547 h 623"/>
              <a:gd name="T102" fmla="*/ 847285 w 585"/>
              <a:gd name="T103" fmla="*/ 713769 h 623"/>
              <a:gd name="T104" fmla="*/ 840903 w 585"/>
              <a:gd name="T105" fmla="*/ 757230 h 623"/>
              <a:gd name="T106" fmla="*/ 824946 w 585"/>
              <a:gd name="T107" fmla="*/ 845824 h 623"/>
              <a:gd name="T108" fmla="*/ 844094 w 585"/>
              <a:gd name="T109" fmla="*/ 914359 h 623"/>
              <a:gd name="T110" fmla="*/ 855264 w 585"/>
              <a:gd name="T111" fmla="*/ 947791 h 62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85"/>
              <a:gd name="T169" fmla="*/ 0 h 623"/>
              <a:gd name="T170" fmla="*/ 585 w 585"/>
              <a:gd name="T171" fmla="*/ 623 h 62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85" h="623">
                <a:moveTo>
                  <a:pt x="246" y="622"/>
                </a:moveTo>
                <a:lnTo>
                  <a:pt x="246" y="622"/>
                </a:lnTo>
                <a:lnTo>
                  <a:pt x="244" y="616"/>
                </a:lnTo>
                <a:lnTo>
                  <a:pt x="243" y="612"/>
                </a:lnTo>
                <a:lnTo>
                  <a:pt x="241" y="608"/>
                </a:lnTo>
                <a:lnTo>
                  <a:pt x="237" y="604"/>
                </a:lnTo>
                <a:lnTo>
                  <a:pt x="235" y="602"/>
                </a:lnTo>
                <a:lnTo>
                  <a:pt x="231" y="602"/>
                </a:lnTo>
                <a:lnTo>
                  <a:pt x="229" y="600"/>
                </a:lnTo>
                <a:lnTo>
                  <a:pt x="201" y="592"/>
                </a:lnTo>
                <a:lnTo>
                  <a:pt x="201" y="590"/>
                </a:lnTo>
                <a:lnTo>
                  <a:pt x="201" y="588"/>
                </a:lnTo>
                <a:lnTo>
                  <a:pt x="201" y="584"/>
                </a:lnTo>
                <a:lnTo>
                  <a:pt x="201" y="582"/>
                </a:lnTo>
                <a:lnTo>
                  <a:pt x="201" y="576"/>
                </a:lnTo>
                <a:lnTo>
                  <a:pt x="197" y="572"/>
                </a:lnTo>
                <a:lnTo>
                  <a:pt x="195" y="567"/>
                </a:lnTo>
                <a:lnTo>
                  <a:pt x="192" y="563"/>
                </a:lnTo>
                <a:lnTo>
                  <a:pt x="190" y="559"/>
                </a:lnTo>
                <a:lnTo>
                  <a:pt x="188" y="555"/>
                </a:lnTo>
                <a:lnTo>
                  <a:pt x="188" y="551"/>
                </a:lnTo>
                <a:lnTo>
                  <a:pt x="186" y="545"/>
                </a:lnTo>
                <a:lnTo>
                  <a:pt x="188" y="541"/>
                </a:lnTo>
                <a:lnTo>
                  <a:pt x="190" y="535"/>
                </a:lnTo>
                <a:lnTo>
                  <a:pt x="194" y="525"/>
                </a:lnTo>
                <a:lnTo>
                  <a:pt x="195" y="519"/>
                </a:lnTo>
                <a:lnTo>
                  <a:pt x="195" y="514"/>
                </a:lnTo>
                <a:lnTo>
                  <a:pt x="194" y="510"/>
                </a:lnTo>
                <a:lnTo>
                  <a:pt x="192" y="508"/>
                </a:lnTo>
                <a:lnTo>
                  <a:pt x="190" y="508"/>
                </a:lnTo>
                <a:lnTo>
                  <a:pt x="190" y="506"/>
                </a:lnTo>
                <a:lnTo>
                  <a:pt x="188" y="506"/>
                </a:lnTo>
                <a:lnTo>
                  <a:pt x="178" y="484"/>
                </a:lnTo>
                <a:lnTo>
                  <a:pt x="178" y="482"/>
                </a:lnTo>
                <a:lnTo>
                  <a:pt x="180" y="480"/>
                </a:lnTo>
                <a:lnTo>
                  <a:pt x="180" y="472"/>
                </a:lnTo>
                <a:lnTo>
                  <a:pt x="176" y="463"/>
                </a:lnTo>
                <a:lnTo>
                  <a:pt x="174" y="451"/>
                </a:lnTo>
                <a:lnTo>
                  <a:pt x="170" y="443"/>
                </a:lnTo>
                <a:lnTo>
                  <a:pt x="168" y="433"/>
                </a:lnTo>
                <a:lnTo>
                  <a:pt x="164" y="425"/>
                </a:lnTo>
                <a:lnTo>
                  <a:pt x="162" y="423"/>
                </a:lnTo>
                <a:lnTo>
                  <a:pt x="146" y="417"/>
                </a:lnTo>
                <a:lnTo>
                  <a:pt x="135" y="410"/>
                </a:lnTo>
                <a:lnTo>
                  <a:pt x="125" y="400"/>
                </a:lnTo>
                <a:lnTo>
                  <a:pt x="115" y="390"/>
                </a:lnTo>
                <a:lnTo>
                  <a:pt x="109" y="382"/>
                </a:lnTo>
                <a:lnTo>
                  <a:pt x="103" y="372"/>
                </a:lnTo>
                <a:lnTo>
                  <a:pt x="99" y="368"/>
                </a:lnTo>
                <a:lnTo>
                  <a:pt x="99" y="364"/>
                </a:lnTo>
                <a:lnTo>
                  <a:pt x="66" y="351"/>
                </a:lnTo>
                <a:lnTo>
                  <a:pt x="64" y="341"/>
                </a:lnTo>
                <a:lnTo>
                  <a:pt x="62" y="341"/>
                </a:lnTo>
                <a:lnTo>
                  <a:pt x="62" y="339"/>
                </a:lnTo>
                <a:lnTo>
                  <a:pt x="60" y="339"/>
                </a:lnTo>
                <a:lnTo>
                  <a:pt x="56" y="339"/>
                </a:lnTo>
                <a:lnTo>
                  <a:pt x="54" y="339"/>
                </a:lnTo>
                <a:lnTo>
                  <a:pt x="50" y="341"/>
                </a:lnTo>
                <a:lnTo>
                  <a:pt x="47" y="339"/>
                </a:lnTo>
                <a:lnTo>
                  <a:pt x="41" y="337"/>
                </a:lnTo>
                <a:lnTo>
                  <a:pt x="33" y="335"/>
                </a:lnTo>
                <a:lnTo>
                  <a:pt x="27" y="329"/>
                </a:lnTo>
                <a:lnTo>
                  <a:pt x="23" y="325"/>
                </a:lnTo>
                <a:lnTo>
                  <a:pt x="19" y="321"/>
                </a:lnTo>
                <a:lnTo>
                  <a:pt x="17" y="315"/>
                </a:lnTo>
                <a:lnTo>
                  <a:pt x="17" y="310"/>
                </a:lnTo>
                <a:lnTo>
                  <a:pt x="21" y="300"/>
                </a:lnTo>
                <a:lnTo>
                  <a:pt x="23" y="294"/>
                </a:lnTo>
                <a:lnTo>
                  <a:pt x="23" y="288"/>
                </a:lnTo>
                <a:lnTo>
                  <a:pt x="23" y="284"/>
                </a:lnTo>
                <a:lnTo>
                  <a:pt x="21" y="280"/>
                </a:lnTo>
                <a:lnTo>
                  <a:pt x="19" y="276"/>
                </a:lnTo>
                <a:lnTo>
                  <a:pt x="17" y="272"/>
                </a:lnTo>
                <a:lnTo>
                  <a:pt x="13" y="270"/>
                </a:lnTo>
                <a:lnTo>
                  <a:pt x="13" y="264"/>
                </a:lnTo>
                <a:lnTo>
                  <a:pt x="13" y="255"/>
                </a:lnTo>
                <a:lnTo>
                  <a:pt x="13" y="247"/>
                </a:lnTo>
                <a:lnTo>
                  <a:pt x="17" y="237"/>
                </a:lnTo>
                <a:lnTo>
                  <a:pt x="19" y="229"/>
                </a:lnTo>
                <a:lnTo>
                  <a:pt x="23" y="221"/>
                </a:lnTo>
                <a:lnTo>
                  <a:pt x="23" y="215"/>
                </a:lnTo>
                <a:lnTo>
                  <a:pt x="25" y="215"/>
                </a:lnTo>
                <a:lnTo>
                  <a:pt x="15" y="202"/>
                </a:lnTo>
                <a:lnTo>
                  <a:pt x="0" y="202"/>
                </a:lnTo>
                <a:lnTo>
                  <a:pt x="0" y="178"/>
                </a:lnTo>
                <a:lnTo>
                  <a:pt x="1" y="178"/>
                </a:lnTo>
                <a:lnTo>
                  <a:pt x="3" y="176"/>
                </a:lnTo>
                <a:lnTo>
                  <a:pt x="5" y="176"/>
                </a:lnTo>
                <a:lnTo>
                  <a:pt x="7" y="172"/>
                </a:lnTo>
                <a:lnTo>
                  <a:pt x="7" y="170"/>
                </a:lnTo>
                <a:lnTo>
                  <a:pt x="9" y="166"/>
                </a:lnTo>
                <a:lnTo>
                  <a:pt x="11" y="160"/>
                </a:lnTo>
                <a:lnTo>
                  <a:pt x="19" y="156"/>
                </a:lnTo>
                <a:lnTo>
                  <a:pt x="25" y="151"/>
                </a:lnTo>
                <a:lnTo>
                  <a:pt x="33" y="143"/>
                </a:lnTo>
                <a:lnTo>
                  <a:pt x="41" y="137"/>
                </a:lnTo>
                <a:lnTo>
                  <a:pt x="48" y="133"/>
                </a:lnTo>
                <a:lnTo>
                  <a:pt x="52" y="129"/>
                </a:lnTo>
                <a:lnTo>
                  <a:pt x="56" y="129"/>
                </a:lnTo>
                <a:lnTo>
                  <a:pt x="54" y="49"/>
                </a:lnTo>
                <a:lnTo>
                  <a:pt x="52" y="49"/>
                </a:lnTo>
                <a:lnTo>
                  <a:pt x="52" y="47"/>
                </a:lnTo>
                <a:lnTo>
                  <a:pt x="54" y="45"/>
                </a:lnTo>
                <a:lnTo>
                  <a:pt x="56" y="43"/>
                </a:lnTo>
                <a:lnTo>
                  <a:pt x="62" y="39"/>
                </a:lnTo>
                <a:lnTo>
                  <a:pt x="70" y="33"/>
                </a:lnTo>
                <a:lnTo>
                  <a:pt x="72" y="31"/>
                </a:lnTo>
                <a:lnTo>
                  <a:pt x="76" y="35"/>
                </a:lnTo>
                <a:lnTo>
                  <a:pt x="82" y="37"/>
                </a:lnTo>
                <a:lnTo>
                  <a:pt x="86" y="41"/>
                </a:lnTo>
                <a:lnTo>
                  <a:pt x="92" y="43"/>
                </a:lnTo>
                <a:lnTo>
                  <a:pt x="99" y="45"/>
                </a:lnTo>
                <a:lnTo>
                  <a:pt x="107" y="43"/>
                </a:lnTo>
                <a:lnTo>
                  <a:pt x="113" y="39"/>
                </a:lnTo>
                <a:lnTo>
                  <a:pt x="113" y="37"/>
                </a:lnTo>
                <a:lnTo>
                  <a:pt x="115" y="35"/>
                </a:lnTo>
                <a:lnTo>
                  <a:pt x="117" y="35"/>
                </a:lnTo>
                <a:lnTo>
                  <a:pt x="121" y="31"/>
                </a:lnTo>
                <a:lnTo>
                  <a:pt x="125" y="31"/>
                </a:lnTo>
                <a:lnTo>
                  <a:pt x="129" y="29"/>
                </a:lnTo>
                <a:lnTo>
                  <a:pt x="133" y="29"/>
                </a:lnTo>
                <a:lnTo>
                  <a:pt x="139" y="29"/>
                </a:lnTo>
                <a:lnTo>
                  <a:pt x="141" y="29"/>
                </a:lnTo>
                <a:lnTo>
                  <a:pt x="143" y="27"/>
                </a:lnTo>
                <a:lnTo>
                  <a:pt x="143" y="25"/>
                </a:lnTo>
                <a:lnTo>
                  <a:pt x="145" y="23"/>
                </a:lnTo>
                <a:lnTo>
                  <a:pt x="146" y="21"/>
                </a:lnTo>
                <a:lnTo>
                  <a:pt x="150" y="19"/>
                </a:lnTo>
                <a:lnTo>
                  <a:pt x="156" y="15"/>
                </a:lnTo>
                <a:lnTo>
                  <a:pt x="164" y="13"/>
                </a:lnTo>
                <a:lnTo>
                  <a:pt x="172" y="11"/>
                </a:lnTo>
                <a:lnTo>
                  <a:pt x="176" y="9"/>
                </a:lnTo>
                <a:lnTo>
                  <a:pt x="180" y="9"/>
                </a:lnTo>
                <a:lnTo>
                  <a:pt x="182" y="7"/>
                </a:lnTo>
                <a:lnTo>
                  <a:pt x="184" y="5"/>
                </a:lnTo>
                <a:lnTo>
                  <a:pt x="188" y="3"/>
                </a:lnTo>
                <a:lnTo>
                  <a:pt x="194" y="0"/>
                </a:lnTo>
                <a:lnTo>
                  <a:pt x="197" y="0"/>
                </a:lnTo>
                <a:lnTo>
                  <a:pt x="201" y="3"/>
                </a:lnTo>
                <a:lnTo>
                  <a:pt x="201" y="7"/>
                </a:lnTo>
                <a:lnTo>
                  <a:pt x="203" y="9"/>
                </a:lnTo>
                <a:lnTo>
                  <a:pt x="197" y="23"/>
                </a:lnTo>
                <a:lnTo>
                  <a:pt x="195" y="33"/>
                </a:lnTo>
                <a:lnTo>
                  <a:pt x="194" y="43"/>
                </a:lnTo>
                <a:lnTo>
                  <a:pt x="194" y="45"/>
                </a:lnTo>
                <a:lnTo>
                  <a:pt x="192" y="45"/>
                </a:lnTo>
                <a:lnTo>
                  <a:pt x="192" y="49"/>
                </a:lnTo>
                <a:lnTo>
                  <a:pt x="192" y="51"/>
                </a:lnTo>
                <a:lnTo>
                  <a:pt x="195" y="49"/>
                </a:lnTo>
                <a:lnTo>
                  <a:pt x="199" y="47"/>
                </a:lnTo>
                <a:lnTo>
                  <a:pt x="201" y="45"/>
                </a:lnTo>
                <a:lnTo>
                  <a:pt x="205" y="45"/>
                </a:lnTo>
                <a:lnTo>
                  <a:pt x="207" y="43"/>
                </a:lnTo>
                <a:lnTo>
                  <a:pt x="209" y="41"/>
                </a:lnTo>
                <a:lnTo>
                  <a:pt x="211" y="39"/>
                </a:lnTo>
                <a:lnTo>
                  <a:pt x="213" y="39"/>
                </a:lnTo>
                <a:lnTo>
                  <a:pt x="235" y="51"/>
                </a:lnTo>
                <a:lnTo>
                  <a:pt x="237" y="51"/>
                </a:lnTo>
                <a:lnTo>
                  <a:pt x="239" y="51"/>
                </a:lnTo>
                <a:lnTo>
                  <a:pt x="243" y="51"/>
                </a:lnTo>
                <a:lnTo>
                  <a:pt x="246" y="51"/>
                </a:lnTo>
                <a:lnTo>
                  <a:pt x="252" y="52"/>
                </a:lnTo>
                <a:lnTo>
                  <a:pt x="256" y="58"/>
                </a:lnTo>
                <a:lnTo>
                  <a:pt x="260" y="64"/>
                </a:lnTo>
                <a:lnTo>
                  <a:pt x="264" y="74"/>
                </a:lnTo>
                <a:lnTo>
                  <a:pt x="266" y="76"/>
                </a:lnTo>
                <a:lnTo>
                  <a:pt x="266" y="78"/>
                </a:lnTo>
                <a:lnTo>
                  <a:pt x="270" y="80"/>
                </a:lnTo>
                <a:lnTo>
                  <a:pt x="272" y="82"/>
                </a:lnTo>
                <a:lnTo>
                  <a:pt x="274" y="84"/>
                </a:lnTo>
                <a:lnTo>
                  <a:pt x="276" y="86"/>
                </a:lnTo>
                <a:lnTo>
                  <a:pt x="278" y="86"/>
                </a:lnTo>
                <a:lnTo>
                  <a:pt x="278" y="88"/>
                </a:lnTo>
                <a:lnTo>
                  <a:pt x="282" y="88"/>
                </a:lnTo>
                <a:lnTo>
                  <a:pt x="286" y="88"/>
                </a:lnTo>
                <a:lnTo>
                  <a:pt x="292" y="88"/>
                </a:lnTo>
                <a:lnTo>
                  <a:pt x="299" y="90"/>
                </a:lnTo>
                <a:lnTo>
                  <a:pt x="307" y="90"/>
                </a:lnTo>
                <a:lnTo>
                  <a:pt x="317" y="92"/>
                </a:lnTo>
                <a:lnTo>
                  <a:pt x="325" y="94"/>
                </a:lnTo>
                <a:lnTo>
                  <a:pt x="335" y="96"/>
                </a:lnTo>
                <a:lnTo>
                  <a:pt x="344" y="98"/>
                </a:lnTo>
                <a:lnTo>
                  <a:pt x="354" y="100"/>
                </a:lnTo>
                <a:lnTo>
                  <a:pt x="364" y="102"/>
                </a:lnTo>
                <a:lnTo>
                  <a:pt x="374" y="103"/>
                </a:lnTo>
                <a:lnTo>
                  <a:pt x="380" y="107"/>
                </a:lnTo>
                <a:lnTo>
                  <a:pt x="388" y="111"/>
                </a:lnTo>
                <a:lnTo>
                  <a:pt x="395" y="115"/>
                </a:lnTo>
                <a:lnTo>
                  <a:pt x="397" y="115"/>
                </a:lnTo>
                <a:lnTo>
                  <a:pt x="405" y="117"/>
                </a:lnTo>
                <a:lnTo>
                  <a:pt x="417" y="119"/>
                </a:lnTo>
                <a:lnTo>
                  <a:pt x="429" y="119"/>
                </a:lnTo>
                <a:lnTo>
                  <a:pt x="438" y="121"/>
                </a:lnTo>
                <a:lnTo>
                  <a:pt x="448" y="123"/>
                </a:lnTo>
                <a:lnTo>
                  <a:pt x="456" y="123"/>
                </a:lnTo>
                <a:lnTo>
                  <a:pt x="460" y="123"/>
                </a:lnTo>
                <a:lnTo>
                  <a:pt x="464" y="129"/>
                </a:lnTo>
                <a:lnTo>
                  <a:pt x="468" y="143"/>
                </a:lnTo>
                <a:lnTo>
                  <a:pt x="470" y="143"/>
                </a:lnTo>
                <a:lnTo>
                  <a:pt x="472" y="143"/>
                </a:lnTo>
                <a:lnTo>
                  <a:pt x="478" y="143"/>
                </a:lnTo>
                <a:lnTo>
                  <a:pt x="482" y="145"/>
                </a:lnTo>
                <a:lnTo>
                  <a:pt x="487" y="149"/>
                </a:lnTo>
                <a:lnTo>
                  <a:pt x="491" y="156"/>
                </a:lnTo>
                <a:lnTo>
                  <a:pt x="495" y="164"/>
                </a:lnTo>
                <a:lnTo>
                  <a:pt x="495" y="178"/>
                </a:lnTo>
                <a:lnTo>
                  <a:pt x="495" y="180"/>
                </a:lnTo>
                <a:lnTo>
                  <a:pt x="495" y="184"/>
                </a:lnTo>
                <a:lnTo>
                  <a:pt x="495" y="188"/>
                </a:lnTo>
                <a:lnTo>
                  <a:pt x="495" y="194"/>
                </a:lnTo>
                <a:lnTo>
                  <a:pt x="493" y="198"/>
                </a:lnTo>
                <a:lnTo>
                  <a:pt x="493" y="202"/>
                </a:lnTo>
                <a:lnTo>
                  <a:pt x="491" y="206"/>
                </a:lnTo>
                <a:lnTo>
                  <a:pt x="515" y="206"/>
                </a:lnTo>
                <a:lnTo>
                  <a:pt x="515" y="207"/>
                </a:lnTo>
                <a:lnTo>
                  <a:pt x="513" y="211"/>
                </a:lnTo>
                <a:lnTo>
                  <a:pt x="513" y="215"/>
                </a:lnTo>
                <a:lnTo>
                  <a:pt x="511" y="219"/>
                </a:lnTo>
                <a:lnTo>
                  <a:pt x="513" y="225"/>
                </a:lnTo>
                <a:lnTo>
                  <a:pt x="515" y="229"/>
                </a:lnTo>
                <a:lnTo>
                  <a:pt x="519" y="233"/>
                </a:lnTo>
                <a:lnTo>
                  <a:pt x="525" y="235"/>
                </a:lnTo>
                <a:lnTo>
                  <a:pt x="525" y="237"/>
                </a:lnTo>
                <a:lnTo>
                  <a:pt x="525" y="239"/>
                </a:lnTo>
                <a:lnTo>
                  <a:pt x="527" y="243"/>
                </a:lnTo>
                <a:lnTo>
                  <a:pt x="527" y="245"/>
                </a:lnTo>
                <a:lnTo>
                  <a:pt x="511" y="257"/>
                </a:lnTo>
                <a:lnTo>
                  <a:pt x="503" y="268"/>
                </a:lnTo>
                <a:lnTo>
                  <a:pt x="501" y="272"/>
                </a:lnTo>
                <a:lnTo>
                  <a:pt x="501" y="274"/>
                </a:lnTo>
                <a:lnTo>
                  <a:pt x="499" y="276"/>
                </a:lnTo>
                <a:lnTo>
                  <a:pt x="495" y="280"/>
                </a:lnTo>
                <a:lnTo>
                  <a:pt x="495" y="286"/>
                </a:lnTo>
                <a:lnTo>
                  <a:pt x="491" y="292"/>
                </a:lnTo>
                <a:lnTo>
                  <a:pt x="489" y="300"/>
                </a:lnTo>
                <a:lnTo>
                  <a:pt x="489" y="308"/>
                </a:lnTo>
                <a:lnTo>
                  <a:pt x="491" y="317"/>
                </a:lnTo>
                <a:lnTo>
                  <a:pt x="493" y="319"/>
                </a:lnTo>
                <a:lnTo>
                  <a:pt x="495" y="319"/>
                </a:lnTo>
                <a:lnTo>
                  <a:pt x="495" y="317"/>
                </a:lnTo>
                <a:lnTo>
                  <a:pt x="499" y="313"/>
                </a:lnTo>
                <a:lnTo>
                  <a:pt x="503" y="310"/>
                </a:lnTo>
                <a:lnTo>
                  <a:pt x="507" y="304"/>
                </a:lnTo>
                <a:lnTo>
                  <a:pt x="513" y="298"/>
                </a:lnTo>
                <a:lnTo>
                  <a:pt x="517" y="292"/>
                </a:lnTo>
                <a:lnTo>
                  <a:pt x="519" y="290"/>
                </a:lnTo>
                <a:lnTo>
                  <a:pt x="519" y="286"/>
                </a:lnTo>
                <a:lnTo>
                  <a:pt x="519" y="282"/>
                </a:lnTo>
                <a:lnTo>
                  <a:pt x="521" y="276"/>
                </a:lnTo>
                <a:lnTo>
                  <a:pt x="525" y="272"/>
                </a:lnTo>
                <a:lnTo>
                  <a:pt x="531" y="270"/>
                </a:lnTo>
                <a:lnTo>
                  <a:pt x="538" y="266"/>
                </a:lnTo>
                <a:lnTo>
                  <a:pt x="550" y="264"/>
                </a:lnTo>
                <a:lnTo>
                  <a:pt x="550" y="260"/>
                </a:lnTo>
                <a:lnTo>
                  <a:pt x="550" y="257"/>
                </a:lnTo>
                <a:lnTo>
                  <a:pt x="550" y="251"/>
                </a:lnTo>
                <a:lnTo>
                  <a:pt x="550" y="243"/>
                </a:lnTo>
                <a:lnTo>
                  <a:pt x="554" y="233"/>
                </a:lnTo>
                <a:lnTo>
                  <a:pt x="558" y="221"/>
                </a:lnTo>
                <a:lnTo>
                  <a:pt x="560" y="221"/>
                </a:lnTo>
                <a:lnTo>
                  <a:pt x="562" y="219"/>
                </a:lnTo>
                <a:lnTo>
                  <a:pt x="566" y="215"/>
                </a:lnTo>
                <a:lnTo>
                  <a:pt x="568" y="213"/>
                </a:lnTo>
                <a:lnTo>
                  <a:pt x="572" y="209"/>
                </a:lnTo>
                <a:lnTo>
                  <a:pt x="574" y="206"/>
                </a:lnTo>
                <a:lnTo>
                  <a:pt x="576" y="204"/>
                </a:lnTo>
                <a:lnTo>
                  <a:pt x="578" y="204"/>
                </a:lnTo>
                <a:lnTo>
                  <a:pt x="584" y="204"/>
                </a:lnTo>
                <a:lnTo>
                  <a:pt x="584" y="215"/>
                </a:lnTo>
                <a:lnTo>
                  <a:pt x="580" y="215"/>
                </a:lnTo>
                <a:lnTo>
                  <a:pt x="580" y="231"/>
                </a:lnTo>
                <a:lnTo>
                  <a:pt x="578" y="231"/>
                </a:lnTo>
                <a:lnTo>
                  <a:pt x="576" y="235"/>
                </a:lnTo>
                <a:lnTo>
                  <a:pt x="574" y="239"/>
                </a:lnTo>
                <a:lnTo>
                  <a:pt x="570" y="243"/>
                </a:lnTo>
                <a:lnTo>
                  <a:pt x="568" y="249"/>
                </a:lnTo>
                <a:lnTo>
                  <a:pt x="566" y="255"/>
                </a:lnTo>
                <a:lnTo>
                  <a:pt x="566" y="260"/>
                </a:lnTo>
                <a:lnTo>
                  <a:pt x="568" y="264"/>
                </a:lnTo>
                <a:lnTo>
                  <a:pt x="566" y="264"/>
                </a:lnTo>
                <a:lnTo>
                  <a:pt x="566" y="266"/>
                </a:lnTo>
                <a:lnTo>
                  <a:pt x="564" y="268"/>
                </a:lnTo>
                <a:lnTo>
                  <a:pt x="562" y="270"/>
                </a:lnTo>
                <a:lnTo>
                  <a:pt x="560" y="272"/>
                </a:lnTo>
                <a:lnTo>
                  <a:pt x="558" y="276"/>
                </a:lnTo>
                <a:lnTo>
                  <a:pt x="556" y="282"/>
                </a:lnTo>
                <a:lnTo>
                  <a:pt x="554" y="288"/>
                </a:lnTo>
                <a:lnTo>
                  <a:pt x="552" y="294"/>
                </a:lnTo>
                <a:lnTo>
                  <a:pt x="550" y="302"/>
                </a:lnTo>
                <a:lnTo>
                  <a:pt x="548" y="310"/>
                </a:lnTo>
                <a:lnTo>
                  <a:pt x="546" y="319"/>
                </a:lnTo>
                <a:lnTo>
                  <a:pt x="544" y="329"/>
                </a:lnTo>
                <a:lnTo>
                  <a:pt x="544" y="339"/>
                </a:lnTo>
                <a:lnTo>
                  <a:pt x="544" y="349"/>
                </a:lnTo>
                <a:lnTo>
                  <a:pt x="544" y="362"/>
                </a:lnTo>
                <a:lnTo>
                  <a:pt x="544" y="364"/>
                </a:lnTo>
                <a:lnTo>
                  <a:pt x="542" y="364"/>
                </a:lnTo>
                <a:lnTo>
                  <a:pt x="540" y="368"/>
                </a:lnTo>
                <a:lnTo>
                  <a:pt x="538" y="370"/>
                </a:lnTo>
                <a:lnTo>
                  <a:pt x="536" y="374"/>
                </a:lnTo>
                <a:lnTo>
                  <a:pt x="535" y="378"/>
                </a:lnTo>
                <a:lnTo>
                  <a:pt x="533" y="382"/>
                </a:lnTo>
                <a:lnTo>
                  <a:pt x="531" y="386"/>
                </a:lnTo>
                <a:lnTo>
                  <a:pt x="529" y="390"/>
                </a:lnTo>
                <a:lnTo>
                  <a:pt x="529" y="398"/>
                </a:lnTo>
                <a:lnTo>
                  <a:pt x="527" y="404"/>
                </a:lnTo>
                <a:lnTo>
                  <a:pt x="527" y="412"/>
                </a:lnTo>
                <a:lnTo>
                  <a:pt x="529" y="419"/>
                </a:lnTo>
                <a:lnTo>
                  <a:pt x="531" y="427"/>
                </a:lnTo>
                <a:lnTo>
                  <a:pt x="533" y="437"/>
                </a:lnTo>
                <a:lnTo>
                  <a:pt x="533" y="439"/>
                </a:lnTo>
                <a:lnTo>
                  <a:pt x="531" y="441"/>
                </a:lnTo>
                <a:lnTo>
                  <a:pt x="531" y="443"/>
                </a:lnTo>
                <a:lnTo>
                  <a:pt x="529" y="447"/>
                </a:lnTo>
                <a:lnTo>
                  <a:pt x="527" y="453"/>
                </a:lnTo>
                <a:lnTo>
                  <a:pt x="525" y="459"/>
                </a:lnTo>
                <a:lnTo>
                  <a:pt x="523" y="465"/>
                </a:lnTo>
                <a:lnTo>
                  <a:pt x="521" y="472"/>
                </a:lnTo>
                <a:lnTo>
                  <a:pt x="519" y="480"/>
                </a:lnTo>
                <a:lnTo>
                  <a:pt x="519" y="490"/>
                </a:lnTo>
                <a:lnTo>
                  <a:pt x="517" y="498"/>
                </a:lnTo>
                <a:lnTo>
                  <a:pt x="517" y="506"/>
                </a:lnTo>
                <a:lnTo>
                  <a:pt x="519" y="516"/>
                </a:lnTo>
                <a:lnTo>
                  <a:pt x="521" y="525"/>
                </a:lnTo>
                <a:lnTo>
                  <a:pt x="523" y="535"/>
                </a:lnTo>
                <a:lnTo>
                  <a:pt x="527" y="543"/>
                </a:lnTo>
                <a:lnTo>
                  <a:pt x="529" y="545"/>
                </a:lnTo>
                <a:lnTo>
                  <a:pt x="529" y="547"/>
                </a:lnTo>
                <a:lnTo>
                  <a:pt x="531" y="551"/>
                </a:lnTo>
                <a:lnTo>
                  <a:pt x="533" y="553"/>
                </a:lnTo>
                <a:lnTo>
                  <a:pt x="535" y="557"/>
                </a:lnTo>
                <a:lnTo>
                  <a:pt x="536" y="559"/>
                </a:lnTo>
                <a:lnTo>
                  <a:pt x="536" y="567"/>
                </a:lnTo>
                <a:lnTo>
                  <a:pt x="535" y="588"/>
                </a:lnTo>
                <a:lnTo>
                  <a:pt x="536" y="602"/>
                </a:lnTo>
                <a:lnTo>
                  <a:pt x="246" y="6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Freeform 48"/>
          <p:cNvSpPr>
            <a:spLocks/>
          </p:cNvSpPr>
          <p:nvPr/>
        </p:nvSpPr>
        <p:spPr bwMode="auto">
          <a:xfrm>
            <a:off x="5594350" y="2862263"/>
            <a:ext cx="706438" cy="1303337"/>
          </a:xfrm>
          <a:custGeom>
            <a:avLst/>
            <a:gdLst>
              <a:gd name="T0" fmla="*/ 510294 w 443"/>
              <a:gd name="T1" fmla="*/ 1254942 h 781"/>
              <a:gd name="T2" fmla="*/ 578865 w 443"/>
              <a:gd name="T3" fmla="*/ 1274967 h 781"/>
              <a:gd name="T4" fmla="*/ 562918 w 443"/>
              <a:gd name="T5" fmla="*/ 1231578 h 781"/>
              <a:gd name="T6" fmla="*/ 604379 w 443"/>
              <a:gd name="T7" fmla="*/ 1186521 h 781"/>
              <a:gd name="T8" fmla="*/ 631489 w 443"/>
              <a:gd name="T9" fmla="*/ 1163157 h 781"/>
              <a:gd name="T10" fmla="*/ 621921 w 443"/>
              <a:gd name="T11" fmla="*/ 1128112 h 781"/>
              <a:gd name="T12" fmla="*/ 634678 w 443"/>
              <a:gd name="T13" fmla="*/ 1104749 h 781"/>
              <a:gd name="T14" fmla="*/ 631489 w 443"/>
              <a:gd name="T15" fmla="*/ 1061360 h 781"/>
              <a:gd name="T16" fmla="*/ 641057 w 443"/>
              <a:gd name="T17" fmla="*/ 1029653 h 781"/>
              <a:gd name="T18" fmla="*/ 647435 w 443"/>
              <a:gd name="T19" fmla="*/ 989602 h 781"/>
              <a:gd name="T20" fmla="*/ 692086 w 443"/>
              <a:gd name="T21" fmla="*/ 911168 h 781"/>
              <a:gd name="T22" fmla="*/ 704843 w 443"/>
              <a:gd name="T23" fmla="*/ 882798 h 781"/>
              <a:gd name="T24" fmla="*/ 688897 w 443"/>
              <a:gd name="T25" fmla="*/ 797689 h 781"/>
              <a:gd name="T26" fmla="*/ 688897 w 443"/>
              <a:gd name="T27" fmla="*/ 725930 h 781"/>
              <a:gd name="T28" fmla="*/ 682518 w 443"/>
              <a:gd name="T29" fmla="*/ 659178 h 781"/>
              <a:gd name="T30" fmla="*/ 672950 w 443"/>
              <a:gd name="T31" fmla="*/ 529011 h 781"/>
              <a:gd name="T32" fmla="*/ 660193 w 443"/>
              <a:gd name="T33" fmla="*/ 375481 h 781"/>
              <a:gd name="T34" fmla="*/ 647435 w 443"/>
              <a:gd name="T35" fmla="*/ 243646 h 781"/>
              <a:gd name="T36" fmla="*/ 641057 w 443"/>
              <a:gd name="T37" fmla="*/ 178562 h 781"/>
              <a:gd name="T38" fmla="*/ 615542 w 443"/>
              <a:gd name="T39" fmla="*/ 126829 h 781"/>
              <a:gd name="T40" fmla="*/ 610758 w 443"/>
              <a:gd name="T41" fmla="*/ 100128 h 781"/>
              <a:gd name="T42" fmla="*/ 582054 w 443"/>
              <a:gd name="T43" fmla="*/ 45058 h 781"/>
              <a:gd name="T44" fmla="*/ 118005 w 443"/>
              <a:gd name="T45" fmla="*/ 35045 h 781"/>
              <a:gd name="T46" fmla="*/ 130763 w 443"/>
              <a:gd name="T47" fmla="*/ 51733 h 781"/>
              <a:gd name="T48" fmla="*/ 159467 w 443"/>
              <a:gd name="T49" fmla="*/ 83440 h 781"/>
              <a:gd name="T50" fmla="*/ 177008 w 443"/>
              <a:gd name="T51" fmla="*/ 106804 h 781"/>
              <a:gd name="T52" fmla="*/ 202523 w 443"/>
              <a:gd name="T53" fmla="*/ 156868 h 781"/>
              <a:gd name="T54" fmla="*/ 175413 w 443"/>
              <a:gd name="T55" fmla="*/ 205263 h 781"/>
              <a:gd name="T56" fmla="*/ 172224 w 443"/>
              <a:gd name="T57" fmla="*/ 250321 h 781"/>
              <a:gd name="T58" fmla="*/ 140331 w 443"/>
              <a:gd name="T59" fmla="*/ 263671 h 781"/>
              <a:gd name="T60" fmla="*/ 124384 w 443"/>
              <a:gd name="T61" fmla="*/ 280359 h 781"/>
              <a:gd name="T62" fmla="*/ 59003 w 443"/>
              <a:gd name="T63" fmla="*/ 307060 h 781"/>
              <a:gd name="T64" fmla="*/ 84517 w 443"/>
              <a:gd name="T65" fmla="*/ 382156 h 781"/>
              <a:gd name="T66" fmla="*/ 71760 w 443"/>
              <a:gd name="T67" fmla="*/ 420539 h 781"/>
              <a:gd name="T68" fmla="*/ 62192 w 443"/>
              <a:gd name="T69" fmla="*/ 447240 h 781"/>
              <a:gd name="T70" fmla="*/ 55813 w 443"/>
              <a:gd name="T71" fmla="*/ 470603 h 781"/>
              <a:gd name="T72" fmla="*/ 14352 w 443"/>
              <a:gd name="T73" fmla="*/ 492298 h 781"/>
              <a:gd name="T74" fmla="*/ 23920 w 443"/>
              <a:gd name="T75" fmla="*/ 515661 h 781"/>
              <a:gd name="T76" fmla="*/ 11163 w 443"/>
              <a:gd name="T77" fmla="*/ 542362 h 781"/>
              <a:gd name="T78" fmla="*/ 1595 w 443"/>
              <a:gd name="T79" fmla="*/ 569063 h 781"/>
              <a:gd name="T80" fmla="*/ 11163 w 443"/>
              <a:gd name="T81" fmla="*/ 655841 h 781"/>
              <a:gd name="T82" fmla="*/ 105248 w 443"/>
              <a:gd name="T83" fmla="*/ 767650 h 781"/>
              <a:gd name="T84" fmla="*/ 143520 w 443"/>
              <a:gd name="T85" fmla="*/ 801027 h 781"/>
              <a:gd name="T86" fmla="*/ 165845 w 443"/>
              <a:gd name="T87" fmla="*/ 882798 h 781"/>
              <a:gd name="T88" fmla="*/ 208902 w 443"/>
              <a:gd name="T89" fmla="*/ 862772 h 781"/>
              <a:gd name="T90" fmla="*/ 250363 w 443"/>
              <a:gd name="T91" fmla="*/ 897817 h 781"/>
              <a:gd name="T92" fmla="*/ 234416 w 443"/>
              <a:gd name="T93" fmla="*/ 974582 h 781"/>
              <a:gd name="T94" fmla="*/ 221659 w 443"/>
              <a:gd name="T95" fmla="*/ 1019640 h 781"/>
              <a:gd name="T96" fmla="*/ 283851 w 443"/>
              <a:gd name="T97" fmla="*/ 1081386 h 781"/>
              <a:gd name="T98" fmla="*/ 296608 w 443"/>
              <a:gd name="T99" fmla="*/ 1091399 h 781"/>
              <a:gd name="T100" fmla="*/ 397072 w 443"/>
              <a:gd name="T101" fmla="*/ 1209884 h 781"/>
              <a:gd name="T102" fmla="*/ 422587 w 443"/>
              <a:gd name="T103" fmla="*/ 1301668 h 781"/>
              <a:gd name="T104" fmla="*/ 432155 w 443"/>
              <a:gd name="T105" fmla="*/ 1281643 h 781"/>
              <a:gd name="T106" fmla="*/ 449696 w 443"/>
              <a:gd name="T107" fmla="*/ 1274967 h 78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443"/>
              <a:gd name="T163" fmla="*/ 0 h 781"/>
              <a:gd name="T164" fmla="*/ 443 w 443"/>
              <a:gd name="T165" fmla="*/ 781 h 78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443" h="781">
                <a:moveTo>
                  <a:pt x="288" y="758"/>
                </a:moveTo>
                <a:lnTo>
                  <a:pt x="296" y="752"/>
                </a:lnTo>
                <a:lnTo>
                  <a:pt x="302" y="748"/>
                </a:lnTo>
                <a:lnTo>
                  <a:pt x="308" y="748"/>
                </a:lnTo>
                <a:lnTo>
                  <a:pt x="314" y="748"/>
                </a:lnTo>
                <a:lnTo>
                  <a:pt x="320" y="752"/>
                </a:lnTo>
                <a:lnTo>
                  <a:pt x="324" y="752"/>
                </a:lnTo>
                <a:lnTo>
                  <a:pt x="326" y="756"/>
                </a:lnTo>
                <a:lnTo>
                  <a:pt x="330" y="758"/>
                </a:lnTo>
                <a:lnTo>
                  <a:pt x="345" y="764"/>
                </a:lnTo>
                <a:lnTo>
                  <a:pt x="357" y="766"/>
                </a:lnTo>
                <a:lnTo>
                  <a:pt x="363" y="764"/>
                </a:lnTo>
                <a:lnTo>
                  <a:pt x="365" y="760"/>
                </a:lnTo>
                <a:lnTo>
                  <a:pt x="363" y="756"/>
                </a:lnTo>
                <a:lnTo>
                  <a:pt x="363" y="752"/>
                </a:lnTo>
                <a:lnTo>
                  <a:pt x="359" y="750"/>
                </a:lnTo>
                <a:lnTo>
                  <a:pt x="359" y="748"/>
                </a:lnTo>
                <a:lnTo>
                  <a:pt x="353" y="738"/>
                </a:lnTo>
                <a:lnTo>
                  <a:pt x="353" y="729"/>
                </a:lnTo>
                <a:lnTo>
                  <a:pt x="355" y="723"/>
                </a:lnTo>
                <a:lnTo>
                  <a:pt x="361" y="717"/>
                </a:lnTo>
                <a:lnTo>
                  <a:pt x="367" y="715"/>
                </a:lnTo>
                <a:lnTo>
                  <a:pt x="373" y="711"/>
                </a:lnTo>
                <a:lnTo>
                  <a:pt x="379" y="711"/>
                </a:lnTo>
                <a:lnTo>
                  <a:pt x="381" y="711"/>
                </a:lnTo>
                <a:lnTo>
                  <a:pt x="388" y="709"/>
                </a:lnTo>
                <a:lnTo>
                  <a:pt x="396" y="707"/>
                </a:lnTo>
                <a:lnTo>
                  <a:pt x="398" y="705"/>
                </a:lnTo>
                <a:lnTo>
                  <a:pt x="398" y="701"/>
                </a:lnTo>
                <a:lnTo>
                  <a:pt x="396" y="697"/>
                </a:lnTo>
                <a:lnTo>
                  <a:pt x="396" y="695"/>
                </a:lnTo>
                <a:lnTo>
                  <a:pt x="394" y="695"/>
                </a:lnTo>
                <a:lnTo>
                  <a:pt x="392" y="693"/>
                </a:lnTo>
                <a:lnTo>
                  <a:pt x="388" y="687"/>
                </a:lnTo>
                <a:lnTo>
                  <a:pt x="390" y="678"/>
                </a:lnTo>
                <a:lnTo>
                  <a:pt x="390" y="676"/>
                </a:lnTo>
                <a:lnTo>
                  <a:pt x="392" y="674"/>
                </a:lnTo>
                <a:lnTo>
                  <a:pt x="394" y="672"/>
                </a:lnTo>
                <a:lnTo>
                  <a:pt x="396" y="668"/>
                </a:lnTo>
                <a:lnTo>
                  <a:pt x="396" y="666"/>
                </a:lnTo>
                <a:lnTo>
                  <a:pt x="398" y="664"/>
                </a:lnTo>
                <a:lnTo>
                  <a:pt x="398" y="662"/>
                </a:lnTo>
                <a:lnTo>
                  <a:pt x="398" y="660"/>
                </a:lnTo>
                <a:lnTo>
                  <a:pt x="394" y="654"/>
                </a:lnTo>
                <a:lnTo>
                  <a:pt x="392" y="648"/>
                </a:lnTo>
                <a:lnTo>
                  <a:pt x="392" y="642"/>
                </a:lnTo>
                <a:lnTo>
                  <a:pt x="392" y="638"/>
                </a:lnTo>
                <a:lnTo>
                  <a:pt x="396" y="636"/>
                </a:lnTo>
                <a:lnTo>
                  <a:pt x="398" y="634"/>
                </a:lnTo>
                <a:lnTo>
                  <a:pt x="398" y="633"/>
                </a:lnTo>
                <a:lnTo>
                  <a:pt x="400" y="633"/>
                </a:lnTo>
                <a:lnTo>
                  <a:pt x="402" y="621"/>
                </a:lnTo>
                <a:lnTo>
                  <a:pt x="402" y="619"/>
                </a:lnTo>
                <a:lnTo>
                  <a:pt x="402" y="617"/>
                </a:lnTo>
                <a:lnTo>
                  <a:pt x="402" y="613"/>
                </a:lnTo>
                <a:lnTo>
                  <a:pt x="404" y="607"/>
                </a:lnTo>
                <a:lnTo>
                  <a:pt x="404" y="603"/>
                </a:lnTo>
                <a:lnTo>
                  <a:pt x="406" y="599"/>
                </a:lnTo>
                <a:lnTo>
                  <a:pt x="406" y="595"/>
                </a:lnTo>
                <a:lnTo>
                  <a:pt x="406" y="593"/>
                </a:lnTo>
                <a:lnTo>
                  <a:pt x="414" y="587"/>
                </a:lnTo>
                <a:lnTo>
                  <a:pt x="420" y="580"/>
                </a:lnTo>
                <a:lnTo>
                  <a:pt x="424" y="570"/>
                </a:lnTo>
                <a:lnTo>
                  <a:pt x="428" y="562"/>
                </a:lnTo>
                <a:lnTo>
                  <a:pt x="432" y="552"/>
                </a:lnTo>
                <a:lnTo>
                  <a:pt x="434" y="546"/>
                </a:lnTo>
                <a:lnTo>
                  <a:pt x="436" y="540"/>
                </a:lnTo>
                <a:lnTo>
                  <a:pt x="436" y="538"/>
                </a:lnTo>
                <a:lnTo>
                  <a:pt x="438" y="535"/>
                </a:lnTo>
                <a:lnTo>
                  <a:pt x="440" y="531"/>
                </a:lnTo>
                <a:lnTo>
                  <a:pt x="442" y="529"/>
                </a:lnTo>
                <a:lnTo>
                  <a:pt x="442" y="519"/>
                </a:lnTo>
                <a:lnTo>
                  <a:pt x="442" y="509"/>
                </a:lnTo>
                <a:lnTo>
                  <a:pt x="442" y="499"/>
                </a:lnTo>
                <a:lnTo>
                  <a:pt x="438" y="491"/>
                </a:lnTo>
                <a:lnTo>
                  <a:pt x="436" y="484"/>
                </a:lnTo>
                <a:lnTo>
                  <a:pt x="432" y="478"/>
                </a:lnTo>
                <a:lnTo>
                  <a:pt x="430" y="474"/>
                </a:lnTo>
                <a:lnTo>
                  <a:pt x="428" y="472"/>
                </a:lnTo>
                <a:lnTo>
                  <a:pt x="428" y="468"/>
                </a:lnTo>
                <a:lnTo>
                  <a:pt x="428" y="442"/>
                </a:lnTo>
                <a:lnTo>
                  <a:pt x="432" y="437"/>
                </a:lnTo>
                <a:lnTo>
                  <a:pt x="432" y="435"/>
                </a:lnTo>
                <a:lnTo>
                  <a:pt x="432" y="433"/>
                </a:lnTo>
                <a:lnTo>
                  <a:pt x="432" y="427"/>
                </a:lnTo>
                <a:lnTo>
                  <a:pt x="430" y="421"/>
                </a:lnTo>
                <a:lnTo>
                  <a:pt x="430" y="413"/>
                </a:lnTo>
                <a:lnTo>
                  <a:pt x="430" y="405"/>
                </a:lnTo>
                <a:lnTo>
                  <a:pt x="428" y="395"/>
                </a:lnTo>
                <a:lnTo>
                  <a:pt x="428" y="384"/>
                </a:lnTo>
                <a:lnTo>
                  <a:pt x="426" y="372"/>
                </a:lnTo>
                <a:lnTo>
                  <a:pt x="426" y="358"/>
                </a:lnTo>
                <a:lnTo>
                  <a:pt x="424" y="346"/>
                </a:lnTo>
                <a:lnTo>
                  <a:pt x="422" y="331"/>
                </a:lnTo>
                <a:lnTo>
                  <a:pt x="422" y="317"/>
                </a:lnTo>
                <a:lnTo>
                  <a:pt x="420" y="301"/>
                </a:lnTo>
                <a:lnTo>
                  <a:pt x="418" y="288"/>
                </a:lnTo>
                <a:lnTo>
                  <a:pt x="418" y="272"/>
                </a:lnTo>
                <a:lnTo>
                  <a:pt x="416" y="254"/>
                </a:lnTo>
                <a:lnTo>
                  <a:pt x="414" y="241"/>
                </a:lnTo>
                <a:lnTo>
                  <a:pt x="414" y="225"/>
                </a:lnTo>
                <a:lnTo>
                  <a:pt x="412" y="211"/>
                </a:lnTo>
                <a:lnTo>
                  <a:pt x="410" y="195"/>
                </a:lnTo>
                <a:lnTo>
                  <a:pt x="410" y="184"/>
                </a:lnTo>
                <a:lnTo>
                  <a:pt x="408" y="170"/>
                </a:lnTo>
                <a:lnTo>
                  <a:pt x="408" y="158"/>
                </a:lnTo>
                <a:lnTo>
                  <a:pt x="406" y="146"/>
                </a:lnTo>
                <a:lnTo>
                  <a:pt x="406" y="135"/>
                </a:lnTo>
                <a:lnTo>
                  <a:pt x="404" y="127"/>
                </a:lnTo>
                <a:lnTo>
                  <a:pt x="404" y="121"/>
                </a:lnTo>
                <a:lnTo>
                  <a:pt x="404" y="115"/>
                </a:lnTo>
                <a:lnTo>
                  <a:pt x="402" y="109"/>
                </a:lnTo>
                <a:lnTo>
                  <a:pt x="402" y="107"/>
                </a:lnTo>
                <a:lnTo>
                  <a:pt x="402" y="105"/>
                </a:lnTo>
                <a:lnTo>
                  <a:pt x="396" y="99"/>
                </a:lnTo>
                <a:lnTo>
                  <a:pt x="392" y="94"/>
                </a:lnTo>
                <a:lnTo>
                  <a:pt x="390" y="88"/>
                </a:lnTo>
                <a:lnTo>
                  <a:pt x="388" y="82"/>
                </a:lnTo>
                <a:lnTo>
                  <a:pt x="386" y="76"/>
                </a:lnTo>
                <a:lnTo>
                  <a:pt x="386" y="72"/>
                </a:lnTo>
                <a:lnTo>
                  <a:pt x="386" y="70"/>
                </a:lnTo>
                <a:lnTo>
                  <a:pt x="385" y="68"/>
                </a:lnTo>
                <a:lnTo>
                  <a:pt x="385" y="64"/>
                </a:lnTo>
                <a:lnTo>
                  <a:pt x="383" y="60"/>
                </a:lnTo>
                <a:lnTo>
                  <a:pt x="383" y="58"/>
                </a:lnTo>
                <a:lnTo>
                  <a:pt x="375" y="52"/>
                </a:lnTo>
                <a:lnTo>
                  <a:pt x="369" y="47"/>
                </a:lnTo>
                <a:lnTo>
                  <a:pt x="365" y="41"/>
                </a:lnTo>
                <a:lnTo>
                  <a:pt x="365" y="33"/>
                </a:lnTo>
                <a:lnTo>
                  <a:pt x="365" y="27"/>
                </a:lnTo>
                <a:lnTo>
                  <a:pt x="365" y="23"/>
                </a:lnTo>
                <a:lnTo>
                  <a:pt x="365" y="19"/>
                </a:lnTo>
                <a:lnTo>
                  <a:pt x="365" y="0"/>
                </a:lnTo>
                <a:lnTo>
                  <a:pt x="365" y="1"/>
                </a:lnTo>
                <a:lnTo>
                  <a:pt x="74" y="21"/>
                </a:lnTo>
                <a:lnTo>
                  <a:pt x="74" y="23"/>
                </a:lnTo>
                <a:lnTo>
                  <a:pt x="74" y="25"/>
                </a:lnTo>
                <a:lnTo>
                  <a:pt x="76" y="27"/>
                </a:lnTo>
                <a:lnTo>
                  <a:pt x="80" y="29"/>
                </a:lnTo>
                <a:lnTo>
                  <a:pt x="82" y="31"/>
                </a:lnTo>
                <a:lnTo>
                  <a:pt x="88" y="33"/>
                </a:lnTo>
                <a:lnTo>
                  <a:pt x="90" y="37"/>
                </a:lnTo>
                <a:lnTo>
                  <a:pt x="96" y="41"/>
                </a:lnTo>
                <a:lnTo>
                  <a:pt x="100" y="45"/>
                </a:lnTo>
                <a:lnTo>
                  <a:pt x="100" y="48"/>
                </a:lnTo>
                <a:lnTo>
                  <a:pt x="100" y="50"/>
                </a:lnTo>
                <a:lnTo>
                  <a:pt x="100" y="52"/>
                </a:lnTo>
                <a:lnTo>
                  <a:pt x="98" y="54"/>
                </a:lnTo>
                <a:lnTo>
                  <a:pt x="98" y="56"/>
                </a:lnTo>
                <a:lnTo>
                  <a:pt x="110" y="64"/>
                </a:lnTo>
                <a:lnTo>
                  <a:pt x="111" y="64"/>
                </a:lnTo>
                <a:lnTo>
                  <a:pt x="113" y="66"/>
                </a:lnTo>
                <a:lnTo>
                  <a:pt x="117" y="68"/>
                </a:lnTo>
                <a:lnTo>
                  <a:pt x="123" y="70"/>
                </a:lnTo>
                <a:lnTo>
                  <a:pt x="125" y="76"/>
                </a:lnTo>
                <a:lnTo>
                  <a:pt x="127" y="84"/>
                </a:lnTo>
                <a:lnTo>
                  <a:pt x="127" y="94"/>
                </a:lnTo>
                <a:lnTo>
                  <a:pt x="125" y="107"/>
                </a:lnTo>
                <a:lnTo>
                  <a:pt x="121" y="117"/>
                </a:lnTo>
                <a:lnTo>
                  <a:pt x="117" y="121"/>
                </a:lnTo>
                <a:lnTo>
                  <a:pt x="113" y="123"/>
                </a:lnTo>
                <a:lnTo>
                  <a:pt x="111" y="121"/>
                </a:lnTo>
                <a:lnTo>
                  <a:pt x="110" y="123"/>
                </a:lnTo>
                <a:lnTo>
                  <a:pt x="110" y="125"/>
                </a:lnTo>
                <a:lnTo>
                  <a:pt x="108" y="133"/>
                </a:lnTo>
                <a:lnTo>
                  <a:pt x="108" y="148"/>
                </a:lnTo>
                <a:lnTo>
                  <a:pt x="108" y="150"/>
                </a:lnTo>
                <a:lnTo>
                  <a:pt x="106" y="152"/>
                </a:lnTo>
                <a:lnTo>
                  <a:pt x="104" y="154"/>
                </a:lnTo>
                <a:lnTo>
                  <a:pt x="100" y="156"/>
                </a:lnTo>
                <a:lnTo>
                  <a:pt x="96" y="158"/>
                </a:lnTo>
                <a:lnTo>
                  <a:pt x="88" y="158"/>
                </a:lnTo>
                <a:lnTo>
                  <a:pt x="88" y="160"/>
                </a:lnTo>
                <a:lnTo>
                  <a:pt x="88" y="162"/>
                </a:lnTo>
                <a:lnTo>
                  <a:pt x="86" y="164"/>
                </a:lnTo>
                <a:lnTo>
                  <a:pt x="84" y="166"/>
                </a:lnTo>
                <a:lnTo>
                  <a:pt x="78" y="168"/>
                </a:lnTo>
                <a:lnTo>
                  <a:pt x="70" y="170"/>
                </a:lnTo>
                <a:lnTo>
                  <a:pt x="62" y="170"/>
                </a:lnTo>
                <a:lnTo>
                  <a:pt x="55" y="172"/>
                </a:lnTo>
                <a:lnTo>
                  <a:pt x="47" y="176"/>
                </a:lnTo>
                <a:lnTo>
                  <a:pt x="41" y="180"/>
                </a:lnTo>
                <a:lnTo>
                  <a:pt x="37" y="184"/>
                </a:lnTo>
                <a:lnTo>
                  <a:pt x="37" y="190"/>
                </a:lnTo>
                <a:lnTo>
                  <a:pt x="37" y="197"/>
                </a:lnTo>
                <a:lnTo>
                  <a:pt x="41" y="207"/>
                </a:lnTo>
                <a:lnTo>
                  <a:pt x="45" y="217"/>
                </a:lnTo>
                <a:lnTo>
                  <a:pt x="51" y="223"/>
                </a:lnTo>
                <a:lnTo>
                  <a:pt x="53" y="229"/>
                </a:lnTo>
                <a:lnTo>
                  <a:pt x="55" y="233"/>
                </a:lnTo>
                <a:lnTo>
                  <a:pt x="56" y="239"/>
                </a:lnTo>
                <a:lnTo>
                  <a:pt x="55" y="241"/>
                </a:lnTo>
                <a:lnTo>
                  <a:pt x="51" y="244"/>
                </a:lnTo>
                <a:lnTo>
                  <a:pt x="45" y="252"/>
                </a:lnTo>
                <a:lnTo>
                  <a:pt x="45" y="256"/>
                </a:lnTo>
                <a:lnTo>
                  <a:pt x="43" y="258"/>
                </a:lnTo>
                <a:lnTo>
                  <a:pt x="41" y="262"/>
                </a:lnTo>
                <a:lnTo>
                  <a:pt x="41" y="264"/>
                </a:lnTo>
                <a:lnTo>
                  <a:pt x="39" y="266"/>
                </a:lnTo>
                <a:lnTo>
                  <a:pt x="39" y="268"/>
                </a:lnTo>
                <a:lnTo>
                  <a:pt x="39" y="270"/>
                </a:lnTo>
                <a:lnTo>
                  <a:pt x="37" y="272"/>
                </a:lnTo>
                <a:lnTo>
                  <a:pt x="37" y="276"/>
                </a:lnTo>
                <a:lnTo>
                  <a:pt x="37" y="278"/>
                </a:lnTo>
                <a:lnTo>
                  <a:pt x="35" y="282"/>
                </a:lnTo>
                <a:lnTo>
                  <a:pt x="31" y="284"/>
                </a:lnTo>
                <a:lnTo>
                  <a:pt x="27" y="286"/>
                </a:lnTo>
                <a:lnTo>
                  <a:pt x="21" y="288"/>
                </a:lnTo>
                <a:lnTo>
                  <a:pt x="15" y="290"/>
                </a:lnTo>
                <a:lnTo>
                  <a:pt x="11" y="292"/>
                </a:lnTo>
                <a:lnTo>
                  <a:pt x="9" y="295"/>
                </a:lnTo>
                <a:lnTo>
                  <a:pt x="9" y="297"/>
                </a:lnTo>
                <a:lnTo>
                  <a:pt x="9" y="301"/>
                </a:lnTo>
                <a:lnTo>
                  <a:pt x="11" y="303"/>
                </a:lnTo>
                <a:lnTo>
                  <a:pt x="13" y="307"/>
                </a:lnTo>
                <a:lnTo>
                  <a:pt x="15" y="309"/>
                </a:lnTo>
                <a:lnTo>
                  <a:pt x="15" y="311"/>
                </a:lnTo>
                <a:lnTo>
                  <a:pt x="15" y="315"/>
                </a:lnTo>
                <a:lnTo>
                  <a:pt x="13" y="317"/>
                </a:lnTo>
                <a:lnTo>
                  <a:pt x="11" y="321"/>
                </a:lnTo>
                <a:lnTo>
                  <a:pt x="9" y="323"/>
                </a:lnTo>
                <a:lnTo>
                  <a:pt x="7" y="325"/>
                </a:lnTo>
                <a:lnTo>
                  <a:pt x="5" y="327"/>
                </a:lnTo>
                <a:lnTo>
                  <a:pt x="3" y="329"/>
                </a:lnTo>
                <a:lnTo>
                  <a:pt x="3" y="331"/>
                </a:lnTo>
                <a:lnTo>
                  <a:pt x="3" y="335"/>
                </a:lnTo>
                <a:lnTo>
                  <a:pt x="1" y="341"/>
                </a:lnTo>
                <a:lnTo>
                  <a:pt x="1" y="346"/>
                </a:lnTo>
                <a:lnTo>
                  <a:pt x="0" y="354"/>
                </a:lnTo>
                <a:lnTo>
                  <a:pt x="1" y="362"/>
                </a:lnTo>
                <a:lnTo>
                  <a:pt x="1" y="372"/>
                </a:lnTo>
                <a:lnTo>
                  <a:pt x="3" y="382"/>
                </a:lnTo>
                <a:lnTo>
                  <a:pt x="7" y="393"/>
                </a:lnTo>
                <a:lnTo>
                  <a:pt x="13" y="403"/>
                </a:lnTo>
                <a:lnTo>
                  <a:pt x="19" y="413"/>
                </a:lnTo>
                <a:lnTo>
                  <a:pt x="29" y="425"/>
                </a:lnTo>
                <a:lnTo>
                  <a:pt x="37" y="437"/>
                </a:lnTo>
                <a:lnTo>
                  <a:pt x="51" y="448"/>
                </a:lnTo>
                <a:lnTo>
                  <a:pt x="66" y="460"/>
                </a:lnTo>
                <a:lnTo>
                  <a:pt x="70" y="462"/>
                </a:lnTo>
                <a:lnTo>
                  <a:pt x="76" y="464"/>
                </a:lnTo>
                <a:lnTo>
                  <a:pt x="80" y="466"/>
                </a:lnTo>
                <a:lnTo>
                  <a:pt x="84" y="468"/>
                </a:lnTo>
                <a:lnTo>
                  <a:pt x="88" y="472"/>
                </a:lnTo>
                <a:lnTo>
                  <a:pt x="90" y="480"/>
                </a:lnTo>
                <a:lnTo>
                  <a:pt x="92" y="491"/>
                </a:lnTo>
                <a:lnTo>
                  <a:pt x="94" y="507"/>
                </a:lnTo>
                <a:lnTo>
                  <a:pt x="94" y="517"/>
                </a:lnTo>
                <a:lnTo>
                  <a:pt x="98" y="525"/>
                </a:lnTo>
                <a:lnTo>
                  <a:pt x="100" y="527"/>
                </a:lnTo>
                <a:lnTo>
                  <a:pt x="104" y="529"/>
                </a:lnTo>
                <a:lnTo>
                  <a:pt x="108" y="529"/>
                </a:lnTo>
                <a:lnTo>
                  <a:pt x="113" y="525"/>
                </a:lnTo>
                <a:lnTo>
                  <a:pt x="117" y="523"/>
                </a:lnTo>
                <a:lnTo>
                  <a:pt x="121" y="519"/>
                </a:lnTo>
                <a:lnTo>
                  <a:pt x="125" y="517"/>
                </a:lnTo>
                <a:lnTo>
                  <a:pt x="131" y="517"/>
                </a:lnTo>
                <a:lnTo>
                  <a:pt x="137" y="519"/>
                </a:lnTo>
                <a:lnTo>
                  <a:pt x="145" y="523"/>
                </a:lnTo>
                <a:lnTo>
                  <a:pt x="149" y="525"/>
                </a:lnTo>
                <a:lnTo>
                  <a:pt x="153" y="531"/>
                </a:lnTo>
                <a:lnTo>
                  <a:pt x="157" y="535"/>
                </a:lnTo>
                <a:lnTo>
                  <a:pt x="157" y="538"/>
                </a:lnTo>
                <a:lnTo>
                  <a:pt x="157" y="542"/>
                </a:lnTo>
                <a:lnTo>
                  <a:pt x="153" y="550"/>
                </a:lnTo>
                <a:lnTo>
                  <a:pt x="151" y="558"/>
                </a:lnTo>
                <a:lnTo>
                  <a:pt x="149" y="568"/>
                </a:lnTo>
                <a:lnTo>
                  <a:pt x="147" y="578"/>
                </a:lnTo>
                <a:lnTo>
                  <a:pt x="147" y="584"/>
                </a:lnTo>
                <a:lnTo>
                  <a:pt x="145" y="587"/>
                </a:lnTo>
                <a:lnTo>
                  <a:pt x="145" y="589"/>
                </a:lnTo>
                <a:lnTo>
                  <a:pt x="143" y="591"/>
                </a:lnTo>
                <a:lnTo>
                  <a:pt x="141" y="595"/>
                </a:lnTo>
                <a:lnTo>
                  <a:pt x="139" y="603"/>
                </a:lnTo>
                <a:lnTo>
                  <a:pt x="139" y="611"/>
                </a:lnTo>
                <a:lnTo>
                  <a:pt x="141" y="619"/>
                </a:lnTo>
                <a:lnTo>
                  <a:pt x="145" y="629"/>
                </a:lnTo>
                <a:lnTo>
                  <a:pt x="155" y="638"/>
                </a:lnTo>
                <a:lnTo>
                  <a:pt x="170" y="644"/>
                </a:lnTo>
                <a:lnTo>
                  <a:pt x="174" y="646"/>
                </a:lnTo>
                <a:lnTo>
                  <a:pt x="178" y="648"/>
                </a:lnTo>
                <a:lnTo>
                  <a:pt x="182" y="650"/>
                </a:lnTo>
                <a:lnTo>
                  <a:pt x="184" y="652"/>
                </a:lnTo>
                <a:lnTo>
                  <a:pt x="186" y="654"/>
                </a:lnTo>
                <a:lnTo>
                  <a:pt x="186" y="664"/>
                </a:lnTo>
                <a:lnTo>
                  <a:pt x="206" y="664"/>
                </a:lnTo>
                <a:lnTo>
                  <a:pt x="221" y="682"/>
                </a:lnTo>
                <a:lnTo>
                  <a:pt x="239" y="687"/>
                </a:lnTo>
                <a:lnTo>
                  <a:pt x="241" y="711"/>
                </a:lnTo>
                <a:lnTo>
                  <a:pt x="249" y="725"/>
                </a:lnTo>
                <a:lnTo>
                  <a:pt x="243" y="744"/>
                </a:lnTo>
                <a:lnTo>
                  <a:pt x="243" y="752"/>
                </a:lnTo>
                <a:lnTo>
                  <a:pt x="255" y="764"/>
                </a:lnTo>
                <a:lnTo>
                  <a:pt x="259" y="774"/>
                </a:lnTo>
                <a:lnTo>
                  <a:pt x="265" y="780"/>
                </a:lnTo>
                <a:lnTo>
                  <a:pt x="265" y="776"/>
                </a:lnTo>
                <a:lnTo>
                  <a:pt x="265" y="772"/>
                </a:lnTo>
                <a:lnTo>
                  <a:pt x="265" y="768"/>
                </a:lnTo>
                <a:lnTo>
                  <a:pt x="265" y="766"/>
                </a:lnTo>
                <a:lnTo>
                  <a:pt x="267" y="766"/>
                </a:lnTo>
                <a:lnTo>
                  <a:pt x="271" y="768"/>
                </a:lnTo>
                <a:lnTo>
                  <a:pt x="273" y="774"/>
                </a:lnTo>
                <a:lnTo>
                  <a:pt x="275" y="774"/>
                </a:lnTo>
                <a:lnTo>
                  <a:pt x="275" y="772"/>
                </a:lnTo>
                <a:lnTo>
                  <a:pt x="276" y="770"/>
                </a:lnTo>
                <a:lnTo>
                  <a:pt x="280" y="766"/>
                </a:lnTo>
                <a:lnTo>
                  <a:pt x="282" y="764"/>
                </a:lnTo>
                <a:lnTo>
                  <a:pt x="286" y="762"/>
                </a:lnTo>
                <a:lnTo>
                  <a:pt x="288" y="760"/>
                </a:lnTo>
                <a:lnTo>
                  <a:pt x="288" y="758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Freeform 49"/>
          <p:cNvSpPr>
            <a:spLocks/>
          </p:cNvSpPr>
          <p:nvPr/>
        </p:nvSpPr>
        <p:spPr bwMode="auto">
          <a:xfrm>
            <a:off x="5594350" y="2862263"/>
            <a:ext cx="706438" cy="1303337"/>
          </a:xfrm>
          <a:custGeom>
            <a:avLst/>
            <a:gdLst>
              <a:gd name="T0" fmla="*/ 500726 w 443"/>
              <a:gd name="T1" fmla="*/ 1248266 h 781"/>
              <a:gd name="T2" fmla="*/ 550161 w 443"/>
              <a:gd name="T3" fmla="*/ 1274967 h 781"/>
              <a:gd name="T4" fmla="*/ 572486 w 443"/>
              <a:gd name="T5" fmla="*/ 1251604 h 781"/>
              <a:gd name="T6" fmla="*/ 575675 w 443"/>
              <a:gd name="T7" fmla="*/ 1196533 h 781"/>
              <a:gd name="T8" fmla="*/ 618731 w 443"/>
              <a:gd name="T9" fmla="*/ 1183183 h 781"/>
              <a:gd name="T10" fmla="*/ 628299 w 443"/>
              <a:gd name="T11" fmla="*/ 1159820 h 781"/>
              <a:gd name="T12" fmla="*/ 625110 w 443"/>
              <a:gd name="T13" fmla="*/ 1124775 h 781"/>
              <a:gd name="T14" fmla="*/ 634678 w 443"/>
              <a:gd name="T15" fmla="*/ 1101412 h 781"/>
              <a:gd name="T16" fmla="*/ 631489 w 443"/>
              <a:gd name="T17" fmla="*/ 1061360 h 781"/>
              <a:gd name="T18" fmla="*/ 641057 w 443"/>
              <a:gd name="T19" fmla="*/ 1032991 h 781"/>
              <a:gd name="T20" fmla="*/ 647435 w 443"/>
              <a:gd name="T21" fmla="*/ 992939 h 781"/>
              <a:gd name="T22" fmla="*/ 682518 w 443"/>
              <a:gd name="T23" fmla="*/ 937869 h 781"/>
              <a:gd name="T24" fmla="*/ 695275 w 443"/>
              <a:gd name="T25" fmla="*/ 897817 h 781"/>
              <a:gd name="T26" fmla="*/ 704843 w 443"/>
              <a:gd name="T27" fmla="*/ 849422 h 781"/>
              <a:gd name="T28" fmla="*/ 682518 w 443"/>
              <a:gd name="T29" fmla="*/ 787676 h 781"/>
              <a:gd name="T30" fmla="*/ 688897 w 443"/>
              <a:gd name="T31" fmla="*/ 722593 h 781"/>
              <a:gd name="T32" fmla="*/ 682518 w 443"/>
              <a:gd name="T33" fmla="*/ 640821 h 781"/>
              <a:gd name="T34" fmla="*/ 669761 w 443"/>
              <a:gd name="T35" fmla="*/ 502310 h 781"/>
              <a:gd name="T36" fmla="*/ 657003 w 443"/>
              <a:gd name="T37" fmla="*/ 352118 h 781"/>
              <a:gd name="T38" fmla="*/ 647435 w 443"/>
              <a:gd name="T39" fmla="*/ 225289 h 781"/>
              <a:gd name="T40" fmla="*/ 641057 w 443"/>
              <a:gd name="T41" fmla="*/ 175225 h 781"/>
              <a:gd name="T42" fmla="*/ 615542 w 443"/>
              <a:gd name="T43" fmla="*/ 126829 h 781"/>
              <a:gd name="T44" fmla="*/ 613947 w 443"/>
              <a:gd name="T45" fmla="*/ 106804 h 781"/>
              <a:gd name="T46" fmla="*/ 582054 w 443"/>
              <a:gd name="T47" fmla="*/ 68421 h 781"/>
              <a:gd name="T48" fmla="*/ 582054 w 443"/>
              <a:gd name="T49" fmla="*/ 0 h 781"/>
              <a:gd name="T50" fmla="*/ 121195 w 443"/>
              <a:gd name="T51" fmla="*/ 45058 h 781"/>
              <a:gd name="T52" fmla="*/ 143520 w 443"/>
              <a:gd name="T53" fmla="*/ 61746 h 781"/>
              <a:gd name="T54" fmla="*/ 156277 w 443"/>
              <a:gd name="T55" fmla="*/ 90115 h 781"/>
              <a:gd name="T56" fmla="*/ 180198 w 443"/>
              <a:gd name="T57" fmla="*/ 110141 h 781"/>
              <a:gd name="T58" fmla="*/ 199334 w 443"/>
              <a:gd name="T59" fmla="*/ 178562 h 781"/>
              <a:gd name="T60" fmla="*/ 175413 w 443"/>
              <a:gd name="T61" fmla="*/ 205263 h 781"/>
              <a:gd name="T62" fmla="*/ 172224 w 443"/>
              <a:gd name="T63" fmla="*/ 246983 h 781"/>
              <a:gd name="T64" fmla="*/ 140331 w 443"/>
              <a:gd name="T65" fmla="*/ 263671 h 781"/>
              <a:gd name="T66" fmla="*/ 137141 w 443"/>
              <a:gd name="T67" fmla="*/ 273684 h 781"/>
              <a:gd name="T68" fmla="*/ 87707 w 443"/>
              <a:gd name="T69" fmla="*/ 287035 h 781"/>
              <a:gd name="T70" fmla="*/ 65381 w 443"/>
              <a:gd name="T71" fmla="*/ 345443 h 781"/>
              <a:gd name="T72" fmla="*/ 89301 w 443"/>
              <a:gd name="T73" fmla="*/ 398844 h 781"/>
              <a:gd name="T74" fmla="*/ 71760 w 443"/>
              <a:gd name="T75" fmla="*/ 427214 h 781"/>
              <a:gd name="T76" fmla="*/ 62192 w 443"/>
              <a:gd name="T77" fmla="*/ 450577 h 781"/>
              <a:gd name="T78" fmla="*/ 55813 w 443"/>
              <a:gd name="T79" fmla="*/ 470603 h 781"/>
              <a:gd name="T80" fmla="*/ 17541 w 443"/>
              <a:gd name="T81" fmla="*/ 487291 h 781"/>
              <a:gd name="T82" fmla="*/ 23920 w 443"/>
              <a:gd name="T83" fmla="*/ 515661 h 781"/>
              <a:gd name="T84" fmla="*/ 17541 w 443"/>
              <a:gd name="T85" fmla="*/ 535687 h 781"/>
              <a:gd name="T86" fmla="*/ 4784 w 443"/>
              <a:gd name="T87" fmla="*/ 549037 h 781"/>
              <a:gd name="T88" fmla="*/ 1595 w 443"/>
              <a:gd name="T89" fmla="*/ 604108 h 781"/>
              <a:gd name="T90" fmla="*/ 46245 w 443"/>
              <a:gd name="T91" fmla="*/ 709242 h 781"/>
              <a:gd name="T92" fmla="*/ 121195 w 443"/>
              <a:gd name="T93" fmla="*/ 774326 h 781"/>
              <a:gd name="T94" fmla="*/ 149899 w 443"/>
              <a:gd name="T95" fmla="*/ 846084 h 781"/>
              <a:gd name="T96" fmla="*/ 172224 w 443"/>
              <a:gd name="T97" fmla="*/ 882798 h 781"/>
              <a:gd name="T98" fmla="*/ 208902 w 443"/>
              <a:gd name="T99" fmla="*/ 862772 h 781"/>
              <a:gd name="T100" fmla="*/ 250363 w 443"/>
              <a:gd name="T101" fmla="*/ 897817 h 781"/>
              <a:gd name="T102" fmla="*/ 234416 w 443"/>
              <a:gd name="T103" fmla="*/ 964570 h 781"/>
              <a:gd name="T104" fmla="*/ 224848 w 443"/>
              <a:gd name="T105" fmla="*/ 992939 h 781"/>
              <a:gd name="T106" fmla="*/ 271094 w 443"/>
              <a:gd name="T107" fmla="*/ 1074711 h 781"/>
              <a:gd name="T108" fmla="*/ 293419 w 443"/>
              <a:gd name="T109" fmla="*/ 1088061 h 781"/>
              <a:gd name="T110" fmla="*/ 352422 w 443"/>
              <a:gd name="T111" fmla="*/ 1138125 h 781"/>
              <a:gd name="T112" fmla="*/ 406640 w 443"/>
              <a:gd name="T113" fmla="*/ 1274967 h 781"/>
              <a:gd name="T114" fmla="*/ 422587 w 443"/>
              <a:gd name="T115" fmla="*/ 1288318 h 781"/>
              <a:gd name="T116" fmla="*/ 435344 w 443"/>
              <a:gd name="T117" fmla="*/ 1291655 h 781"/>
              <a:gd name="T118" fmla="*/ 456075 w 443"/>
              <a:gd name="T119" fmla="*/ 1271630 h 78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43"/>
              <a:gd name="T181" fmla="*/ 0 h 781"/>
              <a:gd name="T182" fmla="*/ 443 w 443"/>
              <a:gd name="T183" fmla="*/ 781 h 78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43" h="781">
                <a:moveTo>
                  <a:pt x="288" y="758"/>
                </a:moveTo>
                <a:lnTo>
                  <a:pt x="288" y="758"/>
                </a:lnTo>
                <a:lnTo>
                  <a:pt x="296" y="752"/>
                </a:lnTo>
                <a:lnTo>
                  <a:pt x="302" y="748"/>
                </a:lnTo>
                <a:lnTo>
                  <a:pt x="308" y="748"/>
                </a:lnTo>
                <a:lnTo>
                  <a:pt x="314" y="748"/>
                </a:lnTo>
                <a:lnTo>
                  <a:pt x="320" y="752"/>
                </a:lnTo>
                <a:lnTo>
                  <a:pt x="324" y="752"/>
                </a:lnTo>
                <a:lnTo>
                  <a:pt x="326" y="756"/>
                </a:lnTo>
                <a:lnTo>
                  <a:pt x="330" y="758"/>
                </a:lnTo>
                <a:lnTo>
                  <a:pt x="345" y="764"/>
                </a:lnTo>
                <a:lnTo>
                  <a:pt x="357" y="766"/>
                </a:lnTo>
                <a:lnTo>
                  <a:pt x="363" y="764"/>
                </a:lnTo>
                <a:lnTo>
                  <a:pt x="365" y="760"/>
                </a:lnTo>
                <a:lnTo>
                  <a:pt x="363" y="756"/>
                </a:lnTo>
                <a:lnTo>
                  <a:pt x="363" y="752"/>
                </a:lnTo>
                <a:lnTo>
                  <a:pt x="359" y="750"/>
                </a:lnTo>
                <a:lnTo>
                  <a:pt x="359" y="748"/>
                </a:lnTo>
                <a:lnTo>
                  <a:pt x="353" y="738"/>
                </a:lnTo>
                <a:lnTo>
                  <a:pt x="353" y="729"/>
                </a:lnTo>
                <a:lnTo>
                  <a:pt x="355" y="723"/>
                </a:lnTo>
                <a:lnTo>
                  <a:pt x="361" y="717"/>
                </a:lnTo>
                <a:lnTo>
                  <a:pt x="367" y="715"/>
                </a:lnTo>
                <a:lnTo>
                  <a:pt x="373" y="711"/>
                </a:lnTo>
                <a:lnTo>
                  <a:pt x="379" y="711"/>
                </a:lnTo>
                <a:lnTo>
                  <a:pt x="381" y="711"/>
                </a:lnTo>
                <a:lnTo>
                  <a:pt x="388" y="709"/>
                </a:lnTo>
                <a:lnTo>
                  <a:pt x="396" y="707"/>
                </a:lnTo>
                <a:lnTo>
                  <a:pt x="398" y="705"/>
                </a:lnTo>
                <a:lnTo>
                  <a:pt x="398" y="701"/>
                </a:lnTo>
                <a:lnTo>
                  <a:pt x="396" y="697"/>
                </a:lnTo>
                <a:lnTo>
                  <a:pt x="396" y="695"/>
                </a:lnTo>
                <a:lnTo>
                  <a:pt x="394" y="695"/>
                </a:lnTo>
                <a:lnTo>
                  <a:pt x="392" y="693"/>
                </a:lnTo>
                <a:lnTo>
                  <a:pt x="388" y="687"/>
                </a:lnTo>
                <a:lnTo>
                  <a:pt x="390" y="678"/>
                </a:lnTo>
                <a:lnTo>
                  <a:pt x="390" y="676"/>
                </a:lnTo>
                <a:lnTo>
                  <a:pt x="392" y="674"/>
                </a:lnTo>
                <a:lnTo>
                  <a:pt x="394" y="672"/>
                </a:lnTo>
                <a:lnTo>
                  <a:pt x="396" y="668"/>
                </a:lnTo>
                <a:lnTo>
                  <a:pt x="396" y="666"/>
                </a:lnTo>
                <a:lnTo>
                  <a:pt x="398" y="664"/>
                </a:lnTo>
                <a:lnTo>
                  <a:pt x="398" y="662"/>
                </a:lnTo>
                <a:lnTo>
                  <a:pt x="398" y="660"/>
                </a:lnTo>
                <a:lnTo>
                  <a:pt x="394" y="654"/>
                </a:lnTo>
                <a:lnTo>
                  <a:pt x="392" y="648"/>
                </a:lnTo>
                <a:lnTo>
                  <a:pt x="392" y="642"/>
                </a:lnTo>
                <a:lnTo>
                  <a:pt x="392" y="638"/>
                </a:lnTo>
                <a:lnTo>
                  <a:pt x="396" y="636"/>
                </a:lnTo>
                <a:lnTo>
                  <a:pt x="398" y="634"/>
                </a:lnTo>
                <a:lnTo>
                  <a:pt x="398" y="633"/>
                </a:lnTo>
                <a:lnTo>
                  <a:pt x="400" y="633"/>
                </a:lnTo>
                <a:lnTo>
                  <a:pt x="402" y="621"/>
                </a:lnTo>
                <a:lnTo>
                  <a:pt x="402" y="619"/>
                </a:lnTo>
                <a:lnTo>
                  <a:pt x="402" y="617"/>
                </a:lnTo>
                <a:lnTo>
                  <a:pt x="402" y="613"/>
                </a:lnTo>
                <a:lnTo>
                  <a:pt x="404" y="607"/>
                </a:lnTo>
                <a:lnTo>
                  <a:pt x="404" y="603"/>
                </a:lnTo>
                <a:lnTo>
                  <a:pt x="406" y="599"/>
                </a:lnTo>
                <a:lnTo>
                  <a:pt x="406" y="595"/>
                </a:lnTo>
                <a:lnTo>
                  <a:pt x="406" y="593"/>
                </a:lnTo>
                <a:lnTo>
                  <a:pt x="414" y="587"/>
                </a:lnTo>
                <a:lnTo>
                  <a:pt x="420" y="580"/>
                </a:lnTo>
                <a:lnTo>
                  <a:pt x="424" y="570"/>
                </a:lnTo>
                <a:lnTo>
                  <a:pt x="428" y="562"/>
                </a:lnTo>
                <a:lnTo>
                  <a:pt x="432" y="552"/>
                </a:lnTo>
                <a:lnTo>
                  <a:pt x="434" y="546"/>
                </a:lnTo>
                <a:lnTo>
                  <a:pt x="436" y="540"/>
                </a:lnTo>
                <a:lnTo>
                  <a:pt x="436" y="538"/>
                </a:lnTo>
                <a:lnTo>
                  <a:pt x="438" y="535"/>
                </a:lnTo>
                <a:lnTo>
                  <a:pt x="440" y="531"/>
                </a:lnTo>
                <a:lnTo>
                  <a:pt x="442" y="529"/>
                </a:lnTo>
                <a:lnTo>
                  <a:pt x="442" y="519"/>
                </a:lnTo>
                <a:lnTo>
                  <a:pt x="442" y="509"/>
                </a:lnTo>
                <a:lnTo>
                  <a:pt x="442" y="499"/>
                </a:lnTo>
                <a:lnTo>
                  <a:pt x="438" y="491"/>
                </a:lnTo>
                <a:lnTo>
                  <a:pt x="436" y="484"/>
                </a:lnTo>
                <a:lnTo>
                  <a:pt x="432" y="478"/>
                </a:lnTo>
                <a:lnTo>
                  <a:pt x="430" y="474"/>
                </a:lnTo>
                <a:lnTo>
                  <a:pt x="428" y="472"/>
                </a:lnTo>
                <a:lnTo>
                  <a:pt x="428" y="468"/>
                </a:lnTo>
                <a:lnTo>
                  <a:pt x="428" y="442"/>
                </a:lnTo>
                <a:lnTo>
                  <a:pt x="432" y="437"/>
                </a:lnTo>
                <a:lnTo>
                  <a:pt x="432" y="435"/>
                </a:lnTo>
                <a:lnTo>
                  <a:pt x="432" y="433"/>
                </a:lnTo>
                <a:lnTo>
                  <a:pt x="432" y="427"/>
                </a:lnTo>
                <a:lnTo>
                  <a:pt x="430" y="421"/>
                </a:lnTo>
                <a:lnTo>
                  <a:pt x="430" y="413"/>
                </a:lnTo>
                <a:lnTo>
                  <a:pt x="430" y="405"/>
                </a:lnTo>
                <a:lnTo>
                  <a:pt x="428" y="395"/>
                </a:lnTo>
                <a:lnTo>
                  <a:pt x="428" y="384"/>
                </a:lnTo>
                <a:lnTo>
                  <a:pt x="426" y="372"/>
                </a:lnTo>
                <a:lnTo>
                  <a:pt x="426" y="358"/>
                </a:lnTo>
                <a:lnTo>
                  <a:pt x="424" y="346"/>
                </a:lnTo>
                <a:lnTo>
                  <a:pt x="422" y="331"/>
                </a:lnTo>
                <a:lnTo>
                  <a:pt x="422" y="317"/>
                </a:lnTo>
                <a:lnTo>
                  <a:pt x="420" y="301"/>
                </a:lnTo>
                <a:lnTo>
                  <a:pt x="418" y="288"/>
                </a:lnTo>
                <a:lnTo>
                  <a:pt x="418" y="272"/>
                </a:lnTo>
                <a:lnTo>
                  <a:pt x="416" y="254"/>
                </a:lnTo>
                <a:lnTo>
                  <a:pt x="414" y="241"/>
                </a:lnTo>
                <a:lnTo>
                  <a:pt x="414" y="225"/>
                </a:lnTo>
                <a:lnTo>
                  <a:pt x="412" y="211"/>
                </a:lnTo>
                <a:lnTo>
                  <a:pt x="410" y="195"/>
                </a:lnTo>
                <a:lnTo>
                  <a:pt x="410" y="184"/>
                </a:lnTo>
                <a:lnTo>
                  <a:pt x="408" y="170"/>
                </a:lnTo>
                <a:lnTo>
                  <a:pt x="408" y="158"/>
                </a:lnTo>
                <a:lnTo>
                  <a:pt x="406" y="146"/>
                </a:lnTo>
                <a:lnTo>
                  <a:pt x="406" y="135"/>
                </a:lnTo>
                <a:lnTo>
                  <a:pt x="404" y="127"/>
                </a:lnTo>
                <a:lnTo>
                  <a:pt x="404" y="121"/>
                </a:lnTo>
                <a:lnTo>
                  <a:pt x="404" y="115"/>
                </a:lnTo>
                <a:lnTo>
                  <a:pt x="402" y="109"/>
                </a:lnTo>
                <a:lnTo>
                  <a:pt x="402" y="107"/>
                </a:lnTo>
                <a:lnTo>
                  <a:pt x="402" y="105"/>
                </a:lnTo>
                <a:lnTo>
                  <a:pt x="396" y="99"/>
                </a:lnTo>
                <a:lnTo>
                  <a:pt x="392" y="94"/>
                </a:lnTo>
                <a:lnTo>
                  <a:pt x="390" y="88"/>
                </a:lnTo>
                <a:lnTo>
                  <a:pt x="388" y="82"/>
                </a:lnTo>
                <a:lnTo>
                  <a:pt x="386" y="76"/>
                </a:lnTo>
                <a:lnTo>
                  <a:pt x="386" y="72"/>
                </a:lnTo>
                <a:lnTo>
                  <a:pt x="386" y="70"/>
                </a:lnTo>
                <a:lnTo>
                  <a:pt x="385" y="68"/>
                </a:lnTo>
                <a:lnTo>
                  <a:pt x="385" y="64"/>
                </a:lnTo>
                <a:lnTo>
                  <a:pt x="383" y="60"/>
                </a:lnTo>
                <a:lnTo>
                  <a:pt x="383" y="58"/>
                </a:lnTo>
                <a:lnTo>
                  <a:pt x="375" y="52"/>
                </a:lnTo>
                <a:lnTo>
                  <a:pt x="369" y="47"/>
                </a:lnTo>
                <a:lnTo>
                  <a:pt x="365" y="41"/>
                </a:lnTo>
                <a:lnTo>
                  <a:pt x="365" y="33"/>
                </a:lnTo>
                <a:lnTo>
                  <a:pt x="365" y="27"/>
                </a:lnTo>
                <a:lnTo>
                  <a:pt x="365" y="23"/>
                </a:lnTo>
                <a:lnTo>
                  <a:pt x="365" y="19"/>
                </a:lnTo>
                <a:lnTo>
                  <a:pt x="365" y="0"/>
                </a:lnTo>
                <a:lnTo>
                  <a:pt x="365" y="1"/>
                </a:lnTo>
                <a:lnTo>
                  <a:pt x="74" y="21"/>
                </a:lnTo>
                <a:lnTo>
                  <a:pt x="74" y="23"/>
                </a:lnTo>
                <a:lnTo>
                  <a:pt x="74" y="25"/>
                </a:lnTo>
                <a:lnTo>
                  <a:pt x="76" y="27"/>
                </a:lnTo>
                <a:lnTo>
                  <a:pt x="80" y="29"/>
                </a:lnTo>
                <a:lnTo>
                  <a:pt x="82" y="31"/>
                </a:lnTo>
                <a:lnTo>
                  <a:pt x="88" y="33"/>
                </a:lnTo>
                <a:lnTo>
                  <a:pt x="90" y="37"/>
                </a:lnTo>
                <a:lnTo>
                  <a:pt x="96" y="41"/>
                </a:lnTo>
                <a:lnTo>
                  <a:pt x="100" y="45"/>
                </a:lnTo>
                <a:lnTo>
                  <a:pt x="100" y="48"/>
                </a:lnTo>
                <a:lnTo>
                  <a:pt x="100" y="50"/>
                </a:lnTo>
                <a:lnTo>
                  <a:pt x="100" y="52"/>
                </a:lnTo>
                <a:lnTo>
                  <a:pt x="98" y="54"/>
                </a:lnTo>
                <a:lnTo>
                  <a:pt x="98" y="56"/>
                </a:lnTo>
                <a:lnTo>
                  <a:pt x="110" y="64"/>
                </a:lnTo>
                <a:lnTo>
                  <a:pt x="111" y="64"/>
                </a:lnTo>
                <a:lnTo>
                  <a:pt x="113" y="66"/>
                </a:lnTo>
                <a:lnTo>
                  <a:pt x="117" y="68"/>
                </a:lnTo>
                <a:lnTo>
                  <a:pt x="123" y="70"/>
                </a:lnTo>
                <a:lnTo>
                  <a:pt x="125" y="76"/>
                </a:lnTo>
                <a:lnTo>
                  <a:pt x="127" y="84"/>
                </a:lnTo>
                <a:lnTo>
                  <a:pt x="127" y="94"/>
                </a:lnTo>
                <a:lnTo>
                  <a:pt x="125" y="107"/>
                </a:lnTo>
                <a:lnTo>
                  <a:pt x="121" y="117"/>
                </a:lnTo>
                <a:lnTo>
                  <a:pt x="117" y="121"/>
                </a:lnTo>
                <a:lnTo>
                  <a:pt x="113" y="123"/>
                </a:lnTo>
                <a:lnTo>
                  <a:pt x="111" y="121"/>
                </a:lnTo>
                <a:lnTo>
                  <a:pt x="110" y="123"/>
                </a:lnTo>
                <a:lnTo>
                  <a:pt x="110" y="125"/>
                </a:lnTo>
                <a:lnTo>
                  <a:pt x="108" y="133"/>
                </a:lnTo>
                <a:lnTo>
                  <a:pt x="108" y="148"/>
                </a:lnTo>
                <a:lnTo>
                  <a:pt x="108" y="150"/>
                </a:lnTo>
                <a:lnTo>
                  <a:pt x="106" y="152"/>
                </a:lnTo>
                <a:lnTo>
                  <a:pt x="104" y="154"/>
                </a:lnTo>
                <a:lnTo>
                  <a:pt x="100" y="156"/>
                </a:lnTo>
                <a:lnTo>
                  <a:pt x="96" y="158"/>
                </a:lnTo>
                <a:lnTo>
                  <a:pt x="88" y="158"/>
                </a:lnTo>
                <a:lnTo>
                  <a:pt x="88" y="160"/>
                </a:lnTo>
                <a:lnTo>
                  <a:pt x="88" y="162"/>
                </a:lnTo>
                <a:lnTo>
                  <a:pt x="86" y="164"/>
                </a:lnTo>
                <a:lnTo>
                  <a:pt x="84" y="166"/>
                </a:lnTo>
                <a:lnTo>
                  <a:pt x="78" y="168"/>
                </a:lnTo>
                <a:lnTo>
                  <a:pt x="70" y="170"/>
                </a:lnTo>
                <a:lnTo>
                  <a:pt x="62" y="170"/>
                </a:lnTo>
                <a:lnTo>
                  <a:pt x="55" y="172"/>
                </a:lnTo>
                <a:lnTo>
                  <a:pt x="47" y="176"/>
                </a:lnTo>
                <a:lnTo>
                  <a:pt x="41" y="180"/>
                </a:lnTo>
                <a:lnTo>
                  <a:pt x="37" y="184"/>
                </a:lnTo>
                <a:lnTo>
                  <a:pt x="37" y="190"/>
                </a:lnTo>
                <a:lnTo>
                  <a:pt x="37" y="197"/>
                </a:lnTo>
                <a:lnTo>
                  <a:pt x="41" y="207"/>
                </a:lnTo>
                <a:lnTo>
                  <a:pt x="45" y="217"/>
                </a:lnTo>
                <a:lnTo>
                  <a:pt x="51" y="223"/>
                </a:lnTo>
                <a:lnTo>
                  <a:pt x="53" y="229"/>
                </a:lnTo>
                <a:lnTo>
                  <a:pt x="55" y="233"/>
                </a:lnTo>
                <a:lnTo>
                  <a:pt x="56" y="239"/>
                </a:lnTo>
                <a:lnTo>
                  <a:pt x="55" y="241"/>
                </a:lnTo>
                <a:lnTo>
                  <a:pt x="51" y="244"/>
                </a:lnTo>
                <a:lnTo>
                  <a:pt x="45" y="252"/>
                </a:lnTo>
                <a:lnTo>
                  <a:pt x="45" y="256"/>
                </a:lnTo>
                <a:lnTo>
                  <a:pt x="43" y="258"/>
                </a:lnTo>
                <a:lnTo>
                  <a:pt x="41" y="262"/>
                </a:lnTo>
                <a:lnTo>
                  <a:pt x="41" y="264"/>
                </a:lnTo>
                <a:lnTo>
                  <a:pt x="39" y="266"/>
                </a:lnTo>
                <a:lnTo>
                  <a:pt x="39" y="268"/>
                </a:lnTo>
                <a:lnTo>
                  <a:pt x="39" y="270"/>
                </a:lnTo>
                <a:lnTo>
                  <a:pt x="37" y="272"/>
                </a:lnTo>
                <a:lnTo>
                  <a:pt x="37" y="276"/>
                </a:lnTo>
                <a:lnTo>
                  <a:pt x="37" y="278"/>
                </a:lnTo>
                <a:lnTo>
                  <a:pt x="35" y="282"/>
                </a:lnTo>
                <a:lnTo>
                  <a:pt x="31" y="284"/>
                </a:lnTo>
                <a:lnTo>
                  <a:pt x="27" y="286"/>
                </a:lnTo>
                <a:lnTo>
                  <a:pt x="21" y="288"/>
                </a:lnTo>
                <a:lnTo>
                  <a:pt x="15" y="290"/>
                </a:lnTo>
                <a:lnTo>
                  <a:pt x="11" y="292"/>
                </a:lnTo>
                <a:lnTo>
                  <a:pt x="9" y="295"/>
                </a:lnTo>
                <a:lnTo>
                  <a:pt x="9" y="297"/>
                </a:lnTo>
                <a:lnTo>
                  <a:pt x="9" y="301"/>
                </a:lnTo>
                <a:lnTo>
                  <a:pt x="11" y="303"/>
                </a:lnTo>
                <a:lnTo>
                  <a:pt x="13" y="307"/>
                </a:lnTo>
                <a:lnTo>
                  <a:pt x="15" y="309"/>
                </a:lnTo>
                <a:lnTo>
                  <a:pt x="15" y="311"/>
                </a:lnTo>
                <a:lnTo>
                  <a:pt x="15" y="315"/>
                </a:lnTo>
                <a:lnTo>
                  <a:pt x="13" y="317"/>
                </a:lnTo>
                <a:lnTo>
                  <a:pt x="11" y="321"/>
                </a:lnTo>
                <a:lnTo>
                  <a:pt x="9" y="323"/>
                </a:lnTo>
                <a:lnTo>
                  <a:pt x="7" y="325"/>
                </a:lnTo>
                <a:lnTo>
                  <a:pt x="5" y="327"/>
                </a:lnTo>
                <a:lnTo>
                  <a:pt x="3" y="329"/>
                </a:lnTo>
                <a:lnTo>
                  <a:pt x="3" y="331"/>
                </a:lnTo>
                <a:lnTo>
                  <a:pt x="3" y="335"/>
                </a:lnTo>
                <a:lnTo>
                  <a:pt x="1" y="341"/>
                </a:lnTo>
                <a:lnTo>
                  <a:pt x="1" y="346"/>
                </a:lnTo>
                <a:lnTo>
                  <a:pt x="0" y="354"/>
                </a:lnTo>
                <a:lnTo>
                  <a:pt x="1" y="362"/>
                </a:lnTo>
                <a:lnTo>
                  <a:pt x="1" y="372"/>
                </a:lnTo>
                <a:lnTo>
                  <a:pt x="3" y="382"/>
                </a:lnTo>
                <a:lnTo>
                  <a:pt x="7" y="393"/>
                </a:lnTo>
                <a:lnTo>
                  <a:pt x="13" y="403"/>
                </a:lnTo>
                <a:lnTo>
                  <a:pt x="19" y="413"/>
                </a:lnTo>
                <a:lnTo>
                  <a:pt x="29" y="425"/>
                </a:lnTo>
                <a:lnTo>
                  <a:pt x="37" y="437"/>
                </a:lnTo>
                <a:lnTo>
                  <a:pt x="51" y="448"/>
                </a:lnTo>
                <a:lnTo>
                  <a:pt x="66" y="460"/>
                </a:lnTo>
                <a:lnTo>
                  <a:pt x="70" y="462"/>
                </a:lnTo>
                <a:lnTo>
                  <a:pt x="76" y="464"/>
                </a:lnTo>
                <a:lnTo>
                  <a:pt x="80" y="466"/>
                </a:lnTo>
                <a:lnTo>
                  <a:pt x="84" y="468"/>
                </a:lnTo>
                <a:lnTo>
                  <a:pt x="88" y="472"/>
                </a:lnTo>
                <a:lnTo>
                  <a:pt x="90" y="480"/>
                </a:lnTo>
                <a:lnTo>
                  <a:pt x="92" y="491"/>
                </a:lnTo>
                <a:lnTo>
                  <a:pt x="94" y="507"/>
                </a:lnTo>
                <a:lnTo>
                  <a:pt x="94" y="517"/>
                </a:lnTo>
                <a:lnTo>
                  <a:pt x="98" y="525"/>
                </a:lnTo>
                <a:lnTo>
                  <a:pt x="100" y="527"/>
                </a:lnTo>
                <a:lnTo>
                  <a:pt x="104" y="529"/>
                </a:lnTo>
                <a:lnTo>
                  <a:pt x="108" y="529"/>
                </a:lnTo>
                <a:lnTo>
                  <a:pt x="113" y="525"/>
                </a:lnTo>
                <a:lnTo>
                  <a:pt x="117" y="523"/>
                </a:lnTo>
                <a:lnTo>
                  <a:pt x="121" y="519"/>
                </a:lnTo>
                <a:lnTo>
                  <a:pt x="125" y="517"/>
                </a:lnTo>
                <a:lnTo>
                  <a:pt x="131" y="517"/>
                </a:lnTo>
                <a:lnTo>
                  <a:pt x="137" y="519"/>
                </a:lnTo>
                <a:lnTo>
                  <a:pt x="145" y="523"/>
                </a:lnTo>
                <a:lnTo>
                  <a:pt x="149" y="525"/>
                </a:lnTo>
                <a:lnTo>
                  <a:pt x="153" y="531"/>
                </a:lnTo>
                <a:lnTo>
                  <a:pt x="157" y="535"/>
                </a:lnTo>
                <a:lnTo>
                  <a:pt x="157" y="538"/>
                </a:lnTo>
                <a:lnTo>
                  <a:pt x="157" y="542"/>
                </a:lnTo>
                <a:lnTo>
                  <a:pt x="153" y="550"/>
                </a:lnTo>
                <a:lnTo>
                  <a:pt x="151" y="558"/>
                </a:lnTo>
                <a:lnTo>
                  <a:pt x="149" y="568"/>
                </a:lnTo>
                <a:lnTo>
                  <a:pt x="147" y="578"/>
                </a:lnTo>
                <a:lnTo>
                  <a:pt x="147" y="584"/>
                </a:lnTo>
                <a:lnTo>
                  <a:pt x="145" y="587"/>
                </a:lnTo>
                <a:lnTo>
                  <a:pt x="145" y="589"/>
                </a:lnTo>
                <a:lnTo>
                  <a:pt x="143" y="591"/>
                </a:lnTo>
                <a:lnTo>
                  <a:pt x="141" y="595"/>
                </a:lnTo>
                <a:lnTo>
                  <a:pt x="139" y="603"/>
                </a:lnTo>
                <a:lnTo>
                  <a:pt x="139" y="611"/>
                </a:lnTo>
                <a:lnTo>
                  <a:pt x="141" y="619"/>
                </a:lnTo>
                <a:lnTo>
                  <a:pt x="145" y="629"/>
                </a:lnTo>
                <a:lnTo>
                  <a:pt x="155" y="638"/>
                </a:lnTo>
                <a:lnTo>
                  <a:pt x="170" y="644"/>
                </a:lnTo>
                <a:lnTo>
                  <a:pt x="174" y="646"/>
                </a:lnTo>
                <a:lnTo>
                  <a:pt x="178" y="648"/>
                </a:lnTo>
                <a:lnTo>
                  <a:pt x="182" y="650"/>
                </a:lnTo>
                <a:lnTo>
                  <a:pt x="184" y="652"/>
                </a:lnTo>
                <a:lnTo>
                  <a:pt x="186" y="654"/>
                </a:lnTo>
                <a:lnTo>
                  <a:pt x="186" y="664"/>
                </a:lnTo>
                <a:lnTo>
                  <a:pt x="206" y="664"/>
                </a:lnTo>
                <a:lnTo>
                  <a:pt x="221" y="682"/>
                </a:lnTo>
                <a:lnTo>
                  <a:pt x="239" y="687"/>
                </a:lnTo>
                <a:lnTo>
                  <a:pt x="241" y="711"/>
                </a:lnTo>
                <a:lnTo>
                  <a:pt x="249" y="725"/>
                </a:lnTo>
                <a:lnTo>
                  <a:pt x="243" y="744"/>
                </a:lnTo>
                <a:lnTo>
                  <a:pt x="243" y="752"/>
                </a:lnTo>
                <a:lnTo>
                  <a:pt x="255" y="764"/>
                </a:lnTo>
                <a:lnTo>
                  <a:pt x="259" y="774"/>
                </a:lnTo>
                <a:lnTo>
                  <a:pt x="265" y="780"/>
                </a:lnTo>
                <a:lnTo>
                  <a:pt x="265" y="776"/>
                </a:lnTo>
                <a:lnTo>
                  <a:pt x="265" y="772"/>
                </a:lnTo>
                <a:lnTo>
                  <a:pt x="265" y="768"/>
                </a:lnTo>
                <a:lnTo>
                  <a:pt x="265" y="766"/>
                </a:lnTo>
                <a:lnTo>
                  <a:pt x="267" y="766"/>
                </a:lnTo>
                <a:lnTo>
                  <a:pt x="271" y="768"/>
                </a:lnTo>
                <a:lnTo>
                  <a:pt x="273" y="774"/>
                </a:lnTo>
                <a:lnTo>
                  <a:pt x="275" y="774"/>
                </a:lnTo>
                <a:lnTo>
                  <a:pt x="275" y="772"/>
                </a:lnTo>
                <a:lnTo>
                  <a:pt x="276" y="770"/>
                </a:lnTo>
                <a:lnTo>
                  <a:pt x="280" y="766"/>
                </a:lnTo>
                <a:lnTo>
                  <a:pt x="282" y="764"/>
                </a:lnTo>
                <a:lnTo>
                  <a:pt x="286" y="762"/>
                </a:lnTo>
                <a:lnTo>
                  <a:pt x="288" y="760"/>
                </a:lnTo>
                <a:lnTo>
                  <a:pt x="288" y="7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Freeform 50"/>
          <p:cNvSpPr>
            <a:spLocks/>
          </p:cNvSpPr>
          <p:nvPr/>
        </p:nvSpPr>
        <p:spPr bwMode="auto">
          <a:xfrm>
            <a:off x="6346825" y="2047875"/>
            <a:ext cx="677863" cy="973138"/>
          </a:xfrm>
          <a:custGeom>
            <a:avLst/>
            <a:gdLst>
              <a:gd name="T0" fmla="*/ 572595 w 425"/>
              <a:gd name="T1" fmla="*/ 856295 h 583"/>
              <a:gd name="T2" fmla="*/ 588545 w 425"/>
              <a:gd name="T3" fmla="*/ 787858 h 583"/>
              <a:gd name="T4" fmla="*/ 622039 w 425"/>
              <a:gd name="T5" fmla="*/ 741121 h 583"/>
              <a:gd name="T6" fmla="*/ 634799 w 425"/>
              <a:gd name="T7" fmla="*/ 702729 h 583"/>
              <a:gd name="T8" fmla="*/ 641179 w 425"/>
              <a:gd name="T9" fmla="*/ 672684 h 583"/>
              <a:gd name="T10" fmla="*/ 660318 w 425"/>
              <a:gd name="T11" fmla="*/ 682699 h 583"/>
              <a:gd name="T12" fmla="*/ 673078 w 425"/>
              <a:gd name="T13" fmla="*/ 672684 h 583"/>
              <a:gd name="T14" fmla="*/ 676268 w 425"/>
              <a:gd name="T15" fmla="*/ 590893 h 583"/>
              <a:gd name="T16" fmla="*/ 615659 w 425"/>
              <a:gd name="T17" fmla="*/ 402275 h 583"/>
              <a:gd name="T18" fmla="*/ 578975 w 425"/>
              <a:gd name="T19" fmla="*/ 355538 h 583"/>
              <a:gd name="T20" fmla="*/ 550265 w 425"/>
              <a:gd name="T21" fmla="*/ 368891 h 583"/>
              <a:gd name="T22" fmla="*/ 521556 w 425"/>
              <a:gd name="T23" fmla="*/ 385583 h 583"/>
              <a:gd name="T24" fmla="*/ 504011 w 425"/>
              <a:gd name="T25" fmla="*/ 430651 h 583"/>
              <a:gd name="T26" fmla="*/ 478492 w 425"/>
              <a:gd name="T27" fmla="*/ 467373 h 583"/>
              <a:gd name="T28" fmla="*/ 465732 w 425"/>
              <a:gd name="T29" fmla="*/ 484065 h 583"/>
              <a:gd name="T30" fmla="*/ 446592 w 425"/>
              <a:gd name="T31" fmla="*/ 480727 h 583"/>
              <a:gd name="T32" fmla="*/ 416288 w 425"/>
              <a:gd name="T33" fmla="*/ 450681 h 583"/>
              <a:gd name="T34" fmla="*/ 422668 w 425"/>
              <a:gd name="T35" fmla="*/ 402275 h 583"/>
              <a:gd name="T36" fmla="*/ 443402 w 425"/>
              <a:gd name="T37" fmla="*/ 388921 h 583"/>
              <a:gd name="T38" fmla="*/ 494441 w 425"/>
              <a:gd name="T39" fmla="*/ 283762 h 583"/>
              <a:gd name="T40" fmla="*/ 494441 w 425"/>
              <a:gd name="T41" fmla="*/ 222002 h 583"/>
              <a:gd name="T42" fmla="*/ 468922 w 425"/>
              <a:gd name="T43" fmla="*/ 171927 h 583"/>
              <a:gd name="T44" fmla="*/ 456162 w 425"/>
              <a:gd name="T45" fmla="*/ 140212 h 583"/>
              <a:gd name="T46" fmla="*/ 484871 w 425"/>
              <a:gd name="T47" fmla="*/ 143550 h 583"/>
              <a:gd name="T48" fmla="*/ 443402 w 425"/>
              <a:gd name="T49" fmla="*/ 78452 h 583"/>
              <a:gd name="T50" fmla="*/ 378008 w 425"/>
              <a:gd name="T51" fmla="*/ 55083 h 583"/>
              <a:gd name="T52" fmla="*/ 247221 w 425"/>
              <a:gd name="T53" fmla="*/ 0 h 583"/>
              <a:gd name="T54" fmla="*/ 205751 w 425"/>
              <a:gd name="T55" fmla="*/ 18361 h 583"/>
              <a:gd name="T56" fmla="*/ 189802 w 425"/>
              <a:gd name="T57" fmla="*/ 71775 h 583"/>
              <a:gd name="T58" fmla="*/ 215321 w 425"/>
              <a:gd name="T59" fmla="*/ 86798 h 583"/>
              <a:gd name="T60" fmla="*/ 192992 w 425"/>
              <a:gd name="T61" fmla="*/ 100151 h 583"/>
              <a:gd name="T62" fmla="*/ 153117 w 425"/>
              <a:gd name="T63" fmla="*/ 136874 h 583"/>
              <a:gd name="T64" fmla="*/ 159497 w 425"/>
              <a:gd name="T65" fmla="*/ 188619 h 583"/>
              <a:gd name="T66" fmla="*/ 146737 w 425"/>
              <a:gd name="T67" fmla="*/ 238694 h 583"/>
              <a:gd name="T68" fmla="*/ 130788 w 425"/>
              <a:gd name="T69" fmla="*/ 247040 h 583"/>
              <a:gd name="T70" fmla="*/ 127598 w 425"/>
              <a:gd name="T71" fmla="*/ 198634 h 583"/>
              <a:gd name="T72" fmla="*/ 118028 w 425"/>
              <a:gd name="T73" fmla="*/ 153566 h 583"/>
              <a:gd name="T74" fmla="*/ 108458 w 425"/>
              <a:gd name="T75" fmla="*/ 171927 h 583"/>
              <a:gd name="T76" fmla="*/ 89318 w 425"/>
              <a:gd name="T77" fmla="*/ 211987 h 583"/>
              <a:gd name="T78" fmla="*/ 68584 w 425"/>
              <a:gd name="T79" fmla="*/ 215326 h 583"/>
              <a:gd name="T80" fmla="*/ 55824 w 425"/>
              <a:gd name="T81" fmla="*/ 228679 h 583"/>
              <a:gd name="T82" fmla="*/ 52634 w 425"/>
              <a:gd name="T83" fmla="*/ 263732 h 583"/>
              <a:gd name="T84" fmla="*/ 30304 w 425"/>
              <a:gd name="T85" fmla="*/ 297116 h 583"/>
              <a:gd name="T86" fmla="*/ 36684 w 425"/>
              <a:gd name="T87" fmla="*/ 338846 h 583"/>
              <a:gd name="T88" fmla="*/ 17545 w 425"/>
              <a:gd name="T89" fmla="*/ 402275 h 583"/>
              <a:gd name="T90" fmla="*/ 4785 w 425"/>
              <a:gd name="T91" fmla="*/ 437328 h 583"/>
              <a:gd name="T92" fmla="*/ 17545 w 425"/>
              <a:gd name="T93" fmla="*/ 492411 h 583"/>
              <a:gd name="T94" fmla="*/ 4785 w 425"/>
              <a:gd name="T95" fmla="*/ 519118 h 583"/>
              <a:gd name="T96" fmla="*/ 30304 w 425"/>
              <a:gd name="T97" fmla="*/ 580878 h 583"/>
              <a:gd name="T98" fmla="*/ 52634 w 425"/>
              <a:gd name="T99" fmla="*/ 624277 h 583"/>
              <a:gd name="T100" fmla="*/ 78154 w 425"/>
              <a:gd name="T101" fmla="*/ 712744 h 583"/>
              <a:gd name="T102" fmla="*/ 74964 w 425"/>
              <a:gd name="T103" fmla="*/ 816234 h 583"/>
              <a:gd name="T104" fmla="*/ 46254 w 425"/>
              <a:gd name="T105" fmla="*/ 886340 h 583"/>
              <a:gd name="T106" fmla="*/ 43064 w 425"/>
              <a:gd name="T107" fmla="*/ 928070 h 583"/>
              <a:gd name="T108" fmla="*/ 4785 w 425"/>
              <a:gd name="T109" fmla="*/ 968130 h 583"/>
              <a:gd name="T110" fmla="*/ 543885 w 425"/>
              <a:gd name="T111" fmla="*/ 928070 h 58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25"/>
              <a:gd name="T169" fmla="*/ 0 h 583"/>
              <a:gd name="T170" fmla="*/ 425 w 425"/>
              <a:gd name="T171" fmla="*/ 583 h 58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25" h="583">
                <a:moveTo>
                  <a:pt x="341" y="556"/>
                </a:moveTo>
                <a:lnTo>
                  <a:pt x="341" y="548"/>
                </a:lnTo>
                <a:lnTo>
                  <a:pt x="345" y="538"/>
                </a:lnTo>
                <a:lnTo>
                  <a:pt x="349" y="529"/>
                </a:lnTo>
                <a:lnTo>
                  <a:pt x="353" y="521"/>
                </a:lnTo>
                <a:lnTo>
                  <a:pt x="359" y="513"/>
                </a:lnTo>
                <a:lnTo>
                  <a:pt x="365" y="507"/>
                </a:lnTo>
                <a:lnTo>
                  <a:pt x="367" y="503"/>
                </a:lnTo>
                <a:lnTo>
                  <a:pt x="369" y="501"/>
                </a:lnTo>
                <a:lnTo>
                  <a:pt x="367" y="491"/>
                </a:lnTo>
                <a:lnTo>
                  <a:pt x="367" y="482"/>
                </a:lnTo>
                <a:lnTo>
                  <a:pt x="369" y="472"/>
                </a:lnTo>
                <a:lnTo>
                  <a:pt x="371" y="466"/>
                </a:lnTo>
                <a:lnTo>
                  <a:pt x="374" y="460"/>
                </a:lnTo>
                <a:lnTo>
                  <a:pt x="378" y="456"/>
                </a:lnTo>
                <a:lnTo>
                  <a:pt x="380" y="454"/>
                </a:lnTo>
                <a:lnTo>
                  <a:pt x="390" y="444"/>
                </a:lnTo>
                <a:lnTo>
                  <a:pt x="392" y="433"/>
                </a:lnTo>
                <a:lnTo>
                  <a:pt x="392" y="431"/>
                </a:lnTo>
                <a:lnTo>
                  <a:pt x="392" y="429"/>
                </a:lnTo>
                <a:lnTo>
                  <a:pt x="394" y="427"/>
                </a:lnTo>
                <a:lnTo>
                  <a:pt x="394" y="425"/>
                </a:lnTo>
                <a:lnTo>
                  <a:pt x="398" y="421"/>
                </a:lnTo>
                <a:lnTo>
                  <a:pt x="398" y="417"/>
                </a:lnTo>
                <a:lnTo>
                  <a:pt x="396" y="415"/>
                </a:lnTo>
                <a:lnTo>
                  <a:pt x="398" y="409"/>
                </a:lnTo>
                <a:lnTo>
                  <a:pt x="398" y="405"/>
                </a:lnTo>
                <a:lnTo>
                  <a:pt x="402" y="403"/>
                </a:lnTo>
                <a:lnTo>
                  <a:pt x="404" y="403"/>
                </a:lnTo>
                <a:lnTo>
                  <a:pt x="408" y="401"/>
                </a:lnTo>
                <a:lnTo>
                  <a:pt x="410" y="403"/>
                </a:lnTo>
                <a:lnTo>
                  <a:pt x="412" y="403"/>
                </a:lnTo>
                <a:lnTo>
                  <a:pt x="414" y="403"/>
                </a:lnTo>
                <a:lnTo>
                  <a:pt x="414" y="409"/>
                </a:lnTo>
                <a:lnTo>
                  <a:pt x="416" y="411"/>
                </a:lnTo>
                <a:lnTo>
                  <a:pt x="418" y="411"/>
                </a:lnTo>
                <a:lnTo>
                  <a:pt x="418" y="409"/>
                </a:lnTo>
                <a:lnTo>
                  <a:pt x="420" y="407"/>
                </a:lnTo>
                <a:lnTo>
                  <a:pt x="420" y="405"/>
                </a:lnTo>
                <a:lnTo>
                  <a:pt x="422" y="403"/>
                </a:lnTo>
                <a:lnTo>
                  <a:pt x="424" y="354"/>
                </a:lnTo>
                <a:lnTo>
                  <a:pt x="424" y="356"/>
                </a:lnTo>
                <a:lnTo>
                  <a:pt x="424" y="354"/>
                </a:lnTo>
                <a:lnTo>
                  <a:pt x="418" y="329"/>
                </a:lnTo>
                <a:lnTo>
                  <a:pt x="410" y="303"/>
                </a:lnTo>
                <a:lnTo>
                  <a:pt x="404" y="284"/>
                </a:lnTo>
                <a:lnTo>
                  <a:pt x="398" y="266"/>
                </a:lnTo>
                <a:lnTo>
                  <a:pt x="392" y="252"/>
                </a:lnTo>
                <a:lnTo>
                  <a:pt x="386" y="241"/>
                </a:lnTo>
                <a:lnTo>
                  <a:pt x="380" y="231"/>
                </a:lnTo>
                <a:lnTo>
                  <a:pt x="378" y="223"/>
                </a:lnTo>
                <a:lnTo>
                  <a:pt x="374" y="219"/>
                </a:lnTo>
                <a:lnTo>
                  <a:pt x="371" y="217"/>
                </a:lnTo>
                <a:lnTo>
                  <a:pt x="367" y="215"/>
                </a:lnTo>
                <a:lnTo>
                  <a:pt x="363" y="213"/>
                </a:lnTo>
                <a:lnTo>
                  <a:pt x="361" y="213"/>
                </a:lnTo>
                <a:lnTo>
                  <a:pt x="357" y="215"/>
                </a:lnTo>
                <a:lnTo>
                  <a:pt x="355" y="215"/>
                </a:lnTo>
                <a:lnTo>
                  <a:pt x="353" y="217"/>
                </a:lnTo>
                <a:lnTo>
                  <a:pt x="349" y="217"/>
                </a:lnTo>
                <a:lnTo>
                  <a:pt x="345" y="221"/>
                </a:lnTo>
                <a:lnTo>
                  <a:pt x="339" y="223"/>
                </a:lnTo>
                <a:lnTo>
                  <a:pt x="335" y="225"/>
                </a:lnTo>
                <a:lnTo>
                  <a:pt x="331" y="227"/>
                </a:lnTo>
                <a:lnTo>
                  <a:pt x="329" y="229"/>
                </a:lnTo>
                <a:lnTo>
                  <a:pt x="327" y="229"/>
                </a:lnTo>
                <a:lnTo>
                  <a:pt x="327" y="231"/>
                </a:lnTo>
                <a:lnTo>
                  <a:pt x="321" y="235"/>
                </a:lnTo>
                <a:lnTo>
                  <a:pt x="319" y="244"/>
                </a:lnTo>
                <a:lnTo>
                  <a:pt x="319" y="248"/>
                </a:lnTo>
                <a:lnTo>
                  <a:pt x="318" y="252"/>
                </a:lnTo>
                <a:lnTo>
                  <a:pt x="316" y="258"/>
                </a:lnTo>
                <a:lnTo>
                  <a:pt x="312" y="262"/>
                </a:lnTo>
                <a:lnTo>
                  <a:pt x="310" y="268"/>
                </a:lnTo>
                <a:lnTo>
                  <a:pt x="306" y="272"/>
                </a:lnTo>
                <a:lnTo>
                  <a:pt x="302" y="272"/>
                </a:lnTo>
                <a:lnTo>
                  <a:pt x="302" y="276"/>
                </a:lnTo>
                <a:lnTo>
                  <a:pt x="300" y="280"/>
                </a:lnTo>
                <a:lnTo>
                  <a:pt x="298" y="284"/>
                </a:lnTo>
                <a:lnTo>
                  <a:pt x="296" y="286"/>
                </a:lnTo>
                <a:lnTo>
                  <a:pt x="294" y="288"/>
                </a:lnTo>
                <a:lnTo>
                  <a:pt x="292" y="290"/>
                </a:lnTo>
                <a:lnTo>
                  <a:pt x="290" y="290"/>
                </a:lnTo>
                <a:lnTo>
                  <a:pt x="286" y="290"/>
                </a:lnTo>
                <a:lnTo>
                  <a:pt x="284" y="288"/>
                </a:lnTo>
                <a:lnTo>
                  <a:pt x="282" y="288"/>
                </a:lnTo>
                <a:lnTo>
                  <a:pt x="280" y="288"/>
                </a:lnTo>
                <a:lnTo>
                  <a:pt x="276" y="286"/>
                </a:lnTo>
                <a:lnTo>
                  <a:pt x="266" y="286"/>
                </a:lnTo>
                <a:lnTo>
                  <a:pt x="263" y="280"/>
                </a:lnTo>
                <a:lnTo>
                  <a:pt x="261" y="274"/>
                </a:lnTo>
                <a:lnTo>
                  <a:pt x="261" y="270"/>
                </a:lnTo>
                <a:lnTo>
                  <a:pt x="261" y="262"/>
                </a:lnTo>
                <a:lnTo>
                  <a:pt x="263" y="256"/>
                </a:lnTo>
                <a:lnTo>
                  <a:pt x="263" y="252"/>
                </a:lnTo>
                <a:lnTo>
                  <a:pt x="263" y="250"/>
                </a:lnTo>
                <a:lnTo>
                  <a:pt x="263" y="244"/>
                </a:lnTo>
                <a:lnTo>
                  <a:pt x="265" y="241"/>
                </a:lnTo>
                <a:lnTo>
                  <a:pt x="266" y="239"/>
                </a:lnTo>
                <a:lnTo>
                  <a:pt x="270" y="237"/>
                </a:lnTo>
                <a:lnTo>
                  <a:pt x="272" y="235"/>
                </a:lnTo>
                <a:lnTo>
                  <a:pt x="276" y="235"/>
                </a:lnTo>
                <a:lnTo>
                  <a:pt x="278" y="233"/>
                </a:lnTo>
                <a:lnTo>
                  <a:pt x="290" y="221"/>
                </a:lnTo>
                <a:lnTo>
                  <a:pt x="294" y="197"/>
                </a:lnTo>
                <a:lnTo>
                  <a:pt x="310" y="184"/>
                </a:lnTo>
                <a:lnTo>
                  <a:pt x="310" y="182"/>
                </a:lnTo>
                <a:lnTo>
                  <a:pt x="310" y="178"/>
                </a:lnTo>
                <a:lnTo>
                  <a:pt x="310" y="170"/>
                </a:lnTo>
                <a:lnTo>
                  <a:pt x="310" y="164"/>
                </a:lnTo>
                <a:lnTo>
                  <a:pt x="310" y="158"/>
                </a:lnTo>
                <a:lnTo>
                  <a:pt x="310" y="150"/>
                </a:lnTo>
                <a:lnTo>
                  <a:pt x="310" y="145"/>
                </a:lnTo>
                <a:lnTo>
                  <a:pt x="310" y="143"/>
                </a:lnTo>
                <a:lnTo>
                  <a:pt x="310" y="133"/>
                </a:lnTo>
                <a:lnTo>
                  <a:pt x="308" y="123"/>
                </a:lnTo>
                <a:lnTo>
                  <a:pt x="306" y="117"/>
                </a:lnTo>
                <a:lnTo>
                  <a:pt x="302" y="111"/>
                </a:lnTo>
                <a:lnTo>
                  <a:pt x="300" y="107"/>
                </a:lnTo>
                <a:lnTo>
                  <a:pt x="296" y="103"/>
                </a:lnTo>
                <a:lnTo>
                  <a:pt x="294" y="103"/>
                </a:lnTo>
                <a:lnTo>
                  <a:pt x="292" y="101"/>
                </a:lnTo>
                <a:lnTo>
                  <a:pt x="286" y="97"/>
                </a:lnTo>
                <a:lnTo>
                  <a:pt x="284" y="94"/>
                </a:lnTo>
                <a:lnTo>
                  <a:pt x="284" y="90"/>
                </a:lnTo>
                <a:lnTo>
                  <a:pt x="284" y="86"/>
                </a:lnTo>
                <a:lnTo>
                  <a:pt x="286" y="84"/>
                </a:lnTo>
                <a:lnTo>
                  <a:pt x="288" y="82"/>
                </a:lnTo>
                <a:lnTo>
                  <a:pt x="290" y="80"/>
                </a:lnTo>
                <a:lnTo>
                  <a:pt x="292" y="80"/>
                </a:lnTo>
                <a:lnTo>
                  <a:pt x="298" y="86"/>
                </a:lnTo>
                <a:lnTo>
                  <a:pt x="302" y="86"/>
                </a:lnTo>
                <a:lnTo>
                  <a:pt x="304" y="86"/>
                </a:lnTo>
                <a:lnTo>
                  <a:pt x="304" y="84"/>
                </a:lnTo>
                <a:lnTo>
                  <a:pt x="304" y="82"/>
                </a:lnTo>
                <a:lnTo>
                  <a:pt x="302" y="80"/>
                </a:lnTo>
                <a:lnTo>
                  <a:pt x="302" y="78"/>
                </a:lnTo>
                <a:lnTo>
                  <a:pt x="300" y="76"/>
                </a:lnTo>
                <a:lnTo>
                  <a:pt x="278" y="47"/>
                </a:lnTo>
                <a:lnTo>
                  <a:pt x="268" y="45"/>
                </a:lnTo>
                <a:lnTo>
                  <a:pt x="261" y="43"/>
                </a:lnTo>
                <a:lnTo>
                  <a:pt x="253" y="41"/>
                </a:lnTo>
                <a:lnTo>
                  <a:pt x="247" y="39"/>
                </a:lnTo>
                <a:lnTo>
                  <a:pt x="241" y="37"/>
                </a:lnTo>
                <a:lnTo>
                  <a:pt x="237" y="33"/>
                </a:lnTo>
                <a:lnTo>
                  <a:pt x="235" y="31"/>
                </a:lnTo>
                <a:lnTo>
                  <a:pt x="233" y="31"/>
                </a:lnTo>
                <a:lnTo>
                  <a:pt x="215" y="31"/>
                </a:lnTo>
                <a:lnTo>
                  <a:pt x="202" y="13"/>
                </a:lnTo>
                <a:lnTo>
                  <a:pt x="170" y="11"/>
                </a:lnTo>
                <a:lnTo>
                  <a:pt x="155" y="0"/>
                </a:lnTo>
                <a:lnTo>
                  <a:pt x="145" y="0"/>
                </a:lnTo>
                <a:lnTo>
                  <a:pt x="141" y="3"/>
                </a:lnTo>
                <a:lnTo>
                  <a:pt x="129" y="1"/>
                </a:lnTo>
                <a:lnTo>
                  <a:pt x="129" y="3"/>
                </a:lnTo>
                <a:lnTo>
                  <a:pt x="129" y="7"/>
                </a:lnTo>
                <a:lnTo>
                  <a:pt x="129" y="11"/>
                </a:lnTo>
                <a:lnTo>
                  <a:pt x="129" y="13"/>
                </a:lnTo>
                <a:lnTo>
                  <a:pt x="121" y="19"/>
                </a:lnTo>
                <a:lnTo>
                  <a:pt x="117" y="25"/>
                </a:lnTo>
                <a:lnTo>
                  <a:pt x="115" y="31"/>
                </a:lnTo>
                <a:lnTo>
                  <a:pt x="117" y="37"/>
                </a:lnTo>
                <a:lnTo>
                  <a:pt x="119" y="43"/>
                </a:lnTo>
                <a:lnTo>
                  <a:pt x="123" y="47"/>
                </a:lnTo>
                <a:lnTo>
                  <a:pt x="125" y="47"/>
                </a:lnTo>
                <a:lnTo>
                  <a:pt x="127" y="48"/>
                </a:lnTo>
                <a:lnTo>
                  <a:pt x="131" y="48"/>
                </a:lnTo>
                <a:lnTo>
                  <a:pt x="135" y="50"/>
                </a:lnTo>
                <a:lnTo>
                  <a:pt x="135" y="52"/>
                </a:lnTo>
                <a:lnTo>
                  <a:pt x="135" y="54"/>
                </a:lnTo>
                <a:lnTo>
                  <a:pt x="135" y="56"/>
                </a:lnTo>
                <a:lnTo>
                  <a:pt x="133" y="58"/>
                </a:lnTo>
                <a:lnTo>
                  <a:pt x="131" y="58"/>
                </a:lnTo>
                <a:lnTo>
                  <a:pt x="131" y="60"/>
                </a:lnTo>
                <a:lnTo>
                  <a:pt x="121" y="60"/>
                </a:lnTo>
                <a:lnTo>
                  <a:pt x="113" y="62"/>
                </a:lnTo>
                <a:lnTo>
                  <a:pt x="107" y="66"/>
                </a:lnTo>
                <a:lnTo>
                  <a:pt x="102" y="70"/>
                </a:lnTo>
                <a:lnTo>
                  <a:pt x="100" y="76"/>
                </a:lnTo>
                <a:lnTo>
                  <a:pt x="96" y="80"/>
                </a:lnTo>
                <a:lnTo>
                  <a:pt x="96" y="82"/>
                </a:lnTo>
                <a:lnTo>
                  <a:pt x="96" y="84"/>
                </a:lnTo>
                <a:lnTo>
                  <a:pt x="98" y="90"/>
                </a:lnTo>
                <a:lnTo>
                  <a:pt x="98" y="97"/>
                </a:lnTo>
                <a:lnTo>
                  <a:pt x="100" y="103"/>
                </a:lnTo>
                <a:lnTo>
                  <a:pt x="100" y="107"/>
                </a:lnTo>
                <a:lnTo>
                  <a:pt x="100" y="113"/>
                </a:lnTo>
                <a:lnTo>
                  <a:pt x="100" y="119"/>
                </a:lnTo>
                <a:lnTo>
                  <a:pt x="98" y="123"/>
                </a:lnTo>
                <a:lnTo>
                  <a:pt x="96" y="129"/>
                </a:lnTo>
                <a:lnTo>
                  <a:pt x="96" y="133"/>
                </a:lnTo>
                <a:lnTo>
                  <a:pt x="94" y="139"/>
                </a:lnTo>
                <a:lnTo>
                  <a:pt x="92" y="143"/>
                </a:lnTo>
                <a:lnTo>
                  <a:pt x="92" y="145"/>
                </a:lnTo>
                <a:lnTo>
                  <a:pt x="90" y="148"/>
                </a:lnTo>
                <a:lnTo>
                  <a:pt x="88" y="150"/>
                </a:lnTo>
                <a:lnTo>
                  <a:pt x="82" y="148"/>
                </a:lnTo>
                <a:lnTo>
                  <a:pt x="74" y="146"/>
                </a:lnTo>
                <a:lnTo>
                  <a:pt x="74" y="145"/>
                </a:lnTo>
                <a:lnTo>
                  <a:pt x="76" y="141"/>
                </a:lnTo>
                <a:lnTo>
                  <a:pt x="76" y="133"/>
                </a:lnTo>
                <a:lnTo>
                  <a:pt x="78" y="127"/>
                </a:lnTo>
                <a:lnTo>
                  <a:pt x="80" y="119"/>
                </a:lnTo>
                <a:lnTo>
                  <a:pt x="80" y="111"/>
                </a:lnTo>
                <a:lnTo>
                  <a:pt x="80" y="105"/>
                </a:lnTo>
                <a:lnTo>
                  <a:pt x="80" y="103"/>
                </a:lnTo>
                <a:lnTo>
                  <a:pt x="78" y="97"/>
                </a:lnTo>
                <a:lnTo>
                  <a:pt x="76" y="94"/>
                </a:lnTo>
                <a:lnTo>
                  <a:pt x="74" y="92"/>
                </a:lnTo>
                <a:lnTo>
                  <a:pt x="72" y="94"/>
                </a:lnTo>
                <a:lnTo>
                  <a:pt x="72" y="96"/>
                </a:lnTo>
                <a:lnTo>
                  <a:pt x="70" y="99"/>
                </a:lnTo>
                <a:lnTo>
                  <a:pt x="70" y="101"/>
                </a:lnTo>
                <a:lnTo>
                  <a:pt x="68" y="103"/>
                </a:lnTo>
                <a:lnTo>
                  <a:pt x="66" y="109"/>
                </a:lnTo>
                <a:lnTo>
                  <a:pt x="62" y="113"/>
                </a:lnTo>
                <a:lnTo>
                  <a:pt x="60" y="119"/>
                </a:lnTo>
                <a:lnTo>
                  <a:pt x="58" y="123"/>
                </a:lnTo>
                <a:lnTo>
                  <a:pt x="56" y="127"/>
                </a:lnTo>
                <a:lnTo>
                  <a:pt x="54" y="127"/>
                </a:lnTo>
                <a:lnTo>
                  <a:pt x="49" y="125"/>
                </a:lnTo>
                <a:lnTo>
                  <a:pt x="45" y="125"/>
                </a:lnTo>
                <a:lnTo>
                  <a:pt x="43" y="127"/>
                </a:lnTo>
                <a:lnTo>
                  <a:pt x="43" y="129"/>
                </a:lnTo>
                <a:lnTo>
                  <a:pt x="43" y="131"/>
                </a:lnTo>
                <a:lnTo>
                  <a:pt x="35" y="135"/>
                </a:lnTo>
                <a:lnTo>
                  <a:pt x="35" y="137"/>
                </a:lnTo>
                <a:lnTo>
                  <a:pt x="35" y="141"/>
                </a:lnTo>
                <a:lnTo>
                  <a:pt x="33" y="145"/>
                </a:lnTo>
                <a:lnTo>
                  <a:pt x="33" y="150"/>
                </a:lnTo>
                <a:lnTo>
                  <a:pt x="33" y="154"/>
                </a:lnTo>
                <a:lnTo>
                  <a:pt x="33" y="156"/>
                </a:lnTo>
                <a:lnTo>
                  <a:pt x="33" y="158"/>
                </a:lnTo>
                <a:lnTo>
                  <a:pt x="27" y="160"/>
                </a:lnTo>
                <a:lnTo>
                  <a:pt x="23" y="164"/>
                </a:lnTo>
                <a:lnTo>
                  <a:pt x="21" y="168"/>
                </a:lnTo>
                <a:lnTo>
                  <a:pt x="19" y="170"/>
                </a:lnTo>
                <a:lnTo>
                  <a:pt x="17" y="174"/>
                </a:lnTo>
                <a:lnTo>
                  <a:pt x="19" y="178"/>
                </a:lnTo>
                <a:lnTo>
                  <a:pt x="19" y="180"/>
                </a:lnTo>
                <a:lnTo>
                  <a:pt x="21" y="182"/>
                </a:lnTo>
                <a:lnTo>
                  <a:pt x="23" y="186"/>
                </a:lnTo>
                <a:lnTo>
                  <a:pt x="23" y="192"/>
                </a:lnTo>
                <a:lnTo>
                  <a:pt x="23" y="197"/>
                </a:lnTo>
                <a:lnTo>
                  <a:pt x="23" y="203"/>
                </a:lnTo>
                <a:lnTo>
                  <a:pt x="21" y="209"/>
                </a:lnTo>
                <a:lnTo>
                  <a:pt x="19" y="217"/>
                </a:lnTo>
                <a:lnTo>
                  <a:pt x="17" y="221"/>
                </a:lnTo>
                <a:lnTo>
                  <a:pt x="15" y="227"/>
                </a:lnTo>
                <a:lnTo>
                  <a:pt x="13" y="235"/>
                </a:lnTo>
                <a:lnTo>
                  <a:pt x="11" y="241"/>
                </a:lnTo>
                <a:lnTo>
                  <a:pt x="9" y="246"/>
                </a:lnTo>
                <a:lnTo>
                  <a:pt x="7" y="252"/>
                </a:lnTo>
                <a:lnTo>
                  <a:pt x="5" y="256"/>
                </a:lnTo>
                <a:lnTo>
                  <a:pt x="3" y="260"/>
                </a:lnTo>
                <a:lnTo>
                  <a:pt x="3" y="262"/>
                </a:lnTo>
                <a:lnTo>
                  <a:pt x="5" y="268"/>
                </a:lnTo>
                <a:lnTo>
                  <a:pt x="7" y="274"/>
                </a:lnTo>
                <a:lnTo>
                  <a:pt x="9" y="280"/>
                </a:lnTo>
                <a:lnTo>
                  <a:pt x="9" y="286"/>
                </a:lnTo>
                <a:lnTo>
                  <a:pt x="11" y="291"/>
                </a:lnTo>
                <a:lnTo>
                  <a:pt x="11" y="295"/>
                </a:lnTo>
                <a:lnTo>
                  <a:pt x="11" y="299"/>
                </a:lnTo>
                <a:lnTo>
                  <a:pt x="7" y="301"/>
                </a:lnTo>
                <a:lnTo>
                  <a:pt x="5" y="303"/>
                </a:lnTo>
                <a:lnTo>
                  <a:pt x="3" y="307"/>
                </a:lnTo>
                <a:lnTo>
                  <a:pt x="3" y="311"/>
                </a:lnTo>
                <a:lnTo>
                  <a:pt x="5" y="317"/>
                </a:lnTo>
                <a:lnTo>
                  <a:pt x="7" y="323"/>
                </a:lnTo>
                <a:lnTo>
                  <a:pt x="9" y="331"/>
                </a:lnTo>
                <a:lnTo>
                  <a:pt x="13" y="335"/>
                </a:lnTo>
                <a:lnTo>
                  <a:pt x="17" y="342"/>
                </a:lnTo>
                <a:lnTo>
                  <a:pt x="19" y="348"/>
                </a:lnTo>
                <a:lnTo>
                  <a:pt x="23" y="356"/>
                </a:lnTo>
                <a:lnTo>
                  <a:pt x="27" y="362"/>
                </a:lnTo>
                <a:lnTo>
                  <a:pt x="27" y="366"/>
                </a:lnTo>
                <a:lnTo>
                  <a:pt x="29" y="370"/>
                </a:lnTo>
                <a:lnTo>
                  <a:pt x="31" y="374"/>
                </a:lnTo>
                <a:lnTo>
                  <a:pt x="33" y="374"/>
                </a:lnTo>
                <a:lnTo>
                  <a:pt x="37" y="380"/>
                </a:lnTo>
                <a:lnTo>
                  <a:pt x="41" y="388"/>
                </a:lnTo>
                <a:lnTo>
                  <a:pt x="43" y="395"/>
                </a:lnTo>
                <a:lnTo>
                  <a:pt x="47" y="405"/>
                </a:lnTo>
                <a:lnTo>
                  <a:pt x="47" y="415"/>
                </a:lnTo>
                <a:lnTo>
                  <a:pt x="49" y="427"/>
                </a:lnTo>
                <a:lnTo>
                  <a:pt x="49" y="438"/>
                </a:lnTo>
                <a:lnTo>
                  <a:pt x="49" y="448"/>
                </a:lnTo>
                <a:lnTo>
                  <a:pt x="49" y="460"/>
                </a:lnTo>
                <a:lnTo>
                  <a:pt x="49" y="470"/>
                </a:lnTo>
                <a:lnTo>
                  <a:pt x="49" y="480"/>
                </a:lnTo>
                <a:lnTo>
                  <a:pt x="47" y="489"/>
                </a:lnTo>
                <a:lnTo>
                  <a:pt x="47" y="495"/>
                </a:lnTo>
                <a:lnTo>
                  <a:pt x="45" y="501"/>
                </a:lnTo>
                <a:lnTo>
                  <a:pt x="45" y="503"/>
                </a:lnTo>
                <a:lnTo>
                  <a:pt x="45" y="505"/>
                </a:lnTo>
                <a:lnTo>
                  <a:pt x="35" y="519"/>
                </a:lnTo>
                <a:lnTo>
                  <a:pt x="29" y="531"/>
                </a:lnTo>
                <a:lnTo>
                  <a:pt x="27" y="538"/>
                </a:lnTo>
                <a:lnTo>
                  <a:pt x="27" y="546"/>
                </a:lnTo>
                <a:lnTo>
                  <a:pt x="27" y="550"/>
                </a:lnTo>
                <a:lnTo>
                  <a:pt x="27" y="554"/>
                </a:lnTo>
                <a:lnTo>
                  <a:pt x="27" y="556"/>
                </a:lnTo>
                <a:lnTo>
                  <a:pt x="21" y="562"/>
                </a:lnTo>
                <a:lnTo>
                  <a:pt x="17" y="566"/>
                </a:lnTo>
                <a:lnTo>
                  <a:pt x="13" y="572"/>
                </a:lnTo>
                <a:lnTo>
                  <a:pt x="9" y="574"/>
                </a:lnTo>
                <a:lnTo>
                  <a:pt x="7" y="578"/>
                </a:lnTo>
                <a:lnTo>
                  <a:pt x="3" y="580"/>
                </a:lnTo>
                <a:lnTo>
                  <a:pt x="3" y="582"/>
                </a:lnTo>
                <a:lnTo>
                  <a:pt x="1" y="582"/>
                </a:lnTo>
                <a:lnTo>
                  <a:pt x="0" y="582"/>
                </a:lnTo>
                <a:lnTo>
                  <a:pt x="206" y="558"/>
                </a:lnTo>
                <a:lnTo>
                  <a:pt x="210" y="576"/>
                </a:lnTo>
                <a:lnTo>
                  <a:pt x="341" y="556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Freeform 51"/>
          <p:cNvSpPr>
            <a:spLocks/>
          </p:cNvSpPr>
          <p:nvPr/>
        </p:nvSpPr>
        <p:spPr bwMode="auto">
          <a:xfrm>
            <a:off x="6346825" y="2047875"/>
            <a:ext cx="677863" cy="973138"/>
          </a:xfrm>
          <a:custGeom>
            <a:avLst/>
            <a:gdLst>
              <a:gd name="T0" fmla="*/ 563025 w 425"/>
              <a:gd name="T1" fmla="*/ 869648 h 583"/>
              <a:gd name="T2" fmla="*/ 585355 w 425"/>
              <a:gd name="T3" fmla="*/ 819572 h 583"/>
              <a:gd name="T4" fmla="*/ 606089 w 425"/>
              <a:gd name="T5" fmla="*/ 757812 h 583"/>
              <a:gd name="T6" fmla="*/ 625229 w 425"/>
              <a:gd name="T7" fmla="*/ 716083 h 583"/>
              <a:gd name="T8" fmla="*/ 634799 w 425"/>
              <a:gd name="T9" fmla="*/ 696052 h 583"/>
              <a:gd name="T10" fmla="*/ 644369 w 425"/>
              <a:gd name="T11" fmla="*/ 672684 h 583"/>
              <a:gd name="T12" fmla="*/ 660318 w 425"/>
              <a:gd name="T13" fmla="*/ 682699 h 583"/>
              <a:gd name="T14" fmla="*/ 673078 w 425"/>
              <a:gd name="T15" fmla="*/ 672684 h 583"/>
              <a:gd name="T16" fmla="*/ 676268 w 425"/>
              <a:gd name="T17" fmla="*/ 594232 h 583"/>
              <a:gd name="T18" fmla="*/ 634799 w 425"/>
              <a:gd name="T19" fmla="*/ 444005 h 583"/>
              <a:gd name="T20" fmla="*/ 591735 w 425"/>
              <a:gd name="T21" fmla="*/ 362214 h 583"/>
              <a:gd name="T22" fmla="*/ 563025 w 425"/>
              <a:gd name="T23" fmla="*/ 362214 h 583"/>
              <a:gd name="T24" fmla="*/ 527936 w 425"/>
              <a:gd name="T25" fmla="*/ 378906 h 583"/>
              <a:gd name="T26" fmla="*/ 508796 w 425"/>
              <a:gd name="T27" fmla="*/ 407282 h 583"/>
              <a:gd name="T28" fmla="*/ 494441 w 425"/>
              <a:gd name="T29" fmla="*/ 447343 h 583"/>
              <a:gd name="T30" fmla="*/ 475302 w 425"/>
              <a:gd name="T31" fmla="*/ 474050 h 583"/>
              <a:gd name="T32" fmla="*/ 465732 w 425"/>
              <a:gd name="T33" fmla="*/ 484065 h 583"/>
              <a:gd name="T34" fmla="*/ 446592 w 425"/>
              <a:gd name="T35" fmla="*/ 480727 h 583"/>
              <a:gd name="T36" fmla="*/ 416288 w 425"/>
              <a:gd name="T37" fmla="*/ 457358 h 583"/>
              <a:gd name="T38" fmla="*/ 419478 w 425"/>
              <a:gd name="T39" fmla="*/ 417298 h 583"/>
              <a:gd name="T40" fmla="*/ 440212 w 425"/>
              <a:gd name="T41" fmla="*/ 392260 h 583"/>
              <a:gd name="T42" fmla="*/ 494441 w 425"/>
              <a:gd name="T43" fmla="*/ 307131 h 583"/>
              <a:gd name="T44" fmla="*/ 494441 w 425"/>
              <a:gd name="T45" fmla="*/ 250379 h 583"/>
              <a:gd name="T46" fmla="*/ 488061 w 425"/>
              <a:gd name="T47" fmla="*/ 195295 h 583"/>
              <a:gd name="T48" fmla="*/ 465732 w 425"/>
              <a:gd name="T49" fmla="*/ 168588 h 583"/>
              <a:gd name="T50" fmla="*/ 459352 w 425"/>
              <a:gd name="T51" fmla="*/ 136874 h 583"/>
              <a:gd name="T52" fmla="*/ 484871 w 425"/>
              <a:gd name="T53" fmla="*/ 143550 h 583"/>
              <a:gd name="T54" fmla="*/ 443402 w 425"/>
              <a:gd name="T55" fmla="*/ 78452 h 583"/>
              <a:gd name="T56" fmla="*/ 384388 w 425"/>
              <a:gd name="T57" fmla="*/ 61760 h 583"/>
              <a:gd name="T58" fmla="*/ 271145 w 425"/>
              <a:gd name="T59" fmla="*/ 18361 h 583"/>
              <a:gd name="T60" fmla="*/ 205751 w 425"/>
              <a:gd name="T61" fmla="*/ 5008 h 583"/>
              <a:gd name="T62" fmla="*/ 186612 w 425"/>
              <a:gd name="T63" fmla="*/ 41730 h 583"/>
              <a:gd name="T64" fmla="*/ 202561 w 425"/>
              <a:gd name="T65" fmla="*/ 80121 h 583"/>
              <a:gd name="T66" fmla="*/ 215321 w 425"/>
              <a:gd name="T67" fmla="*/ 93475 h 583"/>
              <a:gd name="T68" fmla="*/ 180232 w 425"/>
              <a:gd name="T69" fmla="*/ 103490 h 583"/>
              <a:gd name="T70" fmla="*/ 153117 w 425"/>
              <a:gd name="T71" fmla="*/ 140212 h 583"/>
              <a:gd name="T72" fmla="*/ 159497 w 425"/>
              <a:gd name="T73" fmla="*/ 188619 h 583"/>
              <a:gd name="T74" fmla="*/ 146737 w 425"/>
              <a:gd name="T75" fmla="*/ 238694 h 583"/>
              <a:gd name="T76" fmla="*/ 130788 w 425"/>
              <a:gd name="T77" fmla="*/ 247040 h 583"/>
              <a:gd name="T78" fmla="*/ 124408 w 425"/>
              <a:gd name="T79" fmla="*/ 211987 h 583"/>
              <a:gd name="T80" fmla="*/ 124408 w 425"/>
              <a:gd name="T81" fmla="*/ 161911 h 583"/>
              <a:gd name="T82" fmla="*/ 111648 w 425"/>
              <a:gd name="T83" fmla="*/ 168588 h 583"/>
              <a:gd name="T84" fmla="*/ 98888 w 425"/>
              <a:gd name="T85" fmla="*/ 188619 h 583"/>
              <a:gd name="T86" fmla="*/ 78154 w 425"/>
              <a:gd name="T87" fmla="*/ 208649 h 583"/>
              <a:gd name="T88" fmla="*/ 68584 w 425"/>
              <a:gd name="T89" fmla="*/ 218664 h 583"/>
              <a:gd name="T90" fmla="*/ 55824 w 425"/>
              <a:gd name="T91" fmla="*/ 235356 h 583"/>
              <a:gd name="T92" fmla="*/ 52634 w 425"/>
              <a:gd name="T93" fmla="*/ 263732 h 583"/>
              <a:gd name="T94" fmla="*/ 30304 w 425"/>
              <a:gd name="T95" fmla="*/ 297116 h 583"/>
              <a:gd name="T96" fmla="*/ 36684 w 425"/>
              <a:gd name="T97" fmla="*/ 328831 h 583"/>
              <a:gd name="T98" fmla="*/ 20735 w 425"/>
              <a:gd name="T99" fmla="*/ 392260 h 583"/>
              <a:gd name="T100" fmla="*/ 4785 w 425"/>
              <a:gd name="T101" fmla="*/ 437328 h 583"/>
              <a:gd name="T102" fmla="*/ 14355 w 425"/>
              <a:gd name="T103" fmla="*/ 477388 h 583"/>
              <a:gd name="T104" fmla="*/ 11165 w 425"/>
              <a:gd name="T105" fmla="*/ 502426 h 583"/>
              <a:gd name="T106" fmla="*/ 14355 w 425"/>
              <a:gd name="T107" fmla="*/ 552502 h 583"/>
              <a:gd name="T108" fmla="*/ 43064 w 425"/>
              <a:gd name="T109" fmla="*/ 610924 h 583"/>
              <a:gd name="T110" fmla="*/ 65394 w 425"/>
              <a:gd name="T111" fmla="*/ 647646 h 583"/>
              <a:gd name="T112" fmla="*/ 78154 w 425"/>
              <a:gd name="T113" fmla="*/ 747797 h 583"/>
              <a:gd name="T114" fmla="*/ 71774 w 425"/>
              <a:gd name="T115" fmla="*/ 836264 h 583"/>
              <a:gd name="T116" fmla="*/ 43064 w 425"/>
              <a:gd name="T117" fmla="*/ 898024 h 583"/>
              <a:gd name="T118" fmla="*/ 43064 w 425"/>
              <a:gd name="T119" fmla="*/ 928070 h 583"/>
              <a:gd name="T120" fmla="*/ 4785 w 425"/>
              <a:gd name="T121" fmla="*/ 968130 h 583"/>
              <a:gd name="T122" fmla="*/ 543885 w 425"/>
              <a:gd name="T123" fmla="*/ 928070 h 58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25"/>
              <a:gd name="T187" fmla="*/ 0 h 583"/>
              <a:gd name="T188" fmla="*/ 425 w 425"/>
              <a:gd name="T189" fmla="*/ 583 h 58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25" h="583">
                <a:moveTo>
                  <a:pt x="341" y="556"/>
                </a:moveTo>
                <a:lnTo>
                  <a:pt x="341" y="556"/>
                </a:lnTo>
                <a:lnTo>
                  <a:pt x="341" y="548"/>
                </a:lnTo>
                <a:lnTo>
                  <a:pt x="345" y="538"/>
                </a:lnTo>
                <a:lnTo>
                  <a:pt x="349" y="529"/>
                </a:lnTo>
                <a:lnTo>
                  <a:pt x="353" y="521"/>
                </a:lnTo>
                <a:lnTo>
                  <a:pt x="359" y="513"/>
                </a:lnTo>
                <a:lnTo>
                  <a:pt x="365" y="507"/>
                </a:lnTo>
                <a:lnTo>
                  <a:pt x="367" y="503"/>
                </a:lnTo>
                <a:lnTo>
                  <a:pt x="369" y="501"/>
                </a:lnTo>
                <a:lnTo>
                  <a:pt x="367" y="491"/>
                </a:lnTo>
                <a:lnTo>
                  <a:pt x="367" y="482"/>
                </a:lnTo>
                <a:lnTo>
                  <a:pt x="369" y="472"/>
                </a:lnTo>
                <a:lnTo>
                  <a:pt x="371" y="466"/>
                </a:lnTo>
                <a:lnTo>
                  <a:pt x="374" y="460"/>
                </a:lnTo>
                <a:lnTo>
                  <a:pt x="378" y="456"/>
                </a:lnTo>
                <a:lnTo>
                  <a:pt x="380" y="454"/>
                </a:lnTo>
                <a:lnTo>
                  <a:pt x="390" y="444"/>
                </a:lnTo>
                <a:lnTo>
                  <a:pt x="392" y="433"/>
                </a:lnTo>
                <a:lnTo>
                  <a:pt x="392" y="431"/>
                </a:lnTo>
                <a:lnTo>
                  <a:pt x="392" y="429"/>
                </a:lnTo>
                <a:lnTo>
                  <a:pt x="394" y="427"/>
                </a:lnTo>
                <a:lnTo>
                  <a:pt x="394" y="425"/>
                </a:lnTo>
                <a:lnTo>
                  <a:pt x="398" y="421"/>
                </a:lnTo>
                <a:lnTo>
                  <a:pt x="398" y="417"/>
                </a:lnTo>
                <a:lnTo>
                  <a:pt x="396" y="415"/>
                </a:lnTo>
                <a:lnTo>
                  <a:pt x="398" y="409"/>
                </a:lnTo>
                <a:lnTo>
                  <a:pt x="398" y="405"/>
                </a:lnTo>
                <a:lnTo>
                  <a:pt x="402" y="403"/>
                </a:lnTo>
                <a:lnTo>
                  <a:pt x="404" y="403"/>
                </a:lnTo>
                <a:lnTo>
                  <a:pt x="408" y="401"/>
                </a:lnTo>
                <a:lnTo>
                  <a:pt x="410" y="403"/>
                </a:lnTo>
                <a:lnTo>
                  <a:pt x="412" y="403"/>
                </a:lnTo>
                <a:lnTo>
                  <a:pt x="414" y="403"/>
                </a:lnTo>
                <a:lnTo>
                  <a:pt x="414" y="409"/>
                </a:lnTo>
                <a:lnTo>
                  <a:pt x="416" y="411"/>
                </a:lnTo>
                <a:lnTo>
                  <a:pt x="418" y="411"/>
                </a:lnTo>
                <a:lnTo>
                  <a:pt x="418" y="409"/>
                </a:lnTo>
                <a:lnTo>
                  <a:pt x="420" y="407"/>
                </a:lnTo>
                <a:lnTo>
                  <a:pt x="420" y="405"/>
                </a:lnTo>
                <a:lnTo>
                  <a:pt x="422" y="403"/>
                </a:lnTo>
                <a:lnTo>
                  <a:pt x="424" y="354"/>
                </a:lnTo>
                <a:lnTo>
                  <a:pt x="424" y="356"/>
                </a:lnTo>
                <a:lnTo>
                  <a:pt x="424" y="354"/>
                </a:lnTo>
                <a:lnTo>
                  <a:pt x="418" y="329"/>
                </a:lnTo>
                <a:lnTo>
                  <a:pt x="410" y="303"/>
                </a:lnTo>
                <a:lnTo>
                  <a:pt x="404" y="284"/>
                </a:lnTo>
                <a:lnTo>
                  <a:pt x="398" y="266"/>
                </a:lnTo>
                <a:lnTo>
                  <a:pt x="392" y="252"/>
                </a:lnTo>
                <a:lnTo>
                  <a:pt x="386" y="241"/>
                </a:lnTo>
                <a:lnTo>
                  <a:pt x="380" y="231"/>
                </a:lnTo>
                <a:lnTo>
                  <a:pt x="378" y="223"/>
                </a:lnTo>
                <a:lnTo>
                  <a:pt x="374" y="219"/>
                </a:lnTo>
                <a:lnTo>
                  <a:pt x="371" y="217"/>
                </a:lnTo>
                <a:lnTo>
                  <a:pt x="367" y="215"/>
                </a:lnTo>
                <a:lnTo>
                  <a:pt x="363" y="213"/>
                </a:lnTo>
                <a:lnTo>
                  <a:pt x="361" y="213"/>
                </a:lnTo>
                <a:lnTo>
                  <a:pt x="357" y="215"/>
                </a:lnTo>
                <a:lnTo>
                  <a:pt x="355" y="215"/>
                </a:lnTo>
                <a:lnTo>
                  <a:pt x="353" y="217"/>
                </a:lnTo>
                <a:lnTo>
                  <a:pt x="349" y="217"/>
                </a:lnTo>
                <a:lnTo>
                  <a:pt x="345" y="221"/>
                </a:lnTo>
                <a:lnTo>
                  <a:pt x="339" y="223"/>
                </a:lnTo>
                <a:lnTo>
                  <a:pt x="335" y="225"/>
                </a:lnTo>
                <a:lnTo>
                  <a:pt x="331" y="227"/>
                </a:lnTo>
                <a:lnTo>
                  <a:pt x="329" y="229"/>
                </a:lnTo>
                <a:lnTo>
                  <a:pt x="327" y="229"/>
                </a:lnTo>
                <a:lnTo>
                  <a:pt x="327" y="231"/>
                </a:lnTo>
                <a:lnTo>
                  <a:pt x="321" y="235"/>
                </a:lnTo>
                <a:lnTo>
                  <a:pt x="319" y="244"/>
                </a:lnTo>
                <a:lnTo>
                  <a:pt x="319" y="248"/>
                </a:lnTo>
                <a:lnTo>
                  <a:pt x="318" y="252"/>
                </a:lnTo>
                <a:lnTo>
                  <a:pt x="316" y="258"/>
                </a:lnTo>
                <a:lnTo>
                  <a:pt x="312" y="262"/>
                </a:lnTo>
                <a:lnTo>
                  <a:pt x="310" y="268"/>
                </a:lnTo>
                <a:lnTo>
                  <a:pt x="306" y="272"/>
                </a:lnTo>
                <a:lnTo>
                  <a:pt x="302" y="272"/>
                </a:lnTo>
                <a:lnTo>
                  <a:pt x="302" y="276"/>
                </a:lnTo>
                <a:lnTo>
                  <a:pt x="300" y="280"/>
                </a:lnTo>
                <a:lnTo>
                  <a:pt x="298" y="284"/>
                </a:lnTo>
                <a:lnTo>
                  <a:pt x="296" y="286"/>
                </a:lnTo>
                <a:lnTo>
                  <a:pt x="294" y="288"/>
                </a:lnTo>
                <a:lnTo>
                  <a:pt x="292" y="290"/>
                </a:lnTo>
                <a:lnTo>
                  <a:pt x="290" y="290"/>
                </a:lnTo>
                <a:lnTo>
                  <a:pt x="286" y="290"/>
                </a:lnTo>
                <a:lnTo>
                  <a:pt x="284" y="288"/>
                </a:lnTo>
                <a:lnTo>
                  <a:pt x="282" y="288"/>
                </a:lnTo>
                <a:lnTo>
                  <a:pt x="280" y="288"/>
                </a:lnTo>
                <a:lnTo>
                  <a:pt x="276" y="286"/>
                </a:lnTo>
                <a:lnTo>
                  <a:pt x="266" y="286"/>
                </a:lnTo>
                <a:lnTo>
                  <a:pt x="263" y="280"/>
                </a:lnTo>
                <a:lnTo>
                  <a:pt x="261" y="274"/>
                </a:lnTo>
                <a:lnTo>
                  <a:pt x="261" y="270"/>
                </a:lnTo>
                <a:lnTo>
                  <a:pt x="261" y="262"/>
                </a:lnTo>
                <a:lnTo>
                  <a:pt x="263" y="256"/>
                </a:lnTo>
                <a:lnTo>
                  <a:pt x="263" y="252"/>
                </a:lnTo>
                <a:lnTo>
                  <a:pt x="263" y="250"/>
                </a:lnTo>
                <a:lnTo>
                  <a:pt x="263" y="244"/>
                </a:lnTo>
                <a:lnTo>
                  <a:pt x="265" y="241"/>
                </a:lnTo>
                <a:lnTo>
                  <a:pt x="266" y="239"/>
                </a:lnTo>
                <a:lnTo>
                  <a:pt x="270" y="237"/>
                </a:lnTo>
                <a:lnTo>
                  <a:pt x="272" y="235"/>
                </a:lnTo>
                <a:lnTo>
                  <a:pt x="276" y="235"/>
                </a:lnTo>
                <a:lnTo>
                  <a:pt x="278" y="233"/>
                </a:lnTo>
                <a:lnTo>
                  <a:pt x="290" y="221"/>
                </a:lnTo>
                <a:lnTo>
                  <a:pt x="294" y="197"/>
                </a:lnTo>
                <a:lnTo>
                  <a:pt x="310" y="184"/>
                </a:lnTo>
                <a:lnTo>
                  <a:pt x="310" y="182"/>
                </a:lnTo>
                <a:lnTo>
                  <a:pt x="310" y="178"/>
                </a:lnTo>
                <a:lnTo>
                  <a:pt x="310" y="170"/>
                </a:lnTo>
                <a:lnTo>
                  <a:pt x="310" y="164"/>
                </a:lnTo>
                <a:lnTo>
                  <a:pt x="310" y="158"/>
                </a:lnTo>
                <a:lnTo>
                  <a:pt x="310" y="150"/>
                </a:lnTo>
                <a:lnTo>
                  <a:pt x="310" y="145"/>
                </a:lnTo>
                <a:lnTo>
                  <a:pt x="310" y="143"/>
                </a:lnTo>
                <a:lnTo>
                  <a:pt x="310" y="133"/>
                </a:lnTo>
                <a:lnTo>
                  <a:pt x="308" y="123"/>
                </a:lnTo>
                <a:lnTo>
                  <a:pt x="306" y="117"/>
                </a:lnTo>
                <a:lnTo>
                  <a:pt x="302" y="111"/>
                </a:lnTo>
                <a:lnTo>
                  <a:pt x="300" y="107"/>
                </a:lnTo>
                <a:lnTo>
                  <a:pt x="296" y="103"/>
                </a:lnTo>
                <a:lnTo>
                  <a:pt x="294" y="103"/>
                </a:lnTo>
                <a:lnTo>
                  <a:pt x="292" y="101"/>
                </a:lnTo>
                <a:lnTo>
                  <a:pt x="286" y="97"/>
                </a:lnTo>
                <a:lnTo>
                  <a:pt x="284" y="94"/>
                </a:lnTo>
                <a:lnTo>
                  <a:pt x="284" y="90"/>
                </a:lnTo>
                <a:lnTo>
                  <a:pt x="284" y="86"/>
                </a:lnTo>
                <a:lnTo>
                  <a:pt x="286" y="84"/>
                </a:lnTo>
                <a:lnTo>
                  <a:pt x="288" y="82"/>
                </a:lnTo>
                <a:lnTo>
                  <a:pt x="290" y="80"/>
                </a:lnTo>
                <a:lnTo>
                  <a:pt x="292" y="80"/>
                </a:lnTo>
                <a:lnTo>
                  <a:pt x="298" y="86"/>
                </a:lnTo>
                <a:lnTo>
                  <a:pt x="302" y="86"/>
                </a:lnTo>
                <a:lnTo>
                  <a:pt x="304" y="86"/>
                </a:lnTo>
                <a:lnTo>
                  <a:pt x="304" y="84"/>
                </a:lnTo>
                <a:lnTo>
                  <a:pt x="304" y="82"/>
                </a:lnTo>
                <a:lnTo>
                  <a:pt x="302" y="80"/>
                </a:lnTo>
                <a:lnTo>
                  <a:pt x="302" y="78"/>
                </a:lnTo>
                <a:lnTo>
                  <a:pt x="300" y="76"/>
                </a:lnTo>
                <a:lnTo>
                  <a:pt x="278" y="47"/>
                </a:lnTo>
                <a:lnTo>
                  <a:pt x="268" y="45"/>
                </a:lnTo>
                <a:lnTo>
                  <a:pt x="261" y="43"/>
                </a:lnTo>
                <a:lnTo>
                  <a:pt x="253" y="41"/>
                </a:lnTo>
                <a:lnTo>
                  <a:pt x="247" y="39"/>
                </a:lnTo>
                <a:lnTo>
                  <a:pt x="241" y="37"/>
                </a:lnTo>
                <a:lnTo>
                  <a:pt x="237" y="33"/>
                </a:lnTo>
                <a:lnTo>
                  <a:pt x="235" y="31"/>
                </a:lnTo>
                <a:lnTo>
                  <a:pt x="233" y="31"/>
                </a:lnTo>
                <a:lnTo>
                  <a:pt x="215" y="31"/>
                </a:lnTo>
                <a:lnTo>
                  <a:pt x="202" y="13"/>
                </a:lnTo>
                <a:lnTo>
                  <a:pt x="170" y="11"/>
                </a:lnTo>
                <a:lnTo>
                  <a:pt x="155" y="0"/>
                </a:lnTo>
                <a:lnTo>
                  <a:pt x="145" y="0"/>
                </a:lnTo>
                <a:lnTo>
                  <a:pt x="141" y="3"/>
                </a:lnTo>
                <a:lnTo>
                  <a:pt x="129" y="1"/>
                </a:lnTo>
                <a:lnTo>
                  <a:pt x="129" y="3"/>
                </a:lnTo>
                <a:lnTo>
                  <a:pt x="129" y="7"/>
                </a:lnTo>
                <a:lnTo>
                  <a:pt x="129" y="11"/>
                </a:lnTo>
                <a:lnTo>
                  <a:pt x="129" y="13"/>
                </a:lnTo>
                <a:lnTo>
                  <a:pt x="121" y="19"/>
                </a:lnTo>
                <a:lnTo>
                  <a:pt x="117" y="25"/>
                </a:lnTo>
                <a:lnTo>
                  <a:pt x="115" y="31"/>
                </a:lnTo>
                <a:lnTo>
                  <a:pt x="117" y="37"/>
                </a:lnTo>
                <a:lnTo>
                  <a:pt x="119" y="43"/>
                </a:lnTo>
                <a:lnTo>
                  <a:pt x="123" y="47"/>
                </a:lnTo>
                <a:lnTo>
                  <a:pt x="125" y="47"/>
                </a:lnTo>
                <a:lnTo>
                  <a:pt x="127" y="48"/>
                </a:lnTo>
                <a:lnTo>
                  <a:pt x="131" y="48"/>
                </a:lnTo>
                <a:lnTo>
                  <a:pt x="135" y="50"/>
                </a:lnTo>
                <a:lnTo>
                  <a:pt x="135" y="52"/>
                </a:lnTo>
                <a:lnTo>
                  <a:pt x="135" y="54"/>
                </a:lnTo>
                <a:lnTo>
                  <a:pt x="135" y="56"/>
                </a:lnTo>
                <a:lnTo>
                  <a:pt x="133" y="58"/>
                </a:lnTo>
                <a:lnTo>
                  <a:pt x="131" y="58"/>
                </a:lnTo>
                <a:lnTo>
                  <a:pt x="131" y="60"/>
                </a:lnTo>
                <a:lnTo>
                  <a:pt x="121" y="60"/>
                </a:lnTo>
                <a:lnTo>
                  <a:pt x="113" y="62"/>
                </a:lnTo>
                <a:lnTo>
                  <a:pt x="107" y="66"/>
                </a:lnTo>
                <a:lnTo>
                  <a:pt x="102" y="70"/>
                </a:lnTo>
                <a:lnTo>
                  <a:pt x="100" y="76"/>
                </a:lnTo>
                <a:lnTo>
                  <a:pt x="96" y="80"/>
                </a:lnTo>
                <a:lnTo>
                  <a:pt x="96" y="82"/>
                </a:lnTo>
                <a:lnTo>
                  <a:pt x="96" y="84"/>
                </a:lnTo>
                <a:lnTo>
                  <a:pt x="98" y="90"/>
                </a:lnTo>
                <a:lnTo>
                  <a:pt x="98" y="97"/>
                </a:lnTo>
                <a:lnTo>
                  <a:pt x="100" y="103"/>
                </a:lnTo>
                <a:lnTo>
                  <a:pt x="100" y="107"/>
                </a:lnTo>
                <a:lnTo>
                  <a:pt x="100" y="113"/>
                </a:lnTo>
                <a:lnTo>
                  <a:pt x="100" y="119"/>
                </a:lnTo>
                <a:lnTo>
                  <a:pt x="98" y="123"/>
                </a:lnTo>
                <a:lnTo>
                  <a:pt x="96" y="129"/>
                </a:lnTo>
                <a:lnTo>
                  <a:pt x="96" y="133"/>
                </a:lnTo>
                <a:lnTo>
                  <a:pt x="94" y="139"/>
                </a:lnTo>
                <a:lnTo>
                  <a:pt x="92" y="143"/>
                </a:lnTo>
                <a:lnTo>
                  <a:pt x="92" y="145"/>
                </a:lnTo>
                <a:lnTo>
                  <a:pt x="90" y="148"/>
                </a:lnTo>
                <a:lnTo>
                  <a:pt x="88" y="150"/>
                </a:lnTo>
                <a:lnTo>
                  <a:pt x="82" y="148"/>
                </a:lnTo>
                <a:lnTo>
                  <a:pt x="74" y="146"/>
                </a:lnTo>
                <a:lnTo>
                  <a:pt x="74" y="145"/>
                </a:lnTo>
                <a:lnTo>
                  <a:pt x="76" y="141"/>
                </a:lnTo>
                <a:lnTo>
                  <a:pt x="76" y="133"/>
                </a:lnTo>
                <a:lnTo>
                  <a:pt x="78" y="127"/>
                </a:lnTo>
                <a:lnTo>
                  <a:pt x="80" y="119"/>
                </a:lnTo>
                <a:lnTo>
                  <a:pt x="80" y="111"/>
                </a:lnTo>
                <a:lnTo>
                  <a:pt x="80" y="105"/>
                </a:lnTo>
                <a:lnTo>
                  <a:pt x="80" y="103"/>
                </a:lnTo>
                <a:lnTo>
                  <a:pt x="78" y="97"/>
                </a:lnTo>
                <a:lnTo>
                  <a:pt x="76" y="94"/>
                </a:lnTo>
                <a:lnTo>
                  <a:pt x="74" y="92"/>
                </a:lnTo>
                <a:lnTo>
                  <a:pt x="72" y="94"/>
                </a:lnTo>
                <a:lnTo>
                  <a:pt x="72" y="96"/>
                </a:lnTo>
                <a:lnTo>
                  <a:pt x="70" y="99"/>
                </a:lnTo>
                <a:lnTo>
                  <a:pt x="70" y="101"/>
                </a:lnTo>
                <a:lnTo>
                  <a:pt x="68" y="103"/>
                </a:lnTo>
                <a:lnTo>
                  <a:pt x="66" y="109"/>
                </a:lnTo>
                <a:lnTo>
                  <a:pt x="62" y="113"/>
                </a:lnTo>
                <a:lnTo>
                  <a:pt x="60" y="119"/>
                </a:lnTo>
                <a:lnTo>
                  <a:pt x="58" y="123"/>
                </a:lnTo>
                <a:lnTo>
                  <a:pt x="56" y="127"/>
                </a:lnTo>
                <a:lnTo>
                  <a:pt x="54" y="127"/>
                </a:lnTo>
                <a:lnTo>
                  <a:pt x="49" y="125"/>
                </a:lnTo>
                <a:lnTo>
                  <a:pt x="45" y="125"/>
                </a:lnTo>
                <a:lnTo>
                  <a:pt x="43" y="127"/>
                </a:lnTo>
                <a:lnTo>
                  <a:pt x="43" y="129"/>
                </a:lnTo>
                <a:lnTo>
                  <a:pt x="43" y="131"/>
                </a:lnTo>
                <a:lnTo>
                  <a:pt x="35" y="135"/>
                </a:lnTo>
                <a:lnTo>
                  <a:pt x="35" y="137"/>
                </a:lnTo>
                <a:lnTo>
                  <a:pt x="35" y="141"/>
                </a:lnTo>
                <a:lnTo>
                  <a:pt x="33" y="145"/>
                </a:lnTo>
                <a:lnTo>
                  <a:pt x="33" y="150"/>
                </a:lnTo>
                <a:lnTo>
                  <a:pt x="33" y="154"/>
                </a:lnTo>
                <a:lnTo>
                  <a:pt x="33" y="156"/>
                </a:lnTo>
                <a:lnTo>
                  <a:pt x="33" y="158"/>
                </a:lnTo>
                <a:lnTo>
                  <a:pt x="27" y="160"/>
                </a:lnTo>
                <a:lnTo>
                  <a:pt x="23" y="164"/>
                </a:lnTo>
                <a:lnTo>
                  <a:pt x="21" y="168"/>
                </a:lnTo>
                <a:lnTo>
                  <a:pt x="19" y="170"/>
                </a:lnTo>
                <a:lnTo>
                  <a:pt x="17" y="174"/>
                </a:lnTo>
                <a:lnTo>
                  <a:pt x="19" y="178"/>
                </a:lnTo>
                <a:lnTo>
                  <a:pt x="19" y="180"/>
                </a:lnTo>
                <a:lnTo>
                  <a:pt x="21" y="182"/>
                </a:lnTo>
                <a:lnTo>
                  <a:pt x="23" y="186"/>
                </a:lnTo>
                <a:lnTo>
                  <a:pt x="23" y="192"/>
                </a:lnTo>
                <a:lnTo>
                  <a:pt x="23" y="197"/>
                </a:lnTo>
                <a:lnTo>
                  <a:pt x="23" y="203"/>
                </a:lnTo>
                <a:lnTo>
                  <a:pt x="21" y="209"/>
                </a:lnTo>
                <a:lnTo>
                  <a:pt x="19" y="217"/>
                </a:lnTo>
                <a:lnTo>
                  <a:pt x="17" y="221"/>
                </a:lnTo>
                <a:lnTo>
                  <a:pt x="15" y="227"/>
                </a:lnTo>
                <a:lnTo>
                  <a:pt x="13" y="235"/>
                </a:lnTo>
                <a:lnTo>
                  <a:pt x="11" y="241"/>
                </a:lnTo>
                <a:lnTo>
                  <a:pt x="9" y="246"/>
                </a:lnTo>
                <a:lnTo>
                  <a:pt x="7" y="252"/>
                </a:lnTo>
                <a:lnTo>
                  <a:pt x="5" y="256"/>
                </a:lnTo>
                <a:lnTo>
                  <a:pt x="3" y="260"/>
                </a:lnTo>
                <a:lnTo>
                  <a:pt x="3" y="262"/>
                </a:lnTo>
                <a:lnTo>
                  <a:pt x="5" y="268"/>
                </a:lnTo>
                <a:lnTo>
                  <a:pt x="7" y="274"/>
                </a:lnTo>
                <a:lnTo>
                  <a:pt x="9" y="280"/>
                </a:lnTo>
                <a:lnTo>
                  <a:pt x="9" y="286"/>
                </a:lnTo>
                <a:lnTo>
                  <a:pt x="11" y="291"/>
                </a:lnTo>
                <a:lnTo>
                  <a:pt x="11" y="295"/>
                </a:lnTo>
                <a:lnTo>
                  <a:pt x="11" y="299"/>
                </a:lnTo>
                <a:lnTo>
                  <a:pt x="7" y="301"/>
                </a:lnTo>
                <a:lnTo>
                  <a:pt x="5" y="303"/>
                </a:lnTo>
                <a:lnTo>
                  <a:pt x="3" y="307"/>
                </a:lnTo>
                <a:lnTo>
                  <a:pt x="3" y="311"/>
                </a:lnTo>
                <a:lnTo>
                  <a:pt x="5" y="317"/>
                </a:lnTo>
                <a:lnTo>
                  <a:pt x="7" y="323"/>
                </a:lnTo>
                <a:lnTo>
                  <a:pt x="9" y="331"/>
                </a:lnTo>
                <a:lnTo>
                  <a:pt x="13" y="335"/>
                </a:lnTo>
                <a:lnTo>
                  <a:pt x="17" y="342"/>
                </a:lnTo>
                <a:lnTo>
                  <a:pt x="19" y="348"/>
                </a:lnTo>
                <a:lnTo>
                  <a:pt x="23" y="356"/>
                </a:lnTo>
                <a:lnTo>
                  <a:pt x="27" y="362"/>
                </a:lnTo>
                <a:lnTo>
                  <a:pt x="27" y="366"/>
                </a:lnTo>
                <a:lnTo>
                  <a:pt x="29" y="370"/>
                </a:lnTo>
                <a:lnTo>
                  <a:pt x="31" y="374"/>
                </a:lnTo>
                <a:lnTo>
                  <a:pt x="33" y="374"/>
                </a:lnTo>
                <a:lnTo>
                  <a:pt x="37" y="380"/>
                </a:lnTo>
                <a:lnTo>
                  <a:pt x="41" y="388"/>
                </a:lnTo>
                <a:lnTo>
                  <a:pt x="43" y="395"/>
                </a:lnTo>
                <a:lnTo>
                  <a:pt x="47" y="405"/>
                </a:lnTo>
                <a:lnTo>
                  <a:pt x="47" y="415"/>
                </a:lnTo>
                <a:lnTo>
                  <a:pt x="49" y="427"/>
                </a:lnTo>
                <a:lnTo>
                  <a:pt x="49" y="438"/>
                </a:lnTo>
                <a:lnTo>
                  <a:pt x="49" y="448"/>
                </a:lnTo>
                <a:lnTo>
                  <a:pt x="49" y="460"/>
                </a:lnTo>
                <a:lnTo>
                  <a:pt x="49" y="470"/>
                </a:lnTo>
                <a:lnTo>
                  <a:pt x="49" y="480"/>
                </a:lnTo>
                <a:lnTo>
                  <a:pt x="47" y="489"/>
                </a:lnTo>
                <a:lnTo>
                  <a:pt x="47" y="495"/>
                </a:lnTo>
                <a:lnTo>
                  <a:pt x="45" y="501"/>
                </a:lnTo>
                <a:lnTo>
                  <a:pt x="45" y="503"/>
                </a:lnTo>
                <a:lnTo>
                  <a:pt x="45" y="505"/>
                </a:lnTo>
                <a:lnTo>
                  <a:pt x="35" y="519"/>
                </a:lnTo>
                <a:lnTo>
                  <a:pt x="29" y="531"/>
                </a:lnTo>
                <a:lnTo>
                  <a:pt x="27" y="538"/>
                </a:lnTo>
                <a:lnTo>
                  <a:pt x="27" y="546"/>
                </a:lnTo>
                <a:lnTo>
                  <a:pt x="27" y="550"/>
                </a:lnTo>
                <a:lnTo>
                  <a:pt x="27" y="554"/>
                </a:lnTo>
                <a:lnTo>
                  <a:pt x="27" y="556"/>
                </a:lnTo>
                <a:lnTo>
                  <a:pt x="21" y="562"/>
                </a:lnTo>
                <a:lnTo>
                  <a:pt x="17" y="566"/>
                </a:lnTo>
                <a:lnTo>
                  <a:pt x="13" y="572"/>
                </a:lnTo>
                <a:lnTo>
                  <a:pt x="9" y="574"/>
                </a:lnTo>
                <a:lnTo>
                  <a:pt x="7" y="578"/>
                </a:lnTo>
                <a:lnTo>
                  <a:pt x="3" y="580"/>
                </a:lnTo>
                <a:lnTo>
                  <a:pt x="3" y="582"/>
                </a:lnTo>
                <a:lnTo>
                  <a:pt x="1" y="582"/>
                </a:lnTo>
                <a:lnTo>
                  <a:pt x="0" y="582"/>
                </a:lnTo>
                <a:lnTo>
                  <a:pt x="206" y="558"/>
                </a:lnTo>
                <a:lnTo>
                  <a:pt x="210" y="576"/>
                </a:lnTo>
                <a:lnTo>
                  <a:pt x="341" y="55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52"/>
          <p:cNvSpPr>
            <a:spLocks/>
          </p:cNvSpPr>
          <p:nvPr/>
        </p:nvSpPr>
        <p:spPr bwMode="auto">
          <a:xfrm>
            <a:off x="5689600" y="1704975"/>
            <a:ext cx="1009650" cy="547688"/>
          </a:xfrm>
          <a:custGeom>
            <a:avLst/>
            <a:gdLst>
              <a:gd name="T0" fmla="*/ 20735 w 633"/>
              <a:gd name="T1" fmla="*/ 237109 h 328"/>
              <a:gd name="T2" fmla="*/ 52636 w 633"/>
              <a:gd name="T3" fmla="*/ 283863 h 328"/>
              <a:gd name="T4" fmla="*/ 71776 w 633"/>
              <a:gd name="T5" fmla="*/ 300560 h 328"/>
              <a:gd name="T6" fmla="*/ 118032 w 633"/>
              <a:gd name="T7" fmla="*/ 303900 h 328"/>
              <a:gd name="T8" fmla="*/ 208948 w 633"/>
              <a:gd name="T9" fmla="*/ 322268 h 328"/>
              <a:gd name="T10" fmla="*/ 274344 w 633"/>
              <a:gd name="T11" fmla="*/ 348984 h 328"/>
              <a:gd name="T12" fmla="*/ 362070 w 633"/>
              <a:gd name="T13" fmla="*/ 359003 h 328"/>
              <a:gd name="T14" fmla="*/ 397161 w 633"/>
              <a:gd name="T15" fmla="*/ 394068 h 328"/>
              <a:gd name="T16" fmla="*/ 419491 w 633"/>
              <a:gd name="T17" fmla="*/ 460859 h 328"/>
              <a:gd name="T18" fmla="*/ 413111 w 633"/>
              <a:gd name="T19" fmla="*/ 495925 h 328"/>
              <a:gd name="T20" fmla="*/ 446607 w 633"/>
              <a:gd name="T21" fmla="*/ 529320 h 328"/>
              <a:gd name="T22" fmla="*/ 475317 w 633"/>
              <a:gd name="T23" fmla="*/ 522641 h 328"/>
              <a:gd name="T24" fmla="*/ 484887 w 633"/>
              <a:gd name="T25" fmla="*/ 495925 h 328"/>
              <a:gd name="T26" fmla="*/ 512003 w 633"/>
              <a:gd name="T27" fmla="*/ 434143 h 328"/>
              <a:gd name="T28" fmla="*/ 534333 w 633"/>
              <a:gd name="T29" fmla="*/ 400747 h 328"/>
              <a:gd name="T30" fmla="*/ 550283 w 633"/>
              <a:gd name="T31" fmla="*/ 348984 h 328"/>
              <a:gd name="T32" fmla="*/ 550283 w 633"/>
              <a:gd name="T33" fmla="*/ 379040 h 328"/>
              <a:gd name="T34" fmla="*/ 585374 w 633"/>
              <a:gd name="T35" fmla="*/ 359003 h 328"/>
              <a:gd name="T36" fmla="*/ 609299 w 633"/>
              <a:gd name="T37" fmla="*/ 365682 h 328"/>
              <a:gd name="T38" fmla="*/ 599729 w 633"/>
              <a:gd name="T39" fmla="*/ 400747 h 328"/>
              <a:gd name="T40" fmla="*/ 609299 w 633"/>
              <a:gd name="T41" fmla="*/ 394068 h 328"/>
              <a:gd name="T42" fmla="*/ 650770 w 633"/>
              <a:gd name="T43" fmla="*/ 359003 h 328"/>
              <a:gd name="T44" fmla="*/ 666720 w 633"/>
              <a:gd name="T45" fmla="*/ 322268 h 328"/>
              <a:gd name="T46" fmla="*/ 765611 w 633"/>
              <a:gd name="T47" fmla="*/ 280523 h 328"/>
              <a:gd name="T48" fmla="*/ 840577 w 633"/>
              <a:gd name="T49" fmla="*/ 293881 h 328"/>
              <a:gd name="T50" fmla="*/ 894808 w 633"/>
              <a:gd name="T51" fmla="*/ 325607 h 328"/>
              <a:gd name="T52" fmla="*/ 891618 w 633"/>
              <a:gd name="T53" fmla="*/ 293881 h 328"/>
              <a:gd name="T54" fmla="*/ 910759 w 633"/>
              <a:gd name="T55" fmla="*/ 277184 h 328"/>
              <a:gd name="T56" fmla="*/ 937874 w 633"/>
              <a:gd name="T57" fmla="*/ 283863 h 328"/>
              <a:gd name="T58" fmla="*/ 998485 w 633"/>
              <a:gd name="T59" fmla="*/ 267165 h 328"/>
              <a:gd name="T60" fmla="*/ 960204 w 633"/>
              <a:gd name="T61" fmla="*/ 228760 h 328"/>
              <a:gd name="T62" fmla="*/ 953824 w 633"/>
              <a:gd name="T63" fmla="*/ 185346 h 328"/>
              <a:gd name="T64" fmla="*/ 925114 w 633"/>
              <a:gd name="T65" fmla="*/ 178667 h 328"/>
              <a:gd name="T66" fmla="*/ 888428 w 633"/>
              <a:gd name="T67" fmla="*/ 182006 h 328"/>
              <a:gd name="T68" fmla="*/ 826222 w 633"/>
              <a:gd name="T69" fmla="*/ 133582 h 328"/>
              <a:gd name="T70" fmla="*/ 813462 w 633"/>
              <a:gd name="T71" fmla="*/ 120224 h 328"/>
              <a:gd name="T72" fmla="*/ 775182 w 633"/>
              <a:gd name="T73" fmla="*/ 133582 h 328"/>
              <a:gd name="T74" fmla="*/ 703405 w 633"/>
              <a:gd name="T75" fmla="*/ 150280 h 328"/>
              <a:gd name="T76" fmla="*/ 660340 w 633"/>
              <a:gd name="T77" fmla="*/ 153620 h 328"/>
              <a:gd name="T78" fmla="*/ 566233 w 633"/>
              <a:gd name="T79" fmla="*/ 218741 h 328"/>
              <a:gd name="T80" fmla="*/ 540713 w 633"/>
              <a:gd name="T81" fmla="*/ 205383 h 328"/>
              <a:gd name="T82" fmla="*/ 508813 w 633"/>
              <a:gd name="T83" fmla="*/ 215402 h 328"/>
              <a:gd name="T84" fmla="*/ 452987 w 633"/>
              <a:gd name="T85" fmla="*/ 185346 h 328"/>
              <a:gd name="T86" fmla="*/ 403541 w 633"/>
              <a:gd name="T87" fmla="*/ 133582 h 328"/>
              <a:gd name="T88" fmla="*/ 336550 w 633"/>
              <a:gd name="T89" fmla="*/ 146941 h 328"/>
              <a:gd name="T90" fmla="*/ 342930 w 633"/>
              <a:gd name="T91" fmla="*/ 126903 h 328"/>
              <a:gd name="T92" fmla="*/ 315815 w 633"/>
              <a:gd name="T93" fmla="*/ 146941 h 328"/>
              <a:gd name="T94" fmla="*/ 299864 w 633"/>
              <a:gd name="T95" fmla="*/ 120224 h 328"/>
              <a:gd name="T96" fmla="*/ 287104 w 633"/>
              <a:gd name="T97" fmla="*/ 113545 h 328"/>
              <a:gd name="T98" fmla="*/ 296674 w 633"/>
              <a:gd name="T99" fmla="*/ 93508 h 328"/>
              <a:gd name="T100" fmla="*/ 299864 w 633"/>
              <a:gd name="T101" fmla="*/ 93508 h 328"/>
              <a:gd name="T102" fmla="*/ 303055 w 633"/>
              <a:gd name="T103" fmla="*/ 110206 h 328"/>
              <a:gd name="T104" fmla="*/ 315815 w 633"/>
              <a:gd name="T105" fmla="*/ 100187 h 328"/>
              <a:gd name="T106" fmla="*/ 378021 w 633"/>
              <a:gd name="T107" fmla="*/ 15028 h 328"/>
              <a:gd name="T108" fmla="*/ 406731 w 633"/>
              <a:gd name="T109" fmla="*/ 5009 h 328"/>
              <a:gd name="T110" fmla="*/ 349310 w 633"/>
              <a:gd name="T111" fmla="*/ 1670 h 328"/>
              <a:gd name="T112" fmla="*/ 274344 w 633"/>
              <a:gd name="T113" fmla="*/ 61782 h 328"/>
              <a:gd name="T114" fmla="*/ 231278 w 633"/>
              <a:gd name="T115" fmla="*/ 103526 h 328"/>
              <a:gd name="T116" fmla="*/ 192998 w 633"/>
              <a:gd name="T117" fmla="*/ 133582 h 328"/>
              <a:gd name="T118" fmla="*/ 146742 w 633"/>
              <a:gd name="T119" fmla="*/ 165308 h 328"/>
              <a:gd name="T120" fmla="*/ 105272 w 633"/>
              <a:gd name="T121" fmla="*/ 171987 h 328"/>
              <a:gd name="T122" fmla="*/ 49446 w 633"/>
              <a:gd name="T123" fmla="*/ 218741 h 32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33"/>
              <a:gd name="T187" fmla="*/ 0 h 328"/>
              <a:gd name="T188" fmla="*/ 633 w 633"/>
              <a:gd name="T189" fmla="*/ 328 h 32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33" h="328">
                <a:moveTo>
                  <a:pt x="0" y="142"/>
                </a:moveTo>
                <a:lnTo>
                  <a:pt x="1" y="142"/>
                </a:lnTo>
                <a:lnTo>
                  <a:pt x="3" y="142"/>
                </a:lnTo>
                <a:lnTo>
                  <a:pt x="5" y="142"/>
                </a:lnTo>
                <a:lnTo>
                  <a:pt x="9" y="142"/>
                </a:lnTo>
                <a:lnTo>
                  <a:pt x="13" y="142"/>
                </a:lnTo>
                <a:lnTo>
                  <a:pt x="19" y="144"/>
                </a:lnTo>
                <a:lnTo>
                  <a:pt x="23" y="150"/>
                </a:lnTo>
                <a:lnTo>
                  <a:pt x="27" y="156"/>
                </a:lnTo>
                <a:lnTo>
                  <a:pt x="31" y="166"/>
                </a:lnTo>
                <a:lnTo>
                  <a:pt x="33" y="168"/>
                </a:lnTo>
                <a:lnTo>
                  <a:pt x="33" y="170"/>
                </a:lnTo>
                <a:lnTo>
                  <a:pt x="37" y="172"/>
                </a:lnTo>
                <a:lnTo>
                  <a:pt x="39" y="174"/>
                </a:lnTo>
                <a:lnTo>
                  <a:pt x="41" y="176"/>
                </a:lnTo>
                <a:lnTo>
                  <a:pt x="43" y="178"/>
                </a:lnTo>
                <a:lnTo>
                  <a:pt x="45" y="178"/>
                </a:lnTo>
                <a:lnTo>
                  <a:pt x="45" y="180"/>
                </a:lnTo>
                <a:lnTo>
                  <a:pt x="49" y="180"/>
                </a:lnTo>
                <a:lnTo>
                  <a:pt x="52" y="180"/>
                </a:lnTo>
                <a:lnTo>
                  <a:pt x="58" y="180"/>
                </a:lnTo>
                <a:lnTo>
                  <a:pt x="66" y="182"/>
                </a:lnTo>
                <a:lnTo>
                  <a:pt x="74" y="182"/>
                </a:lnTo>
                <a:lnTo>
                  <a:pt x="84" y="184"/>
                </a:lnTo>
                <a:lnTo>
                  <a:pt x="92" y="186"/>
                </a:lnTo>
                <a:lnTo>
                  <a:pt x="102" y="187"/>
                </a:lnTo>
                <a:lnTo>
                  <a:pt x="111" y="189"/>
                </a:lnTo>
                <a:lnTo>
                  <a:pt x="121" y="191"/>
                </a:lnTo>
                <a:lnTo>
                  <a:pt x="131" y="193"/>
                </a:lnTo>
                <a:lnTo>
                  <a:pt x="141" y="195"/>
                </a:lnTo>
                <a:lnTo>
                  <a:pt x="147" y="199"/>
                </a:lnTo>
                <a:lnTo>
                  <a:pt x="155" y="203"/>
                </a:lnTo>
                <a:lnTo>
                  <a:pt x="162" y="207"/>
                </a:lnTo>
                <a:lnTo>
                  <a:pt x="164" y="207"/>
                </a:lnTo>
                <a:lnTo>
                  <a:pt x="172" y="209"/>
                </a:lnTo>
                <a:lnTo>
                  <a:pt x="184" y="211"/>
                </a:lnTo>
                <a:lnTo>
                  <a:pt x="196" y="211"/>
                </a:lnTo>
                <a:lnTo>
                  <a:pt x="206" y="213"/>
                </a:lnTo>
                <a:lnTo>
                  <a:pt x="215" y="215"/>
                </a:lnTo>
                <a:lnTo>
                  <a:pt x="223" y="215"/>
                </a:lnTo>
                <a:lnTo>
                  <a:pt x="227" y="215"/>
                </a:lnTo>
                <a:lnTo>
                  <a:pt x="231" y="221"/>
                </a:lnTo>
                <a:lnTo>
                  <a:pt x="235" y="234"/>
                </a:lnTo>
                <a:lnTo>
                  <a:pt x="237" y="234"/>
                </a:lnTo>
                <a:lnTo>
                  <a:pt x="239" y="234"/>
                </a:lnTo>
                <a:lnTo>
                  <a:pt x="245" y="234"/>
                </a:lnTo>
                <a:lnTo>
                  <a:pt x="249" y="236"/>
                </a:lnTo>
                <a:lnTo>
                  <a:pt x="255" y="240"/>
                </a:lnTo>
                <a:lnTo>
                  <a:pt x="259" y="248"/>
                </a:lnTo>
                <a:lnTo>
                  <a:pt x="263" y="256"/>
                </a:lnTo>
                <a:lnTo>
                  <a:pt x="263" y="270"/>
                </a:lnTo>
                <a:lnTo>
                  <a:pt x="263" y="272"/>
                </a:lnTo>
                <a:lnTo>
                  <a:pt x="263" y="276"/>
                </a:lnTo>
                <a:lnTo>
                  <a:pt x="263" y="280"/>
                </a:lnTo>
                <a:lnTo>
                  <a:pt x="263" y="285"/>
                </a:lnTo>
                <a:lnTo>
                  <a:pt x="261" y="289"/>
                </a:lnTo>
                <a:lnTo>
                  <a:pt x="261" y="293"/>
                </a:lnTo>
                <a:lnTo>
                  <a:pt x="259" y="297"/>
                </a:lnTo>
                <a:lnTo>
                  <a:pt x="282" y="297"/>
                </a:lnTo>
                <a:lnTo>
                  <a:pt x="282" y="299"/>
                </a:lnTo>
                <a:lnTo>
                  <a:pt x="280" y="301"/>
                </a:lnTo>
                <a:lnTo>
                  <a:pt x="280" y="307"/>
                </a:lnTo>
                <a:lnTo>
                  <a:pt x="280" y="311"/>
                </a:lnTo>
                <a:lnTo>
                  <a:pt x="280" y="317"/>
                </a:lnTo>
                <a:lnTo>
                  <a:pt x="282" y="321"/>
                </a:lnTo>
                <a:lnTo>
                  <a:pt x="286" y="325"/>
                </a:lnTo>
                <a:lnTo>
                  <a:pt x="292" y="327"/>
                </a:lnTo>
                <a:lnTo>
                  <a:pt x="298" y="311"/>
                </a:lnTo>
                <a:lnTo>
                  <a:pt x="298" y="313"/>
                </a:lnTo>
                <a:lnTo>
                  <a:pt x="298" y="311"/>
                </a:lnTo>
                <a:lnTo>
                  <a:pt x="298" y="309"/>
                </a:lnTo>
                <a:lnTo>
                  <a:pt x="300" y="307"/>
                </a:lnTo>
                <a:lnTo>
                  <a:pt x="302" y="303"/>
                </a:lnTo>
                <a:lnTo>
                  <a:pt x="304" y="297"/>
                </a:lnTo>
                <a:lnTo>
                  <a:pt x="308" y="291"/>
                </a:lnTo>
                <a:lnTo>
                  <a:pt x="310" y="285"/>
                </a:lnTo>
                <a:lnTo>
                  <a:pt x="314" y="280"/>
                </a:lnTo>
                <a:lnTo>
                  <a:pt x="317" y="274"/>
                </a:lnTo>
                <a:lnTo>
                  <a:pt x="321" y="266"/>
                </a:lnTo>
                <a:lnTo>
                  <a:pt x="321" y="260"/>
                </a:lnTo>
                <a:lnTo>
                  <a:pt x="325" y="254"/>
                </a:lnTo>
                <a:lnTo>
                  <a:pt x="327" y="250"/>
                </a:lnTo>
                <a:lnTo>
                  <a:pt x="331" y="246"/>
                </a:lnTo>
                <a:lnTo>
                  <a:pt x="333" y="244"/>
                </a:lnTo>
                <a:lnTo>
                  <a:pt x="333" y="242"/>
                </a:lnTo>
                <a:lnTo>
                  <a:pt x="335" y="240"/>
                </a:lnTo>
                <a:lnTo>
                  <a:pt x="335" y="231"/>
                </a:lnTo>
                <a:lnTo>
                  <a:pt x="337" y="221"/>
                </a:lnTo>
                <a:lnTo>
                  <a:pt x="339" y="215"/>
                </a:lnTo>
                <a:lnTo>
                  <a:pt x="341" y="213"/>
                </a:lnTo>
                <a:lnTo>
                  <a:pt x="343" y="209"/>
                </a:lnTo>
                <a:lnTo>
                  <a:pt x="345" y="209"/>
                </a:lnTo>
                <a:lnTo>
                  <a:pt x="347" y="209"/>
                </a:lnTo>
                <a:lnTo>
                  <a:pt x="345" y="213"/>
                </a:lnTo>
                <a:lnTo>
                  <a:pt x="345" y="217"/>
                </a:lnTo>
                <a:lnTo>
                  <a:pt x="345" y="221"/>
                </a:lnTo>
                <a:lnTo>
                  <a:pt x="345" y="227"/>
                </a:lnTo>
                <a:lnTo>
                  <a:pt x="345" y="231"/>
                </a:lnTo>
                <a:lnTo>
                  <a:pt x="345" y="234"/>
                </a:lnTo>
                <a:lnTo>
                  <a:pt x="347" y="238"/>
                </a:lnTo>
                <a:lnTo>
                  <a:pt x="367" y="225"/>
                </a:lnTo>
                <a:lnTo>
                  <a:pt x="367" y="215"/>
                </a:lnTo>
                <a:lnTo>
                  <a:pt x="376" y="213"/>
                </a:lnTo>
                <a:lnTo>
                  <a:pt x="380" y="207"/>
                </a:lnTo>
                <a:lnTo>
                  <a:pt x="386" y="213"/>
                </a:lnTo>
                <a:lnTo>
                  <a:pt x="384" y="213"/>
                </a:lnTo>
                <a:lnTo>
                  <a:pt x="384" y="215"/>
                </a:lnTo>
                <a:lnTo>
                  <a:pt x="382" y="219"/>
                </a:lnTo>
                <a:lnTo>
                  <a:pt x="380" y="221"/>
                </a:lnTo>
                <a:lnTo>
                  <a:pt x="380" y="225"/>
                </a:lnTo>
                <a:lnTo>
                  <a:pt x="376" y="229"/>
                </a:lnTo>
                <a:lnTo>
                  <a:pt x="376" y="233"/>
                </a:lnTo>
                <a:lnTo>
                  <a:pt x="376" y="234"/>
                </a:lnTo>
                <a:lnTo>
                  <a:pt x="376" y="240"/>
                </a:lnTo>
                <a:lnTo>
                  <a:pt x="376" y="244"/>
                </a:lnTo>
                <a:lnTo>
                  <a:pt x="378" y="244"/>
                </a:lnTo>
                <a:lnTo>
                  <a:pt x="380" y="242"/>
                </a:lnTo>
                <a:lnTo>
                  <a:pt x="380" y="240"/>
                </a:lnTo>
                <a:lnTo>
                  <a:pt x="382" y="238"/>
                </a:lnTo>
                <a:lnTo>
                  <a:pt x="382" y="236"/>
                </a:lnTo>
                <a:lnTo>
                  <a:pt x="384" y="234"/>
                </a:lnTo>
                <a:lnTo>
                  <a:pt x="396" y="221"/>
                </a:lnTo>
                <a:lnTo>
                  <a:pt x="398" y="221"/>
                </a:lnTo>
                <a:lnTo>
                  <a:pt x="402" y="219"/>
                </a:lnTo>
                <a:lnTo>
                  <a:pt x="406" y="215"/>
                </a:lnTo>
                <a:lnTo>
                  <a:pt x="408" y="215"/>
                </a:lnTo>
                <a:lnTo>
                  <a:pt x="406" y="209"/>
                </a:lnTo>
                <a:lnTo>
                  <a:pt x="406" y="203"/>
                </a:lnTo>
                <a:lnTo>
                  <a:pt x="408" y="199"/>
                </a:lnTo>
                <a:lnTo>
                  <a:pt x="410" y="195"/>
                </a:lnTo>
                <a:lnTo>
                  <a:pt x="414" y="193"/>
                </a:lnTo>
                <a:lnTo>
                  <a:pt x="418" y="193"/>
                </a:lnTo>
                <a:lnTo>
                  <a:pt x="420" y="193"/>
                </a:lnTo>
                <a:lnTo>
                  <a:pt x="421" y="191"/>
                </a:lnTo>
                <a:lnTo>
                  <a:pt x="447" y="193"/>
                </a:lnTo>
                <a:lnTo>
                  <a:pt x="447" y="187"/>
                </a:lnTo>
                <a:lnTo>
                  <a:pt x="467" y="187"/>
                </a:lnTo>
                <a:lnTo>
                  <a:pt x="480" y="168"/>
                </a:lnTo>
                <a:lnTo>
                  <a:pt x="524" y="172"/>
                </a:lnTo>
                <a:lnTo>
                  <a:pt x="527" y="176"/>
                </a:lnTo>
                <a:lnTo>
                  <a:pt x="531" y="178"/>
                </a:lnTo>
                <a:lnTo>
                  <a:pt x="537" y="182"/>
                </a:lnTo>
                <a:lnTo>
                  <a:pt x="545" y="187"/>
                </a:lnTo>
                <a:lnTo>
                  <a:pt x="553" y="191"/>
                </a:lnTo>
                <a:lnTo>
                  <a:pt x="557" y="193"/>
                </a:lnTo>
                <a:lnTo>
                  <a:pt x="561" y="195"/>
                </a:lnTo>
                <a:lnTo>
                  <a:pt x="563" y="193"/>
                </a:lnTo>
                <a:lnTo>
                  <a:pt x="561" y="191"/>
                </a:lnTo>
                <a:lnTo>
                  <a:pt x="561" y="186"/>
                </a:lnTo>
                <a:lnTo>
                  <a:pt x="559" y="182"/>
                </a:lnTo>
                <a:lnTo>
                  <a:pt x="559" y="176"/>
                </a:lnTo>
                <a:lnTo>
                  <a:pt x="561" y="172"/>
                </a:lnTo>
                <a:lnTo>
                  <a:pt x="561" y="170"/>
                </a:lnTo>
                <a:lnTo>
                  <a:pt x="565" y="168"/>
                </a:lnTo>
                <a:lnTo>
                  <a:pt x="567" y="166"/>
                </a:lnTo>
                <a:lnTo>
                  <a:pt x="569" y="166"/>
                </a:lnTo>
                <a:lnTo>
                  <a:pt x="571" y="166"/>
                </a:lnTo>
                <a:lnTo>
                  <a:pt x="571" y="170"/>
                </a:lnTo>
                <a:lnTo>
                  <a:pt x="575" y="172"/>
                </a:lnTo>
                <a:lnTo>
                  <a:pt x="579" y="172"/>
                </a:lnTo>
                <a:lnTo>
                  <a:pt x="582" y="172"/>
                </a:lnTo>
                <a:lnTo>
                  <a:pt x="588" y="170"/>
                </a:lnTo>
                <a:lnTo>
                  <a:pt x="592" y="168"/>
                </a:lnTo>
                <a:lnTo>
                  <a:pt x="596" y="168"/>
                </a:lnTo>
                <a:lnTo>
                  <a:pt x="596" y="166"/>
                </a:lnTo>
                <a:lnTo>
                  <a:pt x="630" y="166"/>
                </a:lnTo>
                <a:lnTo>
                  <a:pt x="632" y="160"/>
                </a:lnTo>
                <a:lnTo>
                  <a:pt x="626" y="160"/>
                </a:lnTo>
                <a:lnTo>
                  <a:pt x="616" y="142"/>
                </a:lnTo>
                <a:lnTo>
                  <a:pt x="602" y="142"/>
                </a:lnTo>
                <a:lnTo>
                  <a:pt x="602" y="140"/>
                </a:lnTo>
                <a:lnTo>
                  <a:pt x="602" y="139"/>
                </a:lnTo>
                <a:lnTo>
                  <a:pt x="602" y="137"/>
                </a:lnTo>
                <a:lnTo>
                  <a:pt x="600" y="135"/>
                </a:lnTo>
                <a:lnTo>
                  <a:pt x="600" y="133"/>
                </a:lnTo>
                <a:lnTo>
                  <a:pt x="600" y="131"/>
                </a:lnTo>
                <a:lnTo>
                  <a:pt x="600" y="129"/>
                </a:lnTo>
                <a:lnTo>
                  <a:pt x="600" y="117"/>
                </a:lnTo>
                <a:lnTo>
                  <a:pt x="598" y="111"/>
                </a:lnTo>
                <a:lnTo>
                  <a:pt x="594" y="107"/>
                </a:lnTo>
                <a:lnTo>
                  <a:pt x="590" y="105"/>
                </a:lnTo>
                <a:lnTo>
                  <a:pt x="586" y="105"/>
                </a:lnTo>
                <a:lnTo>
                  <a:pt x="582" y="105"/>
                </a:lnTo>
                <a:lnTo>
                  <a:pt x="580" y="107"/>
                </a:lnTo>
                <a:lnTo>
                  <a:pt x="575" y="113"/>
                </a:lnTo>
                <a:lnTo>
                  <a:pt x="569" y="113"/>
                </a:lnTo>
                <a:lnTo>
                  <a:pt x="565" y="113"/>
                </a:lnTo>
                <a:lnTo>
                  <a:pt x="561" y="113"/>
                </a:lnTo>
                <a:lnTo>
                  <a:pt x="559" y="111"/>
                </a:lnTo>
                <a:lnTo>
                  <a:pt x="557" y="109"/>
                </a:lnTo>
                <a:lnTo>
                  <a:pt x="557" y="107"/>
                </a:lnTo>
                <a:lnTo>
                  <a:pt x="557" y="105"/>
                </a:lnTo>
                <a:lnTo>
                  <a:pt x="549" y="113"/>
                </a:lnTo>
                <a:lnTo>
                  <a:pt x="524" y="111"/>
                </a:lnTo>
                <a:lnTo>
                  <a:pt x="522" y="105"/>
                </a:lnTo>
                <a:lnTo>
                  <a:pt x="518" y="80"/>
                </a:lnTo>
                <a:lnTo>
                  <a:pt x="522" y="76"/>
                </a:lnTo>
                <a:lnTo>
                  <a:pt x="520" y="68"/>
                </a:lnTo>
                <a:lnTo>
                  <a:pt x="518" y="70"/>
                </a:lnTo>
                <a:lnTo>
                  <a:pt x="514" y="70"/>
                </a:lnTo>
                <a:lnTo>
                  <a:pt x="510" y="72"/>
                </a:lnTo>
                <a:lnTo>
                  <a:pt x="506" y="74"/>
                </a:lnTo>
                <a:lnTo>
                  <a:pt x="502" y="74"/>
                </a:lnTo>
                <a:lnTo>
                  <a:pt x="500" y="76"/>
                </a:lnTo>
                <a:lnTo>
                  <a:pt x="494" y="80"/>
                </a:lnTo>
                <a:lnTo>
                  <a:pt x="486" y="80"/>
                </a:lnTo>
                <a:lnTo>
                  <a:pt x="478" y="82"/>
                </a:lnTo>
                <a:lnTo>
                  <a:pt x="471" y="86"/>
                </a:lnTo>
                <a:lnTo>
                  <a:pt x="463" y="86"/>
                </a:lnTo>
                <a:lnTo>
                  <a:pt x="455" y="88"/>
                </a:lnTo>
                <a:lnTo>
                  <a:pt x="449" y="90"/>
                </a:lnTo>
                <a:lnTo>
                  <a:pt x="441" y="90"/>
                </a:lnTo>
                <a:lnTo>
                  <a:pt x="437" y="92"/>
                </a:lnTo>
                <a:lnTo>
                  <a:pt x="429" y="92"/>
                </a:lnTo>
                <a:lnTo>
                  <a:pt x="425" y="92"/>
                </a:lnTo>
                <a:lnTo>
                  <a:pt x="420" y="92"/>
                </a:lnTo>
                <a:lnTo>
                  <a:pt x="416" y="92"/>
                </a:lnTo>
                <a:lnTo>
                  <a:pt x="414" y="92"/>
                </a:lnTo>
                <a:lnTo>
                  <a:pt x="412" y="92"/>
                </a:lnTo>
                <a:lnTo>
                  <a:pt x="370" y="133"/>
                </a:lnTo>
                <a:lnTo>
                  <a:pt x="363" y="131"/>
                </a:lnTo>
                <a:lnTo>
                  <a:pt x="355" y="131"/>
                </a:lnTo>
                <a:lnTo>
                  <a:pt x="353" y="131"/>
                </a:lnTo>
                <a:lnTo>
                  <a:pt x="349" y="131"/>
                </a:lnTo>
                <a:lnTo>
                  <a:pt x="345" y="131"/>
                </a:lnTo>
                <a:lnTo>
                  <a:pt x="343" y="131"/>
                </a:lnTo>
                <a:lnTo>
                  <a:pt x="341" y="125"/>
                </a:lnTo>
                <a:lnTo>
                  <a:pt x="339" y="123"/>
                </a:lnTo>
                <a:lnTo>
                  <a:pt x="335" y="121"/>
                </a:lnTo>
                <a:lnTo>
                  <a:pt x="331" y="123"/>
                </a:lnTo>
                <a:lnTo>
                  <a:pt x="325" y="125"/>
                </a:lnTo>
                <a:lnTo>
                  <a:pt x="321" y="127"/>
                </a:lnTo>
                <a:lnTo>
                  <a:pt x="321" y="129"/>
                </a:lnTo>
                <a:lnTo>
                  <a:pt x="319" y="129"/>
                </a:lnTo>
                <a:lnTo>
                  <a:pt x="298" y="129"/>
                </a:lnTo>
                <a:lnTo>
                  <a:pt x="294" y="121"/>
                </a:lnTo>
                <a:lnTo>
                  <a:pt x="294" y="119"/>
                </a:lnTo>
                <a:lnTo>
                  <a:pt x="292" y="117"/>
                </a:lnTo>
                <a:lnTo>
                  <a:pt x="288" y="113"/>
                </a:lnTo>
                <a:lnTo>
                  <a:pt x="284" y="111"/>
                </a:lnTo>
                <a:lnTo>
                  <a:pt x="282" y="107"/>
                </a:lnTo>
                <a:lnTo>
                  <a:pt x="278" y="103"/>
                </a:lnTo>
                <a:lnTo>
                  <a:pt x="274" y="99"/>
                </a:lnTo>
                <a:lnTo>
                  <a:pt x="272" y="97"/>
                </a:lnTo>
                <a:lnTo>
                  <a:pt x="263" y="86"/>
                </a:lnTo>
                <a:lnTo>
                  <a:pt x="253" y="80"/>
                </a:lnTo>
                <a:lnTo>
                  <a:pt x="243" y="78"/>
                </a:lnTo>
                <a:lnTo>
                  <a:pt x="233" y="78"/>
                </a:lnTo>
                <a:lnTo>
                  <a:pt x="223" y="80"/>
                </a:lnTo>
                <a:lnTo>
                  <a:pt x="217" y="84"/>
                </a:lnTo>
                <a:lnTo>
                  <a:pt x="213" y="86"/>
                </a:lnTo>
                <a:lnTo>
                  <a:pt x="211" y="88"/>
                </a:lnTo>
                <a:lnTo>
                  <a:pt x="211" y="86"/>
                </a:lnTo>
                <a:lnTo>
                  <a:pt x="213" y="82"/>
                </a:lnTo>
                <a:lnTo>
                  <a:pt x="213" y="80"/>
                </a:lnTo>
                <a:lnTo>
                  <a:pt x="215" y="80"/>
                </a:lnTo>
                <a:lnTo>
                  <a:pt x="215" y="76"/>
                </a:lnTo>
                <a:lnTo>
                  <a:pt x="215" y="74"/>
                </a:lnTo>
                <a:lnTo>
                  <a:pt x="210" y="76"/>
                </a:lnTo>
                <a:lnTo>
                  <a:pt x="204" y="78"/>
                </a:lnTo>
                <a:lnTo>
                  <a:pt x="202" y="82"/>
                </a:lnTo>
                <a:lnTo>
                  <a:pt x="198" y="88"/>
                </a:lnTo>
                <a:lnTo>
                  <a:pt x="194" y="93"/>
                </a:lnTo>
                <a:lnTo>
                  <a:pt x="192" y="97"/>
                </a:lnTo>
                <a:lnTo>
                  <a:pt x="190" y="101"/>
                </a:lnTo>
                <a:lnTo>
                  <a:pt x="188" y="72"/>
                </a:lnTo>
                <a:lnTo>
                  <a:pt x="188" y="74"/>
                </a:lnTo>
                <a:lnTo>
                  <a:pt x="186" y="74"/>
                </a:lnTo>
                <a:lnTo>
                  <a:pt x="184" y="74"/>
                </a:lnTo>
                <a:lnTo>
                  <a:pt x="182" y="72"/>
                </a:lnTo>
                <a:lnTo>
                  <a:pt x="182" y="70"/>
                </a:lnTo>
                <a:lnTo>
                  <a:pt x="180" y="68"/>
                </a:lnTo>
                <a:lnTo>
                  <a:pt x="182" y="62"/>
                </a:lnTo>
                <a:lnTo>
                  <a:pt x="182" y="58"/>
                </a:lnTo>
                <a:lnTo>
                  <a:pt x="184" y="54"/>
                </a:lnTo>
                <a:lnTo>
                  <a:pt x="186" y="54"/>
                </a:lnTo>
                <a:lnTo>
                  <a:pt x="186" y="56"/>
                </a:lnTo>
                <a:lnTo>
                  <a:pt x="188" y="58"/>
                </a:lnTo>
                <a:lnTo>
                  <a:pt x="188" y="60"/>
                </a:lnTo>
                <a:lnTo>
                  <a:pt x="188" y="58"/>
                </a:lnTo>
                <a:lnTo>
                  <a:pt x="188" y="56"/>
                </a:lnTo>
                <a:lnTo>
                  <a:pt x="188" y="54"/>
                </a:lnTo>
                <a:lnTo>
                  <a:pt x="186" y="52"/>
                </a:lnTo>
                <a:lnTo>
                  <a:pt x="188" y="54"/>
                </a:lnTo>
                <a:lnTo>
                  <a:pt x="188" y="60"/>
                </a:lnTo>
                <a:lnTo>
                  <a:pt x="190" y="66"/>
                </a:lnTo>
                <a:lnTo>
                  <a:pt x="192" y="68"/>
                </a:lnTo>
                <a:lnTo>
                  <a:pt x="194" y="68"/>
                </a:lnTo>
                <a:lnTo>
                  <a:pt x="196" y="68"/>
                </a:lnTo>
                <a:lnTo>
                  <a:pt x="196" y="64"/>
                </a:lnTo>
                <a:lnTo>
                  <a:pt x="198" y="62"/>
                </a:lnTo>
                <a:lnTo>
                  <a:pt x="198" y="60"/>
                </a:lnTo>
                <a:lnTo>
                  <a:pt x="206" y="50"/>
                </a:lnTo>
                <a:lnTo>
                  <a:pt x="208" y="41"/>
                </a:lnTo>
                <a:lnTo>
                  <a:pt x="231" y="21"/>
                </a:lnTo>
                <a:lnTo>
                  <a:pt x="239" y="9"/>
                </a:lnTo>
                <a:lnTo>
                  <a:pt x="237" y="9"/>
                </a:lnTo>
                <a:lnTo>
                  <a:pt x="237" y="11"/>
                </a:lnTo>
                <a:lnTo>
                  <a:pt x="239" y="11"/>
                </a:lnTo>
                <a:lnTo>
                  <a:pt x="249" y="7"/>
                </a:lnTo>
                <a:lnTo>
                  <a:pt x="253" y="5"/>
                </a:lnTo>
                <a:lnTo>
                  <a:pt x="255" y="3"/>
                </a:lnTo>
                <a:lnTo>
                  <a:pt x="251" y="1"/>
                </a:lnTo>
                <a:lnTo>
                  <a:pt x="245" y="1"/>
                </a:lnTo>
                <a:lnTo>
                  <a:pt x="241" y="0"/>
                </a:lnTo>
                <a:lnTo>
                  <a:pt x="235" y="0"/>
                </a:lnTo>
                <a:lnTo>
                  <a:pt x="233" y="0"/>
                </a:lnTo>
                <a:lnTo>
                  <a:pt x="219" y="1"/>
                </a:lnTo>
                <a:lnTo>
                  <a:pt x="206" y="5"/>
                </a:lnTo>
                <a:lnTo>
                  <a:pt x="198" y="13"/>
                </a:lnTo>
                <a:lnTo>
                  <a:pt x="188" y="21"/>
                </a:lnTo>
                <a:lnTo>
                  <a:pt x="182" y="27"/>
                </a:lnTo>
                <a:lnTo>
                  <a:pt x="176" y="33"/>
                </a:lnTo>
                <a:lnTo>
                  <a:pt x="172" y="37"/>
                </a:lnTo>
                <a:lnTo>
                  <a:pt x="172" y="39"/>
                </a:lnTo>
                <a:lnTo>
                  <a:pt x="162" y="41"/>
                </a:lnTo>
                <a:lnTo>
                  <a:pt x="157" y="45"/>
                </a:lnTo>
                <a:lnTo>
                  <a:pt x="151" y="50"/>
                </a:lnTo>
                <a:lnTo>
                  <a:pt x="147" y="56"/>
                </a:lnTo>
                <a:lnTo>
                  <a:pt x="145" y="62"/>
                </a:lnTo>
                <a:lnTo>
                  <a:pt x="143" y="68"/>
                </a:lnTo>
                <a:lnTo>
                  <a:pt x="141" y="72"/>
                </a:lnTo>
                <a:lnTo>
                  <a:pt x="137" y="74"/>
                </a:lnTo>
                <a:lnTo>
                  <a:pt x="133" y="76"/>
                </a:lnTo>
                <a:lnTo>
                  <a:pt x="127" y="78"/>
                </a:lnTo>
                <a:lnTo>
                  <a:pt x="121" y="80"/>
                </a:lnTo>
                <a:lnTo>
                  <a:pt x="115" y="86"/>
                </a:lnTo>
                <a:lnTo>
                  <a:pt x="109" y="90"/>
                </a:lnTo>
                <a:lnTo>
                  <a:pt x="105" y="93"/>
                </a:lnTo>
                <a:lnTo>
                  <a:pt x="102" y="97"/>
                </a:lnTo>
                <a:lnTo>
                  <a:pt x="102" y="99"/>
                </a:lnTo>
                <a:lnTo>
                  <a:pt x="92" y="99"/>
                </a:lnTo>
                <a:lnTo>
                  <a:pt x="82" y="99"/>
                </a:lnTo>
                <a:lnTo>
                  <a:pt x="82" y="101"/>
                </a:lnTo>
                <a:lnTo>
                  <a:pt x="78" y="101"/>
                </a:lnTo>
                <a:lnTo>
                  <a:pt x="74" y="101"/>
                </a:lnTo>
                <a:lnTo>
                  <a:pt x="72" y="103"/>
                </a:lnTo>
                <a:lnTo>
                  <a:pt x="66" y="103"/>
                </a:lnTo>
                <a:lnTo>
                  <a:pt x="62" y="105"/>
                </a:lnTo>
                <a:lnTo>
                  <a:pt x="60" y="107"/>
                </a:lnTo>
                <a:lnTo>
                  <a:pt x="58" y="107"/>
                </a:lnTo>
                <a:lnTo>
                  <a:pt x="51" y="117"/>
                </a:lnTo>
                <a:lnTo>
                  <a:pt x="41" y="125"/>
                </a:lnTo>
                <a:lnTo>
                  <a:pt x="31" y="131"/>
                </a:lnTo>
                <a:lnTo>
                  <a:pt x="23" y="135"/>
                </a:lnTo>
                <a:lnTo>
                  <a:pt x="13" y="137"/>
                </a:lnTo>
                <a:lnTo>
                  <a:pt x="7" y="140"/>
                </a:lnTo>
                <a:lnTo>
                  <a:pt x="1" y="140"/>
                </a:lnTo>
                <a:lnTo>
                  <a:pt x="0" y="142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Freeform 53"/>
          <p:cNvSpPr>
            <a:spLocks/>
          </p:cNvSpPr>
          <p:nvPr/>
        </p:nvSpPr>
        <p:spPr bwMode="auto">
          <a:xfrm>
            <a:off x="5689600" y="1704975"/>
            <a:ext cx="1009650" cy="547688"/>
          </a:xfrm>
          <a:custGeom>
            <a:avLst/>
            <a:gdLst>
              <a:gd name="T0" fmla="*/ 20735 w 633"/>
              <a:gd name="T1" fmla="*/ 237109 h 328"/>
              <a:gd name="T2" fmla="*/ 52636 w 633"/>
              <a:gd name="T3" fmla="*/ 283863 h 328"/>
              <a:gd name="T4" fmla="*/ 71776 w 633"/>
              <a:gd name="T5" fmla="*/ 300560 h 328"/>
              <a:gd name="T6" fmla="*/ 133982 w 633"/>
              <a:gd name="T7" fmla="*/ 307240 h 328"/>
              <a:gd name="T8" fmla="*/ 234468 w 633"/>
              <a:gd name="T9" fmla="*/ 332286 h 328"/>
              <a:gd name="T10" fmla="*/ 312625 w 633"/>
              <a:gd name="T11" fmla="*/ 352324 h 328"/>
              <a:gd name="T12" fmla="*/ 374831 w 633"/>
              <a:gd name="T13" fmla="*/ 390729 h 328"/>
              <a:gd name="T14" fmla="*/ 419491 w 633"/>
              <a:gd name="T15" fmla="*/ 427464 h 328"/>
              <a:gd name="T16" fmla="*/ 416301 w 633"/>
              <a:gd name="T17" fmla="*/ 482567 h 328"/>
              <a:gd name="T18" fmla="*/ 446607 w 633"/>
              <a:gd name="T19" fmla="*/ 502604 h 328"/>
              <a:gd name="T20" fmla="*/ 475317 w 633"/>
              <a:gd name="T21" fmla="*/ 519302 h 328"/>
              <a:gd name="T22" fmla="*/ 475317 w 633"/>
              <a:gd name="T23" fmla="*/ 515962 h 328"/>
              <a:gd name="T24" fmla="*/ 505623 w 633"/>
              <a:gd name="T25" fmla="*/ 457520 h 328"/>
              <a:gd name="T26" fmla="*/ 531143 w 633"/>
              <a:gd name="T27" fmla="*/ 404087 h 328"/>
              <a:gd name="T28" fmla="*/ 547093 w 633"/>
              <a:gd name="T29" fmla="*/ 348984 h 328"/>
              <a:gd name="T30" fmla="*/ 550283 w 633"/>
              <a:gd name="T31" fmla="*/ 369021 h 328"/>
              <a:gd name="T32" fmla="*/ 585374 w 633"/>
              <a:gd name="T33" fmla="*/ 359003 h 328"/>
              <a:gd name="T34" fmla="*/ 609299 w 633"/>
              <a:gd name="T35" fmla="*/ 365682 h 328"/>
              <a:gd name="T36" fmla="*/ 599729 w 633"/>
              <a:gd name="T37" fmla="*/ 400747 h 328"/>
              <a:gd name="T38" fmla="*/ 612489 w 633"/>
              <a:gd name="T39" fmla="*/ 390729 h 328"/>
              <a:gd name="T40" fmla="*/ 650770 w 633"/>
              <a:gd name="T41" fmla="*/ 359003 h 328"/>
              <a:gd name="T42" fmla="*/ 669910 w 633"/>
              <a:gd name="T43" fmla="*/ 322268 h 328"/>
              <a:gd name="T44" fmla="*/ 835792 w 633"/>
              <a:gd name="T45" fmla="*/ 287202 h 328"/>
              <a:gd name="T46" fmla="*/ 856528 w 633"/>
              <a:gd name="T47" fmla="*/ 303900 h 328"/>
              <a:gd name="T48" fmla="*/ 897998 w 633"/>
              <a:gd name="T49" fmla="*/ 322268 h 328"/>
              <a:gd name="T50" fmla="*/ 894808 w 633"/>
              <a:gd name="T51" fmla="*/ 283863 h 328"/>
              <a:gd name="T52" fmla="*/ 910759 w 633"/>
              <a:gd name="T53" fmla="*/ 283863 h 328"/>
              <a:gd name="T54" fmla="*/ 950634 w 633"/>
              <a:gd name="T55" fmla="*/ 277184 h 328"/>
              <a:gd name="T56" fmla="*/ 960204 w 633"/>
              <a:gd name="T57" fmla="*/ 237109 h 328"/>
              <a:gd name="T58" fmla="*/ 957014 w 633"/>
              <a:gd name="T59" fmla="*/ 215402 h 328"/>
              <a:gd name="T60" fmla="*/ 928304 w 633"/>
              <a:gd name="T61" fmla="*/ 175327 h 328"/>
              <a:gd name="T62" fmla="*/ 894808 w 633"/>
              <a:gd name="T63" fmla="*/ 188685 h 328"/>
              <a:gd name="T64" fmla="*/ 832602 w 633"/>
              <a:gd name="T65" fmla="*/ 175327 h 328"/>
              <a:gd name="T66" fmla="*/ 819842 w 633"/>
              <a:gd name="T67" fmla="*/ 116885 h 328"/>
              <a:gd name="T68" fmla="*/ 787942 w 633"/>
              <a:gd name="T69" fmla="*/ 133582 h 328"/>
              <a:gd name="T70" fmla="*/ 703405 w 633"/>
              <a:gd name="T71" fmla="*/ 150280 h 328"/>
              <a:gd name="T72" fmla="*/ 657150 w 633"/>
              <a:gd name="T73" fmla="*/ 153620 h 328"/>
              <a:gd name="T74" fmla="*/ 563043 w 633"/>
              <a:gd name="T75" fmla="*/ 218741 h 328"/>
              <a:gd name="T76" fmla="*/ 534333 w 633"/>
              <a:gd name="T77" fmla="*/ 202043 h 328"/>
              <a:gd name="T78" fmla="*/ 468937 w 633"/>
              <a:gd name="T79" fmla="*/ 202043 h 328"/>
              <a:gd name="T80" fmla="*/ 443417 w 633"/>
              <a:gd name="T81" fmla="*/ 171987 h 328"/>
              <a:gd name="T82" fmla="*/ 371641 w 633"/>
              <a:gd name="T83" fmla="*/ 130243 h 328"/>
              <a:gd name="T84" fmla="*/ 336550 w 633"/>
              <a:gd name="T85" fmla="*/ 143601 h 328"/>
              <a:gd name="T86" fmla="*/ 342930 w 633"/>
              <a:gd name="T87" fmla="*/ 123564 h 328"/>
              <a:gd name="T88" fmla="*/ 303055 w 633"/>
              <a:gd name="T89" fmla="*/ 168648 h 328"/>
              <a:gd name="T90" fmla="*/ 293484 w 633"/>
              <a:gd name="T91" fmla="*/ 123564 h 328"/>
              <a:gd name="T92" fmla="*/ 293484 w 633"/>
              <a:gd name="T93" fmla="*/ 90168 h 328"/>
              <a:gd name="T94" fmla="*/ 299864 w 633"/>
              <a:gd name="T95" fmla="*/ 100187 h 328"/>
              <a:gd name="T96" fmla="*/ 299864 w 633"/>
              <a:gd name="T97" fmla="*/ 90168 h 328"/>
              <a:gd name="T98" fmla="*/ 312625 w 633"/>
              <a:gd name="T99" fmla="*/ 106866 h 328"/>
              <a:gd name="T100" fmla="*/ 381211 w 633"/>
              <a:gd name="T101" fmla="*/ 15028 h 328"/>
              <a:gd name="T102" fmla="*/ 397161 w 633"/>
              <a:gd name="T103" fmla="*/ 11688 h 328"/>
              <a:gd name="T104" fmla="*/ 371641 w 633"/>
              <a:gd name="T105" fmla="*/ 0 h 328"/>
              <a:gd name="T106" fmla="*/ 280724 w 633"/>
              <a:gd name="T107" fmla="*/ 55103 h 328"/>
              <a:gd name="T108" fmla="*/ 234468 w 633"/>
              <a:gd name="T109" fmla="*/ 93508 h 328"/>
              <a:gd name="T110" fmla="*/ 202568 w 633"/>
              <a:gd name="T111" fmla="*/ 130243 h 328"/>
              <a:gd name="T112" fmla="*/ 146742 w 633"/>
              <a:gd name="T113" fmla="*/ 165308 h 328"/>
              <a:gd name="T114" fmla="*/ 105272 w 633"/>
              <a:gd name="T115" fmla="*/ 171987 h 328"/>
              <a:gd name="T116" fmla="*/ 49446 w 633"/>
              <a:gd name="T117" fmla="*/ 218741 h 32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33"/>
              <a:gd name="T178" fmla="*/ 0 h 328"/>
              <a:gd name="T179" fmla="*/ 633 w 633"/>
              <a:gd name="T180" fmla="*/ 328 h 32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33" h="328">
                <a:moveTo>
                  <a:pt x="0" y="142"/>
                </a:moveTo>
                <a:lnTo>
                  <a:pt x="1" y="142"/>
                </a:lnTo>
                <a:lnTo>
                  <a:pt x="3" y="142"/>
                </a:lnTo>
                <a:lnTo>
                  <a:pt x="5" y="142"/>
                </a:lnTo>
                <a:lnTo>
                  <a:pt x="9" y="142"/>
                </a:lnTo>
                <a:lnTo>
                  <a:pt x="13" y="142"/>
                </a:lnTo>
                <a:lnTo>
                  <a:pt x="19" y="144"/>
                </a:lnTo>
                <a:lnTo>
                  <a:pt x="23" y="150"/>
                </a:lnTo>
                <a:lnTo>
                  <a:pt x="27" y="156"/>
                </a:lnTo>
                <a:lnTo>
                  <a:pt x="31" y="166"/>
                </a:lnTo>
                <a:lnTo>
                  <a:pt x="33" y="168"/>
                </a:lnTo>
                <a:lnTo>
                  <a:pt x="33" y="170"/>
                </a:lnTo>
                <a:lnTo>
                  <a:pt x="37" y="172"/>
                </a:lnTo>
                <a:lnTo>
                  <a:pt x="39" y="174"/>
                </a:lnTo>
                <a:lnTo>
                  <a:pt x="41" y="176"/>
                </a:lnTo>
                <a:lnTo>
                  <a:pt x="43" y="178"/>
                </a:lnTo>
                <a:lnTo>
                  <a:pt x="45" y="178"/>
                </a:lnTo>
                <a:lnTo>
                  <a:pt x="45" y="180"/>
                </a:lnTo>
                <a:lnTo>
                  <a:pt x="49" y="180"/>
                </a:lnTo>
                <a:lnTo>
                  <a:pt x="52" y="180"/>
                </a:lnTo>
                <a:lnTo>
                  <a:pt x="58" y="180"/>
                </a:lnTo>
                <a:lnTo>
                  <a:pt x="66" y="182"/>
                </a:lnTo>
                <a:lnTo>
                  <a:pt x="74" y="182"/>
                </a:lnTo>
                <a:lnTo>
                  <a:pt x="84" y="184"/>
                </a:lnTo>
                <a:lnTo>
                  <a:pt x="92" y="186"/>
                </a:lnTo>
                <a:lnTo>
                  <a:pt x="102" y="187"/>
                </a:lnTo>
                <a:lnTo>
                  <a:pt x="111" y="189"/>
                </a:lnTo>
                <a:lnTo>
                  <a:pt x="121" y="191"/>
                </a:lnTo>
                <a:lnTo>
                  <a:pt x="131" y="193"/>
                </a:lnTo>
                <a:lnTo>
                  <a:pt x="141" y="195"/>
                </a:lnTo>
                <a:lnTo>
                  <a:pt x="147" y="199"/>
                </a:lnTo>
                <a:lnTo>
                  <a:pt x="155" y="203"/>
                </a:lnTo>
                <a:lnTo>
                  <a:pt x="162" y="207"/>
                </a:lnTo>
                <a:lnTo>
                  <a:pt x="164" y="207"/>
                </a:lnTo>
                <a:lnTo>
                  <a:pt x="172" y="209"/>
                </a:lnTo>
                <a:lnTo>
                  <a:pt x="184" y="211"/>
                </a:lnTo>
                <a:lnTo>
                  <a:pt x="196" y="211"/>
                </a:lnTo>
                <a:lnTo>
                  <a:pt x="206" y="213"/>
                </a:lnTo>
                <a:lnTo>
                  <a:pt x="215" y="215"/>
                </a:lnTo>
                <a:lnTo>
                  <a:pt x="223" y="215"/>
                </a:lnTo>
                <a:lnTo>
                  <a:pt x="227" y="215"/>
                </a:lnTo>
                <a:lnTo>
                  <a:pt x="231" y="221"/>
                </a:lnTo>
                <a:lnTo>
                  <a:pt x="235" y="234"/>
                </a:lnTo>
                <a:lnTo>
                  <a:pt x="237" y="234"/>
                </a:lnTo>
                <a:lnTo>
                  <a:pt x="239" y="234"/>
                </a:lnTo>
                <a:lnTo>
                  <a:pt x="245" y="234"/>
                </a:lnTo>
                <a:lnTo>
                  <a:pt x="249" y="236"/>
                </a:lnTo>
                <a:lnTo>
                  <a:pt x="255" y="240"/>
                </a:lnTo>
                <a:lnTo>
                  <a:pt x="259" y="248"/>
                </a:lnTo>
                <a:lnTo>
                  <a:pt x="263" y="256"/>
                </a:lnTo>
                <a:lnTo>
                  <a:pt x="263" y="270"/>
                </a:lnTo>
                <a:lnTo>
                  <a:pt x="263" y="272"/>
                </a:lnTo>
                <a:lnTo>
                  <a:pt x="263" y="276"/>
                </a:lnTo>
                <a:lnTo>
                  <a:pt x="263" y="280"/>
                </a:lnTo>
                <a:lnTo>
                  <a:pt x="263" y="285"/>
                </a:lnTo>
                <a:lnTo>
                  <a:pt x="261" y="289"/>
                </a:lnTo>
                <a:lnTo>
                  <a:pt x="261" y="293"/>
                </a:lnTo>
                <a:lnTo>
                  <a:pt x="259" y="297"/>
                </a:lnTo>
                <a:lnTo>
                  <a:pt x="282" y="297"/>
                </a:lnTo>
                <a:lnTo>
                  <a:pt x="282" y="299"/>
                </a:lnTo>
                <a:lnTo>
                  <a:pt x="280" y="301"/>
                </a:lnTo>
                <a:lnTo>
                  <a:pt x="280" y="307"/>
                </a:lnTo>
                <a:lnTo>
                  <a:pt x="280" y="311"/>
                </a:lnTo>
                <a:lnTo>
                  <a:pt x="280" y="317"/>
                </a:lnTo>
                <a:lnTo>
                  <a:pt x="282" y="321"/>
                </a:lnTo>
                <a:lnTo>
                  <a:pt x="286" y="325"/>
                </a:lnTo>
                <a:lnTo>
                  <a:pt x="292" y="327"/>
                </a:lnTo>
                <a:lnTo>
                  <a:pt x="298" y="311"/>
                </a:lnTo>
                <a:lnTo>
                  <a:pt x="298" y="313"/>
                </a:lnTo>
                <a:lnTo>
                  <a:pt x="298" y="311"/>
                </a:lnTo>
                <a:lnTo>
                  <a:pt x="298" y="309"/>
                </a:lnTo>
                <a:lnTo>
                  <a:pt x="300" y="307"/>
                </a:lnTo>
                <a:lnTo>
                  <a:pt x="302" y="303"/>
                </a:lnTo>
                <a:lnTo>
                  <a:pt x="304" y="297"/>
                </a:lnTo>
                <a:lnTo>
                  <a:pt x="308" y="291"/>
                </a:lnTo>
                <a:lnTo>
                  <a:pt x="310" y="285"/>
                </a:lnTo>
                <a:lnTo>
                  <a:pt x="314" y="280"/>
                </a:lnTo>
                <a:lnTo>
                  <a:pt x="317" y="274"/>
                </a:lnTo>
                <a:lnTo>
                  <a:pt x="321" y="266"/>
                </a:lnTo>
                <a:lnTo>
                  <a:pt x="321" y="260"/>
                </a:lnTo>
                <a:lnTo>
                  <a:pt x="325" y="254"/>
                </a:lnTo>
                <a:lnTo>
                  <a:pt x="327" y="250"/>
                </a:lnTo>
                <a:lnTo>
                  <a:pt x="331" y="246"/>
                </a:lnTo>
                <a:lnTo>
                  <a:pt x="333" y="244"/>
                </a:lnTo>
                <a:lnTo>
                  <a:pt x="333" y="242"/>
                </a:lnTo>
                <a:lnTo>
                  <a:pt x="335" y="240"/>
                </a:lnTo>
                <a:lnTo>
                  <a:pt x="335" y="231"/>
                </a:lnTo>
                <a:lnTo>
                  <a:pt x="337" y="221"/>
                </a:lnTo>
                <a:lnTo>
                  <a:pt x="339" y="215"/>
                </a:lnTo>
                <a:lnTo>
                  <a:pt x="341" y="213"/>
                </a:lnTo>
                <a:lnTo>
                  <a:pt x="343" y="209"/>
                </a:lnTo>
                <a:lnTo>
                  <a:pt x="345" y="209"/>
                </a:lnTo>
                <a:lnTo>
                  <a:pt x="347" y="209"/>
                </a:lnTo>
                <a:lnTo>
                  <a:pt x="345" y="213"/>
                </a:lnTo>
                <a:lnTo>
                  <a:pt x="345" y="217"/>
                </a:lnTo>
                <a:lnTo>
                  <a:pt x="345" y="221"/>
                </a:lnTo>
                <a:lnTo>
                  <a:pt x="345" y="227"/>
                </a:lnTo>
                <a:lnTo>
                  <a:pt x="345" y="231"/>
                </a:lnTo>
                <a:lnTo>
                  <a:pt x="345" y="234"/>
                </a:lnTo>
                <a:lnTo>
                  <a:pt x="347" y="238"/>
                </a:lnTo>
                <a:lnTo>
                  <a:pt x="367" y="225"/>
                </a:lnTo>
                <a:lnTo>
                  <a:pt x="367" y="215"/>
                </a:lnTo>
                <a:lnTo>
                  <a:pt x="376" y="213"/>
                </a:lnTo>
                <a:lnTo>
                  <a:pt x="380" y="207"/>
                </a:lnTo>
                <a:lnTo>
                  <a:pt x="386" y="213"/>
                </a:lnTo>
                <a:lnTo>
                  <a:pt x="384" y="213"/>
                </a:lnTo>
                <a:lnTo>
                  <a:pt x="384" y="215"/>
                </a:lnTo>
                <a:lnTo>
                  <a:pt x="382" y="219"/>
                </a:lnTo>
                <a:lnTo>
                  <a:pt x="380" y="221"/>
                </a:lnTo>
                <a:lnTo>
                  <a:pt x="380" y="225"/>
                </a:lnTo>
                <a:lnTo>
                  <a:pt x="376" y="229"/>
                </a:lnTo>
                <a:lnTo>
                  <a:pt x="376" y="233"/>
                </a:lnTo>
                <a:lnTo>
                  <a:pt x="376" y="234"/>
                </a:lnTo>
                <a:lnTo>
                  <a:pt x="376" y="240"/>
                </a:lnTo>
                <a:lnTo>
                  <a:pt x="376" y="244"/>
                </a:lnTo>
                <a:lnTo>
                  <a:pt x="378" y="244"/>
                </a:lnTo>
                <a:lnTo>
                  <a:pt x="380" y="242"/>
                </a:lnTo>
                <a:lnTo>
                  <a:pt x="380" y="240"/>
                </a:lnTo>
                <a:lnTo>
                  <a:pt x="382" y="238"/>
                </a:lnTo>
                <a:lnTo>
                  <a:pt x="382" y="236"/>
                </a:lnTo>
                <a:lnTo>
                  <a:pt x="384" y="234"/>
                </a:lnTo>
                <a:lnTo>
                  <a:pt x="396" y="221"/>
                </a:lnTo>
                <a:lnTo>
                  <a:pt x="398" y="221"/>
                </a:lnTo>
                <a:lnTo>
                  <a:pt x="402" y="219"/>
                </a:lnTo>
                <a:lnTo>
                  <a:pt x="406" y="215"/>
                </a:lnTo>
                <a:lnTo>
                  <a:pt x="408" y="215"/>
                </a:lnTo>
                <a:lnTo>
                  <a:pt x="406" y="209"/>
                </a:lnTo>
                <a:lnTo>
                  <a:pt x="406" y="203"/>
                </a:lnTo>
                <a:lnTo>
                  <a:pt x="408" y="199"/>
                </a:lnTo>
                <a:lnTo>
                  <a:pt x="410" y="195"/>
                </a:lnTo>
                <a:lnTo>
                  <a:pt x="414" y="193"/>
                </a:lnTo>
                <a:lnTo>
                  <a:pt x="418" y="193"/>
                </a:lnTo>
                <a:lnTo>
                  <a:pt x="420" y="193"/>
                </a:lnTo>
                <a:lnTo>
                  <a:pt x="421" y="191"/>
                </a:lnTo>
                <a:lnTo>
                  <a:pt x="447" y="193"/>
                </a:lnTo>
                <a:lnTo>
                  <a:pt x="447" y="187"/>
                </a:lnTo>
                <a:lnTo>
                  <a:pt x="467" y="187"/>
                </a:lnTo>
                <a:lnTo>
                  <a:pt x="480" y="168"/>
                </a:lnTo>
                <a:lnTo>
                  <a:pt x="524" y="172"/>
                </a:lnTo>
                <a:lnTo>
                  <a:pt x="527" y="176"/>
                </a:lnTo>
                <a:lnTo>
                  <a:pt x="531" y="178"/>
                </a:lnTo>
                <a:lnTo>
                  <a:pt x="537" y="182"/>
                </a:lnTo>
                <a:lnTo>
                  <a:pt x="545" y="187"/>
                </a:lnTo>
                <a:lnTo>
                  <a:pt x="553" y="191"/>
                </a:lnTo>
                <a:lnTo>
                  <a:pt x="557" y="193"/>
                </a:lnTo>
                <a:lnTo>
                  <a:pt x="561" y="195"/>
                </a:lnTo>
                <a:lnTo>
                  <a:pt x="563" y="193"/>
                </a:lnTo>
                <a:lnTo>
                  <a:pt x="561" y="191"/>
                </a:lnTo>
                <a:lnTo>
                  <a:pt x="561" y="186"/>
                </a:lnTo>
                <a:lnTo>
                  <a:pt x="559" y="182"/>
                </a:lnTo>
                <a:lnTo>
                  <a:pt x="559" y="176"/>
                </a:lnTo>
                <a:lnTo>
                  <a:pt x="561" y="172"/>
                </a:lnTo>
                <a:lnTo>
                  <a:pt x="561" y="170"/>
                </a:lnTo>
                <a:lnTo>
                  <a:pt x="565" y="168"/>
                </a:lnTo>
                <a:lnTo>
                  <a:pt x="567" y="166"/>
                </a:lnTo>
                <a:lnTo>
                  <a:pt x="569" y="166"/>
                </a:lnTo>
                <a:lnTo>
                  <a:pt x="571" y="166"/>
                </a:lnTo>
                <a:lnTo>
                  <a:pt x="571" y="170"/>
                </a:lnTo>
                <a:lnTo>
                  <a:pt x="575" y="172"/>
                </a:lnTo>
                <a:lnTo>
                  <a:pt x="579" y="172"/>
                </a:lnTo>
                <a:lnTo>
                  <a:pt x="582" y="172"/>
                </a:lnTo>
                <a:lnTo>
                  <a:pt x="588" y="170"/>
                </a:lnTo>
                <a:lnTo>
                  <a:pt x="592" y="168"/>
                </a:lnTo>
                <a:lnTo>
                  <a:pt x="596" y="168"/>
                </a:lnTo>
                <a:lnTo>
                  <a:pt x="596" y="166"/>
                </a:lnTo>
                <a:lnTo>
                  <a:pt x="630" y="166"/>
                </a:lnTo>
                <a:lnTo>
                  <a:pt x="632" y="160"/>
                </a:lnTo>
                <a:lnTo>
                  <a:pt x="626" y="160"/>
                </a:lnTo>
                <a:lnTo>
                  <a:pt x="616" y="142"/>
                </a:lnTo>
                <a:lnTo>
                  <a:pt x="602" y="142"/>
                </a:lnTo>
                <a:lnTo>
                  <a:pt x="602" y="140"/>
                </a:lnTo>
                <a:lnTo>
                  <a:pt x="602" y="139"/>
                </a:lnTo>
                <a:lnTo>
                  <a:pt x="602" y="137"/>
                </a:lnTo>
                <a:lnTo>
                  <a:pt x="600" y="135"/>
                </a:lnTo>
                <a:lnTo>
                  <a:pt x="600" y="133"/>
                </a:lnTo>
                <a:lnTo>
                  <a:pt x="600" y="131"/>
                </a:lnTo>
                <a:lnTo>
                  <a:pt x="600" y="129"/>
                </a:lnTo>
                <a:lnTo>
                  <a:pt x="600" y="117"/>
                </a:lnTo>
                <a:lnTo>
                  <a:pt x="598" y="111"/>
                </a:lnTo>
                <a:lnTo>
                  <a:pt x="594" y="107"/>
                </a:lnTo>
                <a:lnTo>
                  <a:pt x="590" y="105"/>
                </a:lnTo>
                <a:lnTo>
                  <a:pt x="586" y="105"/>
                </a:lnTo>
                <a:lnTo>
                  <a:pt x="582" y="105"/>
                </a:lnTo>
                <a:lnTo>
                  <a:pt x="580" y="107"/>
                </a:lnTo>
                <a:lnTo>
                  <a:pt x="575" y="113"/>
                </a:lnTo>
                <a:lnTo>
                  <a:pt x="569" y="113"/>
                </a:lnTo>
                <a:lnTo>
                  <a:pt x="565" y="113"/>
                </a:lnTo>
                <a:lnTo>
                  <a:pt x="561" y="113"/>
                </a:lnTo>
                <a:lnTo>
                  <a:pt x="559" y="111"/>
                </a:lnTo>
                <a:lnTo>
                  <a:pt x="557" y="109"/>
                </a:lnTo>
                <a:lnTo>
                  <a:pt x="557" y="107"/>
                </a:lnTo>
                <a:lnTo>
                  <a:pt x="557" y="105"/>
                </a:lnTo>
                <a:lnTo>
                  <a:pt x="549" y="113"/>
                </a:lnTo>
                <a:lnTo>
                  <a:pt x="524" y="111"/>
                </a:lnTo>
                <a:lnTo>
                  <a:pt x="522" y="105"/>
                </a:lnTo>
                <a:lnTo>
                  <a:pt x="518" y="80"/>
                </a:lnTo>
                <a:lnTo>
                  <a:pt x="522" y="76"/>
                </a:lnTo>
                <a:lnTo>
                  <a:pt x="520" y="68"/>
                </a:lnTo>
                <a:lnTo>
                  <a:pt x="518" y="70"/>
                </a:lnTo>
                <a:lnTo>
                  <a:pt x="514" y="70"/>
                </a:lnTo>
                <a:lnTo>
                  <a:pt x="510" y="72"/>
                </a:lnTo>
                <a:lnTo>
                  <a:pt x="506" y="74"/>
                </a:lnTo>
                <a:lnTo>
                  <a:pt x="502" y="74"/>
                </a:lnTo>
                <a:lnTo>
                  <a:pt x="500" y="76"/>
                </a:lnTo>
                <a:lnTo>
                  <a:pt x="494" y="80"/>
                </a:lnTo>
                <a:lnTo>
                  <a:pt x="486" y="80"/>
                </a:lnTo>
                <a:lnTo>
                  <a:pt x="478" y="82"/>
                </a:lnTo>
                <a:lnTo>
                  <a:pt x="471" y="86"/>
                </a:lnTo>
                <a:lnTo>
                  <a:pt x="463" y="86"/>
                </a:lnTo>
                <a:lnTo>
                  <a:pt x="455" y="88"/>
                </a:lnTo>
                <a:lnTo>
                  <a:pt x="449" y="90"/>
                </a:lnTo>
                <a:lnTo>
                  <a:pt x="441" y="90"/>
                </a:lnTo>
                <a:lnTo>
                  <a:pt x="437" y="92"/>
                </a:lnTo>
                <a:lnTo>
                  <a:pt x="429" y="92"/>
                </a:lnTo>
                <a:lnTo>
                  <a:pt x="425" y="92"/>
                </a:lnTo>
                <a:lnTo>
                  <a:pt x="420" y="92"/>
                </a:lnTo>
                <a:lnTo>
                  <a:pt x="416" y="92"/>
                </a:lnTo>
                <a:lnTo>
                  <a:pt x="414" y="92"/>
                </a:lnTo>
                <a:lnTo>
                  <a:pt x="412" y="92"/>
                </a:lnTo>
                <a:lnTo>
                  <a:pt x="370" y="133"/>
                </a:lnTo>
                <a:lnTo>
                  <a:pt x="363" y="131"/>
                </a:lnTo>
                <a:lnTo>
                  <a:pt x="355" y="131"/>
                </a:lnTo>
                <a:lnTo>
                  <a:pt x="353" y="131"/>
                </a:lnTo>
                <a:lnTo>
                  <a:pt x="349" y="131"/>
                </a:lnTo>
                <a:lnTo>
                  <a:pt x="345" y="131"/>
                </a:lnTo>
                <a:lnTo>
                  <a:pt x="343" y="131"/>
                </a:lnTo>
                <a:lnTo>
                  <a:pt x="341" y="125"/>
                </a:lnTo>
                <a:lnTo>
                  <a:pt x="339" y="123"/>
                </a:lnTo>
                <a:lnTo>
                  <a:pt x="335" y="121"/>
                </a:lnTo>
                <a:lnTo>
                  <a:pt x="331" y="123"/>
                </a:lnTo>
                <a:lnTo>
                  <a:pt x="325" y="125"/>
                </a:lnTo>
                <a:lnTo>
                  <a:pt x="321" y="127"/>
                </a:lnTo>
                <a:lnTo>
                  <a:pt x="321" y="129"/>
                </a:lnTo>
                <a:lnTo>
                  <a:pt x="319" y="129"/>
                </a:lnTo>
                <a:lnTo>
                  <a:pt x="298" y="129"/>
                </a:lnTo>
                <a:lnTo>
                  <a:pt x="294" y="121"/>
                </a:lnTo>
                <a:lnTo>
                  <a:pt x="294" y="119"/>
                </a:lnTo>
                <a:lnTo>
                  <a:pt x="292" y="117"/>
                </a:lnTo>
                <a:lnTo>
                  <a:pt x="288" y="113"/>
                </a:lnTo>
                <a:lnTo>
                  <a:pt x="284" y="111"/>
                </a:lnTo>
                <a:lnTo>
                  <a:pt x="282" y="107"/>
                </a:lnTo>
                <a:lnTo>
                  <a:pt x="278" y="103"/>
                </a:lnTo>
                <a:lnTo>
                  <a:pt x="274" y="99"/>
                </a:lnTo>
                <a:lnTo>
                  <a:pt x="272" y="97"/>
                </a:lnTo>
                <a:lnTo>
                  <a:pt x="263" y="86"/>
                </a:lnTo>
                <a:lnTo>
                  <a:pt x="253" y="80"/>
                </a:lnTo>
                <a:lnTo>
                  <a:pt x="243" y="78"/>
                </a:lnTo>
                <a:lnTo>
                  <a:pt x="233" y="78"/>
                </a:lnTo>
                <a:lnTo>
                  <a:pt x="223" y="80"/>
                </a:lnTo>
                <a:lnTo>
                  <a:pt x="217" y="84"/>
                </a:lnTo>
                <a:lnTo>
                  <a:pt x="213" y="86"/>
                </a:lnTo>
                <a:lnTo>
                  <a:pt x="211" y="88"/>
                </a:lnTo>
                <a:lnTo>
                  <a:pt x="211" y="86"/>
                </a:lnTo>
                <a:lnTo>
                  <a:pt x="213" y="82"/>
                </a:lnTo>
                <a:lnTo>
                  <a:pt x="213" y="80"/>
                </a:lnTo>
                <a:lnTo>
                  <a:pt x="215" y="80"/>
                </a:lnTo>
                <a:lnTo>
                  <a:pt x="215" y="76"/>
                </a:lnTo>
                <a:lnTo>
                  <a:pt x="215" y="74"/>
                </a:lnTo>
                <a:lnTo>
                  <a:pt x="210" y="76"/>
                </a:lnTo>
                <a:lnTo>
                  <a:pt x="204" y="78"/>
                </a:lnTo>
                <a:lnTo>
                  <a:pt x="202" y="82"/>
                </a:lnTo>
                <a:lnTo>
                  <a:pt x="198" y="88"/>
                </a:lnTo>
                <a:lnTo>
                  <a:pt x="194" y="93"/>
                </a:lnTo>
                <a:lnTo>
                  <a:pt x="192" y="97"/>
                </a:lnTo>
                <a:lnTo>
                  <a:pt x="190" y="101"/>
                </a:lnTo>
                <a:lnTo>
                  <a:pt x="188" y="72"/>
                </a:lnTo>
                <a:lnTo>
                  <a:pt x="188" y="74"/>
                </a:lnTo>
                <a:lnTo>
                  <a:pt x="186" y="74"/>
                </a:lnTo>
                <a:lnTo>
                  <a:pt x="184" y="74"/>
                </a:lnTo>
                <a:lnTo>
                  <a:pt x="182" y="72"/>
                </a:lnTo>
                <a:lnTo>
                  <a:pt x="182" y="70"/>
                </a:lnTo>
                <a:lnTo>
                  <a:pt x="180" y="68"/>
                </a:lnTo>
                <a:lnTo>
                  <a:pt x="182" y="62"/>
                </a:lnTo>
                <a:lnTo>
                  <a:pt x="182" y="58"/>
                </a:lnTo>
                <a:lnTo>
                  <a:pt x="184" y="54"/>
                </a:lnTo>
                <a:lnTo>
                  <a:pt x="186" y="54"/>
                </a:lnTo>
                <a:lnTo>
                  <a:pt x="186" y="56"/>
                </a:lnTo>
                <a:lnTo>
                  <a:pt x="188" y="58"/>
                </a:lnTo>
                <a:lnTo>
                  <a:pt x="188" y="60"/>
                </a:lnTo>
                <a:lnTo>
                  <a:pt x="188" y="58"/>
                </a:lnTo>
                <a:lnTo>
                  <a:pt x="188" y="56"/>
                </a:lnTo>
                <a:lnTo>
                  <a:pt x="188" y="54"/>
                </a:lnTo>
                <a:lnTo>
                  <a:pt x="186" y="52"/>
                </a:lnTo>
                <a:lnTo>
                  <a:pt x="188" y="54"/>
                </a:lnTo>
                <a:lnTo>
                  <a:pt x="188" y="60"/>
                </a:lnTo>
                <a:lnTo>
                  <a:pt x="190" y="66"/>
                </a:lnTo>
                <a:lnTo>
                  <a:pt x="192" y="68"/>
                </a:lnTo>
                <a:lnTo>
                  <a:pt x="194" y="68"/>
                </a:lnTo>
                <a:lnTo>
                  <a:pt x="196" y="68"/>
                </a:lnTo>
                <a:lnTo>
                  <a:pt x="196" y="64"/>
                </a:lnTo>
                <a:lnTo>
                  <a:pt x="198" y="62"/>
                </a:lnTo>
                <a:lnTo>
                  <a:pt x="198" y="60"/>
                </a:lnTo>
                <a:lnTo>
                  <a:pt x="206" y="50"/>
                </a:lnTo>
                <a:lnTo>
                  <a:pt x="208" y="41"/>
                </a:lnTo>
                <a:lnTo>
                  <a:pt x="231" y="21"/>
                </a:lnTo>
                <a:lnTo>
                  <a:pt x="239" y="9"/>
                </a:lnTo>
                <a:lnTo>
                  <a:pt x="237" y="9"/>
                </a:lnTo>
                <a:lnTo>
                  <a:pt x="237" y="11"/>
                </a:lnTo>
                <a:lnTo>
                  <a:pt x="239" y="11"/>
                </a:lnTo>
                <a:lnTo>
                  <a:pt x="249" y="7"/>
                </a:lnTo>
                <a:lnTo>
                  <a:pt x="253" y="5"/>
                </a:lnTo>
                <a:lnTo>
                  <a:pt x="255" y="3"/>
                </a:lnTo>
                <a:lnTo>
                  <a:pt x="251" y="1"/>
                </a:lnTo>
                <a:lnTo>
                  <a:pt x="245" y="1"/>
                </a:lnTo>
                <a:lnTo>
                  <a:pt x="241" y="0"/>
                </a:lnTo>
                <a:lnTo>
                  <a:pt x="235" y="0"/>
                </a:lnTo>
                <a:lnTo>
                  <a:pt x="233" y="0"/>
                </a:lnTo>
                <a:lnTo>
                  <a:pt x="219" y="1"/>
                </a:lnTo>
                <a:lnTo>
                  <a:pt x="206" y="5"/>
                </a:lnTo>
                <a:lnTo>
                  <a:pt x="198" y="13"/>
                </a:lnTo>
                <a:lnTo>
                  <a:pt x="188" y="21"/>
                </a:lnTo>
                <a:lnTo>
                  <a:pt x="182" y="27"/>
                </a:lnTo>
                <a:lnTo>
                  <a:pt x="176" y="33"/>
                </a:lnTo>
                <a:lnTo>
                  <a:pt x="172" y="37"/>
                </a:lnTo>
                <a:lnTo>
                  <a:pt x="172" y="39"/>
                </a:lnTo>
                <a:lnTo>
                  <a:pt x="162" y="41"/>
                </a:lnTo>
                <a:lnTo>
                  <a:pt x="157" y="45"/>
                </a:lnTo>
                <a:lnTo>
                  <a:pt x="151" y="50"/>
                </a:lnTo>
                <a:lnTo>
                  <a:pt x="147" y="56"/>
                </a:lnTo>
                <a:lnTo>
                  <a:pt x="145" y="62"/>
                </a:lnTo>
                <a:lnTo>
                  <a:pt x="143" y="68"/>
                </a:lnTo>
                <a:lnTo>
                  <a:pt x="141" y="72"/>
                </a:lnTo>
                <a:lnTo>
                  <a:pt x="137" y="74"/>
                </a:lnTo>
                <a:lnTo>
                  <a:pt x="133" y="76"/>
                </a:lnTo>
                <a:lnTo>
                  <a:pt x="127" y="78"/>
                </a:lnTo>
                <a:lnTo>
                  <a:pt x="121" y="80"/>
                </a:lnTo>
                <a:lnTo>
                  <a:pt x="115" y="86"/>
                </a:lnTo>
                <a:lnTo>
                  <a:pt x="109" y="90"/>
                </a:lnTo>
                <a:lnTo>
                  <a:pt x="105" y="93"/>
                </a:lnTo>
                <a:lnTo>
                  <a:pt x="102" y="97"/>
                </a:lnTo>
                <a:lnTo>
                  <a:pt x="102" y="99"/>
                </a:lnTo>
                <a:lnTo>
                  <a:pt x="92" y="99"/>
                </a:lnTo>
                <a:lnTo>
                  <a:pt x="82" y="99"/>
                </a:lnTo>
                <a:lnTo>
                  <a:pt x="82" y="101"/>
                </a:lnTo>
                <a:lnTo>
                  <a:pt x="78" y="101"/>
                </a:lnTo>
                <a:lnTo>
                  <a:pt x="74" y="101"/>
                </a:lnTo>
                <a:lnTo>
                  <a:pt x="72" y="103"/>
                </a:lnTo>
                <a:lnTo>
                  <a:pt x="66" y="103"/>
                </a:lnTo>
                <a:lnTo>
                  <a:pt x="62" y="105"/>
                </a:lnTo>
                <a:lnTo>
                  <a:pt x="60" y="107"/>
                </a:lnTo>
                <a:lnTo>
                  <a:pt x="58" y="107"/>
                </a:lnTo>
                <a:lnTo>
                  <a:pt x="51" y="117"/>
                </a:lnTo>
                <a:lnTo>
                  <a:pt x="41" y="125"/>
                </a:lnTo>
                <a:lnTo>
                  <a:pt x="31" y="131"/>
                </a:lnTo>
                <a:lnTo>
                  <a:pt x="23" y="135"/>
                </a:lnTo>
                <a:lnTo>
                  <a:pt x="13" y="137"/>
                </a:lnTo>
                <a:lnTo>
                  <a:pt x="7" y="140"/>
                </a:lnTo>
                <a:lnTo>
                  <a:pt x="1" y="140"/>
                </a:lnTo>
                <a:lnTo>
                  <a:pt x="0" y="14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>
            <a:off x="6681788" y="2827338"/>
            <a:ext cx="742950" cy="881062"/>
          </a:xfrm>
          <a:custGeom>
            <a:avLst/>
            <a:gdLst>
              <a:gd name="T0" fmla="*/ 218421 w 466"/>
              <a:gd name="T1" fmla="*/ 143779 h 527"/>
              <a:gd name="T2" fmla="*/ 234364 w 466"/>
              <a:gd name="T3" fmla="*/ 137091 h 527"/>
              <a:gd name="T4" fmla="*/ 271033 w 466"/>
              <a:gd name="T5" fmla="*/ 147122 h 527"/>
              <a:gd name="T6" fmla="*/ 325240 w 466"/>
              <a:gd name="T7" fmla="*/ 150466 h 527"/>
              <a:gd name="T8" fmla="*/ 302920 w 466"/>
              <a:gd name="T9" fmla="*/ 185575 h 527"/>
              <a:gd name="T10" fmla="*/ 328429 w 466"/>
              <a:gd name="T11" fmla="*/ 185575 h 527"/>
              <a:gd name="T12" fmla="*/ 352343 w 466"/>
              <a:gd name="T13" fmla="*/ 173872 h 527"/>
              <a:gd name="T14" fmla="*/ 374664 w 466"/>
              <a:gd name="T15" fmla="*/ 182231 h 527"/>
              <a:gd name="T16" fmla="*/ 406550 w 466"/>
              <a:gd name="T17" fmla="*/ 170528 h 527"/>
              <a:gd name="T18" fmla="*/ 430465 w 466"/>
              <a:gd name="T19" fmla="*/ 160497 h 527"/>
              <a:gd name="T20" fmla="*/ 459162 w 466"/>
              <a:gd name="T21" fmla="*/ 147122 h 527"/>
              <a:gd name="T22" fmla="*/ 484671 w 466"/>
              <a:gd name="T23" fmla="*/ 143779 h 527"/>
              <a:gd name="T24" fmla="*/ 495831 w 466"/>
              <a:gd name="T25" fmla="*/ 143779 h 527"/>
              <a:gd name="T26" fmla="*/ 521340 w 466"/>
              <a:gd name="T27" fmla="*/ 117029 h 527"/>
              <a:gd name="T28" fmla="*/ 569170 w 466"/>
              <a:gd name="T29" fmla="*/ 68546 h 527"/>
              <a:gd name="T30" fmla="*/ 634537 w 466"/>
              <a:gd name="T31" fmla="*/ 21734 h 527"/>
              <a:gd name="T32" fmla="*/ 680772 w 466"/>
              <a:gd name="T33" fmla="*/ 0 h 527"/>
              <a:gd name="T34" fmla="*/ 725413 w 466"/>
              <a:gd name="T35" fmla="*/ 331025 h 527"/>
              <a:gd name="T36" fmla="*/ 734978 w 466"/>
              <a:gd name="T37" fmla="*/ 386196 h 527"/>
              <a:gd name="T38" fmla="*/ 725413 w 466"/>
              <a:gd name="T39" fmla="*/ 426320 h 527"/>
              <a:gd name="T40" fmla="*/ 715847 w 466"/>
              <a:gd name="T41" fmla="*/ 491522 h 527"/>
              <a:gd name="T42" fmla="*/ 715847 w 466"/>
              <a:gd name="T43" fmla="*/ 514928 h 527"/>
              <a:gd name="T44" fmla="*/ 715847 w 466"/>
              <a:gd name="T45" fmla="*/ 543349 h 527"/>
              <a:gd name="T46" fmla="*/ 693526 w 466"/>
              <a:gd name="T47" fmla="*/ 576786 h 527"/>
              <a:gd name="T48" fmla="*/ 661640 w 466"/>
              <a:gd name="T49" fmla="*/ 613567 h 527"/>
              <a:gd name="T50" fmla="*/ 653668 w 466"/>
              <a:gd name="T51" fmla="*/ 625270 h 527"/>
              <a:gd name="T52" fmla="*/ 631348 w 466"/>
              <a:gd name="T53" fmla="*/ 628613 h 527"/>
              <a:gd name="T54" fmla="*/ 583519 w 466"/>
              <a:gd name="T55" fmla="*/ 717221 h 527"/>
              <a:gd name="T56" fmla="*/ 577141 w 466"/>
              <a:gd name="T57" fmla="*/ 740627 h 527"/>
              <a:gd name="T58" fmla="*/ 556415 w 466"/>
              <a:gd name="T59" fmla="*/ 730596 h 527"/>
              <a:gd name="T60" fmla="*/ 543661 w 466"/>
              <a:gd name="T61" fmla="*/ 723909 h 527"/>
              <a:gd name="T62" fmla="*/ 530906 w 466"/>
              <a:gd name="T63" fmla="*/ 757346 h 527"/>
              <a:gd name="T64" fmla="*/ 524529 w 466"/>
              <a:gd name="T65" fmla="*/ 774064 h 527"/>
              <a:gd name="T66" fmla="*/ 518152 w 466"/>
              <a:gd name="T67" fmla="*/ 787439 h 527"/>
              <a:gd name="T68" fmla="*/ 511775 w 466"/>
              <a:gd name="T69" fmla="*/ 849297 h 527"/>
              <a:gd name="T70" fmla="*/ 471917 w 466"/>
              <a:gd name="T71" fmla="*/ 879390 h 527"/>
              <a:gd name="T72" fmla="*/ 455974 w 466"/>
              <a:gd name="T73" fmla="*/ 859328 h 527"/>
              <a:gd name="T74" fmla="*/ 424087 w 466"/>
              <a:gd name="T75" fmla="*/ 842610 h 527"/>
              <a:gd name="T76" fmla="*/ 414521 w 466"/>
              <a:gd name="T77" fmla="*/ 829235 h 527"/>
              <a:gd name="T78" fmla="*/ 384230 w 466"/>
              <a:gd name="T79" fmla="*/ 815860 h 527"/>
              <a:gd name="T80" fmla="*/ 355532 w 466"/>
              <a:gd name="T81" fmla="*/ 845953 h 527"/>
              <a:gd name="T82" fmla="*/ 318863 w 466"/>
              <a:gd name="T83" fmla="*/ 849297 h 527"/>
              <a:gd name="T84" fmla="*/ 302920 w 466"/>
              <a:gd name="T85" fmla="*/ 839266 h 527"/>
              <a:gd name="T86" fmla="*/ 280599 w 466"/>
              <a:gd name="T87" fmla="*/ 845953 h 527"/>
              <a:gd name="T88" fmla="*/ 258279 w 466"/>
              <a:gd name="T89" fmla="*/ 852641 h 527"/>
              <a:gd name="T90" fmla="*/ 176969 w 466"/>
              <a:gd name="T91" fmla="*/ 822547 h 527"/>
              <a:gd name="T92" fmla="*/ 162620 w 466"/>
              <a:gd name="T93" fmla="*/ 792454 h 527"/>
              <a:gd name="T94" fmla="*/ 105225 w 466"/>
              <a:gd name="T95" fmla="*/ 777408 h 527"/>
              <a:gd name="T96" fmla="*/ 78121 w 466"/>
              <a:gd name="T97" fmla="*/ 777408 h 527"/>
              <a:gd name="T98" fmla="*/ 0 w 466"/>
              <a:gd name="T99" fmla="*/ 178887 h 52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66"/>
              <a:gd name="T151" fmla="*/ 0 h 527"/>
              <a:gd name="T152" fmla="*/ 466 w 466"/>
              <a:gd name="T153" fmla="*/ 527 h 52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66" h="527">
                <a:moveTo>
                  <a:pt x="0" y="107"/>
                </a:moveTo>
                <a:lnTo>
                  <a:pt x="131" y="88"/>
                </a:lnTo>
                <a:lnTo>
                  <a:pt x="133" y="88"/>
                </a:lnTo>
                <a:lnTo>
                  <a:pt x="137" y="86"/>
                </a:lnTo>
                <a:lnTo>
                  <a:pt x="141" y="84"/>
                </a:lnTo>
                <a:lnTo>
                  <a:pt x="143" y="82"/>
                </a:lnTo>
                <a:lnTo>
                  <a:pt x="145" y="82"/>
                </a:lnTo>
                <a:lnTo>
                  <a:pt x="147" y="82"/>
                </a:lnTo>
                <a:lnTo>
                  <a:pt x="153" y="82"/>
                </a:lnTo>
                <a:lnTo>
                  <a:pt x="158" y="82"/>
                </a:lnTo>
                <a:lnTo>
                  <a:pt x="164" y="84"/>
                </a:lnTo>
                <a:lnTo>
                  <a:pt x="170" y="88"/>
                </a:lnTo>
                <a:lnTo>
                  <a:pt x="178" y="90"/>
                </a:lnTo>
                <a:lnTo>
                  <a:pt x="184" y="96"/>
                </a:lnTo>
                <a:lnTo>
                  <a:pt x="196" y="96"/>
                </a:lnTo>
                <a:lnTo>
                  <a:pt x="204" y="90"/>
                </a:lnTo>
                <a:lnTo>
                  <a:pt x="215" y="94"/>
                </a:lnTo>
                <a:lnTo>
                  <a:pt x="200" y="102"/>
                </a:lnTo>
                <a:lnTo>
                  <a:pt x="190" y="111"/>
                </a:lnTo>
                <a:lnTo>
                  <a:pt x="192" y="111"/>
                </a:lnTo>
                <a:lnTo>
                  <a:pt x="196" y="111"/>
                </a:lnTo>
                <a:lnTo>
                  <a:pt x="200" y="111"/>
                </a:lnTo>
                <a:lnTo>
                  <a:pt x="206" y="111"/>
                </a:lnTo>
                <a:lnTo>
                  <a:pt x="209" y="109"/>
                </a:lnTo>
                <a:lnTo>
                  <a:pt x="215" y="105"/>
                </a:lnTo>
                <a:lnTo>
                  <a:pt x="221" y="102"/>
                </a:lnTo>
                <a:lnTo>
                  <a:pt x="221" y="104"/>
                </a:lnTo>
                <a:lnTo>
                  <a:pt x="223" y="104"/>
                </a:lnTo>
                <a:lnTo>
                  <a:pt x="227" y="105"/>
                </a:lnTo>
                <a:lnTo>
                  <a:pt x="231" y="107"/>
                </a:lnTo>
                <a:lnTo>
                  <a:pt x="235" y="109"/>
                </a:lnTo>
                <a:lnTo>
                  <a:pt x="241" y="109"/>
                </a:lnTo>
                <a:lnTo>
                  <a:pt x="247" y="107"/>
                </a:lnTo>
                <a:lnTo>
                  <a:pt x="255" y="102"/>
                </a:lnTo>
                <a:lnTo>
                  <a:pt x="258" y="102"/>
                </a:lnTo>
                <a:lnTo>
                  <a:pt x="260" y="100"/>
                </a:lnTo>
                <a:lnTo>
                  <a:pt x="266" y="98"/>
                </a:lnTo>
                <a:lnTo>
                  <a:pt x="270" y="96"/>
                </a:lnTo>
                <a:lnTo>
                  <a:pt x="276" y="94"/>
                </a:lnTo>
                <a:lnTo>
                  <a:pt x="282" y="90"/>
                </a:lnTo>
                <a:lnTo>
                  <a:pt x="286" y="88"/>
                </a:lnTo>
                <a:lnTo>
                  <a:pt x="288" y="88"/>
                </a:lnTo>
                <a:lnTo>
                  <a:pt x="290" y="88"/>
                </a:lnTo>
                <a:lnTo>
                  <a:pt x="294" y="88"/>
                </a:lnTo>
                <a:lnTo>
                  <a:pt x="298" y="86"/>
                </a:lnTo>
                <a:lnTo>
                  <a:pt x="304" y="86"/>
                </a:lnTo>
                <a:lnTo>
                  <a:pt x="308" y="86"/>
                </a:lnTo>
                <a:lnTo>
                  <a:pt x="310" y="86"/>
                </a:lnTo>
                <a:lnTo>
                  <a:pt x="311" y="86"/>
                </a:lnTo>
                <a:lnTo>
                  <a:pt x="313" y="84"/>
                </a:lnTo>
                <a:lnTo>
                  <a:pt x="317" y="80"/>
                </a:lnTo>
                <a:lnTo>
                  <a:pt x="321" y="76"/>
                </a:lnTo>
                <a:lnTo>
                  <a:pt x="327" y="70"/>
                </a:lnTo>
                <a:lnTo>
                  <a:pt x="335" y="62"/>
                </a:lnTo>
                <a:lnTo>
                  <a:pt x="341" y="56"/>
                </a:lnTo>
                <a:lnTo>
                  <a:pt x="349" y="49"/>
                </a:lnTo>
                <a:lnTo>
                  <a:pt x="357" y="41"/>
                </a:lnTo>
                <a:lnTo>
                  <a:pt x="366" y="35"/>
                </a:lnTo>
                <a:lnTo>
                  <a:pt x="376" y="29"/>
                </a:lnTo>
                <a:lnTo>
                  <a:pt x="388" y="21"/>
                </a:lnTo>
                <a:lnTo>
                  <a:pt x="398" y="13"/>
                </a:lnTo>
                <a:lnTo>
                  <a:pt x="408" y="7"/>
                </a:lnTo>
                <a:lnTo>
                  <a:pt x="417" y="3"/>
                </a:lnTo>
                <a:lnTo>
                  <a:pt x="429" y="0"/>
                </a:lnTo>
                <a:lnTo>
                  <a:pt x="427" y="0"/>
                </a:lnTo>
                <a:lnTo>
                  <a:pt x="465" y="186"/>
                </a:lnTo>
                <a:lnTo>
                  <a:pt x="451" y="190"/>
                </a:lnTo>
                <a:lnTo>
                  <a:pt x="453" y="192"/>
                </a:lnTo>
                <a:lnTo>
                  <a:pt x="455" y="198"/>
                </a:lnTo>
                <a:lnTo>
                  <a:pt x="457" y="204"/>
                </a:lnTo>
                <a:lnTo>
                  <a:pt x="459" y="211"/>
                </a:lnTo>
                <a:lnTo>
                  <a:pt x="461" y="221"/>
                </a:lnTo>
                <a:lnTo>
                  <a:pt x="461" y="231"/>
                </a:lnTo>
                <a:lnTo>
                  <a:pt x="461" y="239"/>
                </a:lnTo>
                <a:lnTo>
                  <a:pt x="457" y="245"/>
                </a:lnTo>
                <a:lnTo>
                  <a:pt x="455" y="249"/>
                </a:lnTo>
                <a:lnTo>
                  <a:pt x="455" y="255"/>
                </a:lnTo>
                <a:lnTo>
                  <a:pt x="453" y="263"/>
                </a:lnTo>
                <a:lnTo>
                  <a:pt x="451" y="274"/>
                </a:lnTo>
                <a:lnTo>
                  <a:pt x="451" y="286"/>
                </a:lnTo>
                <a:lnTo>
                  <a:pt x="449" y="294"/>
                </a:lnTo>
                <a:lnTo>
                  <a:pt x="449" y="302"/>
                </a:lnTo>
                <a:lnTo>
                  <a:pt x="449" y="304"/>
                </a:lnTo>
                <a:lnTo>
                  <a:pt x="449" y="306"/>
                </a:lnTo>
                <a:lnTo>
                  <a:pt x="449" y="308"/>
                </a:lnTo>
                <a:lnTo>
                  <a:pt x="451" y="312"/>
                </a:lnTo>
                <a:lnTo>
                  <a:pt x="451" y="315"/>
                </a:lnTo>
                <a:lnTo>
                  <a:pt x="451" y="319"/>
                </a:lnTo>
                <a:lnTo>
                  <a:pt x="449" y="325"/>
                </a:lnTo>
                <a:lnTo>
                  <a:pt x="445" y="331"/>
                </a:lnTo>
                <a:lnTo>
                  <a:pt x="439" y="339"/>
                </a:lnTo>
                <a:lnTo>
                  <a:pt x="437" y="341"/>
                </a:lnTo>
                <a:lnTo>
                  <a:pt x="435" y="345"/>
                </a:lnTo>
                <a:lnTo>
                  <a:pt x="429" y="351"/>
                </a:lnTo>
                <a:lnTo>
                  <a:pt x="425" y="355"/>
                </a:lnTo>
                <a:lnTo>
                  <a:pt x="421" y="361"/>
                </a:lnTo>
                <a:lnTo>
                  <a:pt x="415" y="367"/>
                </a:lnTo>
                <a:lnTo>
                  <a:pt x="413" y="370"/>
                </a:lnTo>
                <a:lnTo>
                  <a:pt x="412" y="370"/>
                </a:lnTo>
                <a:lnTo>
                  <a:pt x="412" y="372"/>
                </a:lnTo>
                <a:lnTo>
                  <a:pt x="410" y="374"/>
                </a:lnTo>
                <a:lnTo>
                  <a:pt x="406" y="374"/>
                </a:lnTo>
                <a:lnTo>
                  <a:pt x="404" y="374"/>
                </a:lnTo>
                <a:lnTo>
                  <a:pt x="400" y="376"/>
                </a:lnTo>
                <a:lnTo>
                  <a:pt x="396" y="376"/>
                </a:lnTo>
                <a:lnTo>
                  <a:pt x="394" y="374"/>
                </a:lnTo>
                <a:lnTo>
                  <a:pt x="368" y="398"/>
                </a:lnTo>
                <a:lnTo>
                  <a:pt x="366" y="429"/>
                </a:lnTo>
                <a:lnTo>
                  <a:pt x="364" y="429"/>
                </a:lnTo>
                <a:lnTo>
                  <a:pt x="364" y="433"/>
                </a:lnTo>
                <a:lnTo>
                  <a:pt x="364" y="437"/>
                </a:lnTo>
                <a:lnTo>
                  <a:pt x="362" y="443"/>
                </a:lnTo>
                <a:lnTo>
                  <a:pt x="359" y="447"/>
                </a:lnTo>
                <a:lnTo>
                  <a:pt x="357" y="449"/>
                </a:lnTo>
                <a:lnTo>
                  <a:pt x="353" y="447"/>
                </a:lnTo>
                <a:lnTo>
                  <a:pt x="349" y="437"/>
                </a:lnTo>
                <a:lnTo>
                  <a:pt x="347" y="435"/>
                </a:lnTo>
                <a:lnTo>
                  <a:pt x="347" y="433"/>
                </a:lnTo>
                <a:lnTo>
                  <a:pt x="345" y="433"/>
                </a:lnTo>
                <a:lnTo>
                  <a:pt x="341" y="433"/>
                </a:lnTo>
                <a:lnTo>
                  <a:pt x="339" y="433"/>
                </a:lnTo>
                <a:lnTo>
                  <a:pt x="335" y="437"/>
                </a:lnTo>
                <a:lnTo>
                  <a:pt x="335" y="443"/>
                </a:lnTo>
                <a:lnTo>
                  <a:pt x="333" y="453"/>
                </a:lnTo>
                <a:lnTo>
                  <a:pt x="333" y="457"/>
                </a:lnTo>
                <a:lnTo>
                  <a:pt x="331" y="459"/>
                </a:lnTo>
                <a:lnTo>
                  <a:pt x="329" y="463"/>
                </a:lnTo>
                <a:lnTo>
                  <a:pt x="327" y="467"/>
                </a:lnTo>
                <a:lnTo>
                  <a:pt x="327" y="469"/>
                </a:lnTo>
                <a:lnTo>
                  <a:pt x="325" y="471"/>
                </a:lnTo>
                <a:lnTo>
                  <a:pt x="329" y="494"/>
                </a:lnTo>
                <a:lnTo>
                  <a:pt x="327" y="496"/>
                </a:lnTo>
                <a:lnTo>
                  <a:pt x="325" y="500"/>
                </a:lnTo>
                <a:lnTo>
                  <a:pt x="321" y="508"/>
                </a:lnTo>
                <a:lnTo>
                  <a:pt x="315" y="514"/>
                </a:lnTo>
                <a:lnTo>
                  <a:pt x="310" y="520"/>
                </a:lnTo>
                <a:lnTo>
                  <a:pt x="304" y="524"/>
                </a:lnTo>
                <a:lnTo>
                  <a:pt x="296" y="526"/>
                </a:lnTo>
                <a:lnTo>
                  <a:pt x="292" y="522"/>
                </a:lnTo>
                <a:lnTo>
                  <a:pt x="290" y="520"/>
                </a:lnTo>
                <a:lnTo>
                  <a:pt x="288" y="518"/>
                </a:lnTo>
                <a:lnTo>
                  <a:pt x="286" y="514"/>
                </a:lnTo>
                <a:lnTo>
                  <a:pt x="282" y="510"/>
                </a:lnTo>
                <a:lnTo>
                  <a:pt x="276" y="506"/>
                </a:lnTo>
                <a:lnTo>
                  <a:pt x="272" y="504"/>
                </a:lnTo>
                <a:lnTo>
                  <a:pt x="266" y="504"/>
                </a:lnTo>
                <a:lnTo>
                  <a:pt x="262" y="508"/>
                </a:lnTo>
                <a:lnTo>
                  <a:pt x="260" y="506"/>
                </a:lnTo>
                <a:lnTo>
                  <a:pt x="260" y="502"/>
                </a:lnTo>
                <a:lnTo>
                  <a:pt x="260" y="496"/>
                </a:lnTo>
                <a:lnTo>
                  <a:pt x="258" y="490"/>
                </a:lnTo>
                <a:lnTo>
                  <a:pt x="255" y="488"/>
                </a:lnTo>
                <a:lnTo>
                  <a:pt x="249" y="486"/>
                </a:lnTo>
                <a:lnTo>
                  <a:pt x="241" y="488"/>
                </a:lnTo>
                <a:lnTo>
                  <a:pt x="229" y="498"/>
                </a:lnTo>
                <a:lnTo>
                  <a:pt x="229" y="500"/>
                </a:lnTo>
                <a:lnTo>
                  <a:pt x="227" y="502"/>
                </a:lnTo>
                <a:lnTo>
                  <a:pt x="223" y="506"/>
                </a:lnTo>
                <a:lnTo>
                  <a:pt x="219" y="508"/>
                </a:lnTo>
                <a:lnTo>
                  <a:pt x="213" y="510"/>
                </a:lnTo>
                <a:lnTo>
                  <a:pt x="207" y="512"/>
                </a:lnTo>
                <a:lnTo>
                  <a:pt x="200" y="508"/>
                </a:lnTo>
                <a:lnTo>
                  <a:pt x="194" y="504"/>
                </a:lnTo>
                <a:lnTo>
                  <a:pt x="192" y="502"/>
                </a:lnTo>
                <a:lnTo>
                  <a:pt x="190" y="502"/>
                </a:lnTo>
                <a:lnTo>
                  <a:pt x="188" y="500"/>
                </a:lnTo>
                <a:lnTo>
                  <a:pt x="184" y="502"/>
                </a:lnTo>
                <a:lnTo>
                  <a:pt x="180" y="502"/>
                </a:lnTo>
                <a:lnTo>
                  <a:pt x="176" y="506"/>
                </a:lnTo>
                <a:lnTo>
                  <a:pt x="170" y="512"/>
                </a:lnTo>
                <a:lnTo>
                  <a:pt x="166" y="510"/>
                </a:lnTo>
                <a:lnTo>
                  <a:pt x="162" y="510"/>
                </a:lnTo>
                <a:lnTo>
                  <a:pt x="160" y="510"/>
                </a:lnTo>
                <a:lnTo>
                  <a:pt x="145" y="496"/>
                </a:lnTo>
                <a:lnTo>
                  <a:pt x="111" y="494"/>
                </a:lnTo>
                <a:lnTo>
                  <a:pt x="111" y="492"/>
                </a:lnTo>
                <a:lnTo>
                  <a:pt x="111" y="488"/>
                </a:lnTo>
                <a:lnTo>
                  <a:pt x="109" y="486"/>
                </a:lnTo>
                <a:lnTo>
                  <a:pt x="107" y="480"/>
                </a:lnTo>
                <a:lnTo>
                  <a:pt x="102" y="474"/>
                </a:lnTo>
                <a:lnTo>
                  <a:pt x="94" y="469"/>
                </a:lnTo>
                <a:lnTo>
                  <a:pt x="82" y="467"/>
                </a:lnTo>
                <a:lnTo>
                  <a:pt x="68" y="465"/>
                </a:lnTo>
                <a:lnTo>
                  <a:pt x="66" y="465"/>
                </a:lnTo>
                <a:lnTo>
                  <a:pt x="62" y="465"/>
                </a:lnTo>
                <a:lnTo>
                  <a:pt x="58" y="465"/>
                </a:lnTo>
                <a:lnTo>
                  <a:pt x="52" y="465"/>
                </a:lnTo>
                <a:lnTo>
                  <a:pt x="49" y="465"/>
                </a:lnTo>
                <a:lnTo>
                  <a:pt x="45" y="465"/>
                </a:lnTo>
                <a:lnTo>
                  <a:pt x="43" y="465"/>
                </a:lnTo>
                <a:lnTo>
                  <a:pt x="41" y="465"/>
                </a:lnTo>
                <a:lnTo>
                  <a:pt x="0" y="107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>
            <a:off x="6681788" y="2827338"/>
            <a:ext cx="742950" cy="881062"/>
          </a:xfrm>
          <a:custGeom>
            <a:avLst/>
            <a:gdLst>
              <a:gd name="T0" fmla="*/ 212044 w 466"/>
              <a:gd name="T1" fmla="*/ 147122 h 527"/>
              <a:gd name="T2" fmla="*/ 227987 w 466"/>
              <a:gd name="T3" fmla="*/ 137091 h 527"/>
              <a:gd name="T4" fmla="*/ 251902 w 466"/>
              <a:gd name="T5" fmla="*/ 137091 h 527"/>
              <a:gd name="T6" fmla="*/ 293354 w 466"/>
              <a:gd name="T7" fmla="*/ 160497 h 527"/>
              <a:gd name="T8" fmla="*/ 318863 w 466"/>
              <a:gd name="T9" fmla="*/ 170528 h 527"/>
              <a:gd name="T10" fmla="*/ 306108 w 466"/>
              <a:gd name="T11" fmla="*/ 185575 h 527"/>
              <a:gd name="T12" fmla="*/ 333211 w 466"/>
              <a:gd name="T13" fmla="*/ 182231 h 527"/>
              <a:gd name="T14" fmla="*/ 352343 w 466"/>
              <a:gd name="T15" fmla="*/ 173872 h 527"/>
              <a:gd name="T16" fmla="*/ 374664 w 466"/>
              <a:gd name="T17" fmla="*/ 182231 h 527"/>
              <a:gd name="T18" fmla="*/ 406550 w 466"/>
              <a:gd name="T19" fmla="*/ 170528 h 527"/>
              <a:gd name="T20" fmla="*/ 424087 w 466"/>
              <a:gd name="T21" fmla="*/ 163841 h 527"/>
              <a:gd name="T22" fmla="*/ 455974 w 466"/>
              <a:gd name="T23" fmla="*/ 147122 h 527"/>
              <a:gd name="T24" fmla="*/ 468728 w 466"/>
              <a:gd name="T25" fmla="*/ 147122 h 527"/>
              <a:gd name="T26" fmla="*/ 494237 w 466"/>
              <a:gd name="T27" fmla="*/ 143779 h 527"/>
              <a:gd name="T28" fmla="*/ 499020 w 466"/>
              <a:gd name="T29" fmla="*/ 140435 h 527"/>
              <a:gd name="T30" fmla="*/ 534095 w 466"/>
              <a:gd name="T31" fmla="*/ 103654 h 527"/>
              <a:gd name="T32" fmla="*/ 583519 w 466"/>
              <a:gd name="T33" fmla="*/ 58515 h 527"/>
              <a:gd name="T34" fmla="*/ 650480 w 466"/>
              <a:gd name="T35" fmla="*/ 11703 h 527"/>
              <a:gd name="T36" fmla="*/ 741356 w 466"/>
              <a:gd name="T37" fmla="*/ 310963 h 527"/>
              <a:gd name="T38" fmla="*/ 725413 w 466"/>
              <a:gd name="T39" fmla="*/ 331025 h 527"/>
              <a:gd name="T40" fmla="*/ 734978 w 466"/>
              <a:gd name="T41" fmla="*/ 386196 h 527"/>
              <a:gd name="T42" fmla="*/ 725413 w 466"/>
              <a:gd name="T43" fmla="*/ 416289 h 527"/>
              <a:gd name="T44" fmla="*/ 719035 w 466"/>
              <a:gd name="T45" fmla="*/ 478147 h 527"/>
              <a:gd name="T46" fmla="*/ 715847 w 466"/>
              <a:gd name="T47" fmla="*/ 508241 h 527"/>
              <a:gd name="T48" fmla="*/ 719035 w 466"/>
              <a:gd name="T49" fmla="*/ 526631 h 527"/>
              <a:gd name="T50" fmla="*/ 699904 w 466"/>
              <a:gd name="T51" fmla="*/ 566755 h 527"/>
              <a:gd name="T52" fmla="*/ 683960 w 466"/>
              <a:gd name="T53" fmla="*/ 586817 h 527"/>
              <a:gd name="T54" fmla="*/ 658451 w 466"/>
              <a:gd name="T55" fmla="*/ 618582 h 527"/>
              <a:gd name="T56" fmla="*/ 653668 w 466"/>
              <a:gd name="T57" fmla="*/ 625270 h 527"/>
              <a:gd name="T58" fmla="*/ 631348 w 466"/>
              <a:gd name="T59" fmla="*/ 628613 h 527"/>
              <a:gd name="T60" fmla="*/ 583519 w 466"/>
              <a:gd name="T61" fmla="*/ 717221 h 527"/>
              <a:gd name="T62" fmla="*/ 580330 w 466"/>
              <a:gd name="T63" fmla="*/ 730596 h 527"/>
              <a:gd name="T64" fmla="*/ 562793 w 466"/>
              <a:gd name="T65" fmla="*/ 747314 h 527"/>
              <a:gd name="T66" fmla="*/ 553227 w 466"/>
              <a:gd name="T67" fmla="*/ 723909 h 527"/>
              <a:gd name="T68" fmla="*/ 534095 w 466"/>
              <a:gd name="T69" fmla="*/ 730596 h 527"/>
              <a:gd name="T70" fmla="*/ 530906 w 466"/>
              <a:gd name="T71" fmla="*/ 757346 h 527"/>
              <a:gd name="T72" fmla="*/ 521340 w 466"/>
              <a:gd name="T73" fmla="*/ 780751 h 527"/>
              <a:gd name="T74" fmla="*/ 524529 w 466"/>
              <a:gd name="T75" fmla="*/ 825891 h 527"/>
              <a:gd name="T76" fmla="*/ 511775 w 466"/>
              <a:gd name="T77" fmla="*/ 849297 h 527"/>
              <a:gd name="T78" fmla="*/ 471917 w 466"/>
              <a:gd name="T79" fmla="*/ 879390 h 527"/>
              <a:gd name="T80" fmla="*/ 459162 w 466"/>
              <a:gd name="T81" fmla="*/ 866015 h 527"/>
              <a:gd name="T82" fmla="*/ 433653 w 466"/>
              <a:gd name="T83" fmla="*/ 842610 h 527"/>
              <a:gd name="T84" fmla="*/ 414521 w 466"/>
              <a:gd name="T85" fmla="*/ 845953 h 527"/>
              <a:gd name="T86" fmla="*/ 406550 w 466"/>
              <a:gd name="T87" fmla="*/ 815860 h 527"/>
              <a:gd name="T88" fmla="*/ 365098 w 466"/>
              <a:gd name="T89" fmla="*/ 832579 h 527"/>
              <a:gd name="T90" fmla="*/ 349155 w 466"/>
              <a:gd name="T91" fmla="*/ 849297 h 527"/>
              <a:gd name="T92" fmla="*/ 309297 w 466"/>
              <a:gd name="T93" fmla="*/ 842610 h 527"/>
              <a:gd name="T94" fmla="*/ 302920 w 466"/>
              <a:gd name="T95" fmla="*/ 839266 h 527"/>
              <a:gd name="T96" fmla="*/ 280599 w 466"/>
              <a:gd name="T97" fmla="*/ 845953 h 527"/>
              <a:gd name="T98" fmla="*/ 264656 w 466"/>
              <a:gd name="T99" fmla="*/ 852641 h 527"/>
              <a:gd name="T100" fmla="*/ 176969 w 466"/>
              <a:gd name="T101" fmla="*/ 825891 h 527"/>
              <a:gd name="T102" fmla="*/ 173780 w 466"/>
              <a:gd name="T103" fmla="*/ 812516 h 527"/>
              <a:gd name="T104" fmla="*/ 130734 w 466"/>
              <a:gd name="T105" fmla="*/ 780751 h 527"/>
              <a:gd name="T106" fmla="*/ 98847 w 466"/>
              <a:gd name="T107" fmla="*/ 777408 h 527"/>
              <a:gd name="T108" fmla="*/ 71744 w 466"/>
              <a:gd name="T109" fmla="*/ 777408 h 52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66"/>
              <a:gd name="T166" fmla="*/ 0 h 527"/>
              <a:gd name="T167" fmla="*/ 466 w 466"/>
              <a:gd name="T168" fmla="*/ 527 h 52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66" h="527">
                <a:moveTo>
                  <a:pt x="0" y="107"/>
                </a:moveTo>
                <a:lnTo>
                  <a:pt x="131" y="88"/>
                </a:lnTo>
                <a:lnTo>
                  <a:pt x="133" y="88"/>
                </a:lnTo>
                <a:lnTo>
                  <a:pt x="137" y="86"/>
                </a:lnTo>
                <a:lnTo>
                  <a:pt x="141" y="84"/>
                </a:lnTo>
                <a:lnTo>
                  <a:pt x="143" y="82"/>
                </a:lnTo>
                <a:lnTo>
                  <a:pt x="145" y="82"/>
                </a:lnTo>
                <a:lnTo>
                  <a:pt x="147" y="82"/>
                </a:lnTo>
                <a:lnTo>
                  <a:pt x="153" y="82"/>
                </a:lnTo>
                <a:lnTo>
                  <a:pt x="158" y="82"/>
                </a:lnTo>
                <a:lnTo>
                  <a:pt x="164" y="84"/>
                </a:lnTo>
                <a:lnTo>
                  <a:pt x="170" y="88"/>
                </a:lnTo>
                <a:lnTo>
                  <a:pt x="178" y="90"/>
                </a:lnTo>
                <a:lnTo>
                  <a:pt x="184" y="96"/>
                </a:lnTo>
                <a:lnTo>
                  <a:pt x="196" y="96"/>
                </a:lnTo>
                <a:lnTo>
                  <a:pt x="204" y="90"/>
                </a:lnTo>
                <a:lnTo>
                  <a:pt x="215" y="94"/>
                </a:lnTo>
                <a:lnTo>
                  <a:pt x="200" y="102"/>
                </a:lnTo>
                <a:lnTo>
                  <a:pt x="190" y="111"/>
                </a:lnTo>
                <a:lnTo>
                  <a:pt x="192" y="111"/>
                </a:lnTo>
                <a:lnTo>
                  <a:pt x="196" y="111"/>
                </a:lnTo>
                <a:lnTo>
                  <a:pt x="200" y="111"/>
                </a:lnTo>
                <a:lnTo>
                  <a:pt x="206" y="111"/>
                </a:lnTo>
                <a:lnTo>
                  <a:pt x="209" y="109"/>
                </a:lnTo>
                <a:lnTo>
                  <a:pt x="215" y="105"/>
                </a:lnTo>
                <a:lnTo>
                  <a:pt x="221" y="102"/>
                </a:lnTo>
                <a:lnTo>
                  <a:pt x="221" y="104"/>
                </a:lnTo>
                <a:lnTo>
                  <a:pt x="223" y="104"/>
                </a:lnTo>
                <a:lnTo>
                  <a:pt x="227" y="105"/>
                </a:lnTo>
                <a:lnTo>
                  <a:pt x="231" y="107"/>
                </a:lnTo>
                <a:lnTo>
                  <a:pt x="235" y="109"/>
                </a:lnTo>
                <a:lnTo>
                  <a:pt x="241" y="109"/>
                </a:lnTo>
                <a:lnTo>
                  <a:pt x="247" y="107"/>
                </a:lnTo>
                <a:lnTo>
                  <a:pt x="255" y="102"/>
                </a:lnTo>
                <a:lnTo>
                  <a:pt x="258" y="102"/>
                </a:lnTo>
                <a:lnTo>
                  <a:pt x="260" y="100"/>
                </a:lnTo>
                <a:lnTo>
                  <a:pt x="266" y="98"/>
                </a:lnTo>
                <a:lnTo>
                  <a:pt x="270" y="96"/>
                </a:lnTo>
                <a:lnTo>
                  <a:pt x="276" y="94"/>
                </a:lnTo>
                <a:lnTo>
                  <a:pt x="282" y="90"/>
                </a:lnTo>
                <a:lnTo>
                  <a:pt x="286" y="88"/>
                </a:lnTo>
                <a:lnTo>
                  <a:pt x="288" y="88"/>
                </a:lnTo>
                <a:lnTo>
                  <a:pt x="290" y="88"/>
                </a:lnTo>
                <a:lnTo>
                  <a:pt x="294" y="88"/>
                </a:lnTo>
                <a:lnTo>
                  <a:pt x="298" y="86"/>
                </a:lnTo>
                <a:lnTo>
                  <a:pt x="304" y="86"/>
                </a:lnTo>
                <a:lnTo>
                  <a:pt x="308" y="86"/>
                </a:lnTo>
                <a:lnTo>
                  <a:pt x="310" y="86"/>
                </a:lnTo>
                <a:lnTo>
                  <a:pt x="311" y="86"/>
                </a:lnTo>
                <a:lnTo>
                  <a:pt x="313" y="84"/>
                </a:lnTo>
                <a:lnTo>
                  <a:pt x="317" y="80"/>
                </a:lnTo>
                <a:lnTo>
                  <a:pt x="321" y="76"/>
                </a:lnTo>
                <a:lnTo>
                  <a:pt x="327" y="70"/>
                </a:lnTo>
                <a:lnTo>
                  <a:pt x="335" y="62"/>
                </a:lnTo>
                <a:lnTo>
                  <a:pt x="341" y="56"/>
                </a:lnTo>
                <a:lnTo>
                  <a:pt x="349" y="49"/>
                </a:lnTo>
                <a:lnTo>
                  <a:pt x="357" y="41"/>
                </a:lnTo>
                <a:lnTo>
                  <a:pt x="366" y="35"/>
                </a:lnTo>
                <a:lnTo>
                  <a:pt x="376" y="29"/>
                </a:lnTo>
                <a:lnTo>
                  <a:pt x="388" y="21"/>
                </a:lnTo>
                <a:lnTo>
                  <a:pt x="398" y="13"/>
                </a:lnTo>
                <a:lnTo>
                  <a:pt x="408" y="7"/>
                </a:lnTo>
                <a:lnTo>
                  <a:pt x="417" y="3"/>
                </a:lnTo>
                <a:lnTo>
                  <a:pt x="429" y="0"/>
                </a:lnTo>
                <a:lnTo>
                  <a:pt x="427" y="0"/>
                </a:lnTo>
                <a:lnTo>
                  <a:pt x="465" y="186"/>
                </a:lnTo>
                <a:lnTo>
                  <a:pt x="451" y="190"/>
                </a:lnTo>
                <a:lnTo>
                  <a:pt x="453" y="192"/>
                </a:lnTo>
                <a:lnTo>
                  <a:pt x="455" y="198"/>
                </a:lnTo>
                <a:lnTo>
                  <a:pt x="457" y="204"/>
                </a:lnTo>
                <a:lnTo>
                  <a:pt x="459" y="211"/>
                </a:lnTo>
                <a:lnTo>
                  <a:pt x="461" y="221"/>
                </a:lnTo>
                <a:lnTo>
                  <a:pt x="461" y="231"/>
                </a:lnTo>
                <a:lnTo>
                  <a:pt x="461" y="239"/>
                </a:lnTo>
                <a:lnTo>
                  <a:pt x="457" y="245"/>
                </a:lnTo>
                <a:lnTo>
                  <a:pt x="455" y="249"/>
                </a:lnTo>
                <a:lnTo>
                  <a:pt x="455" y="255"/>
                </a:lnTo>
                <a:lnTo>
                  <a:pt x="453" y="263"/>
                </a:lnTo>
                <a:lnTo>
                  <a:pt x="451" y="274"/>
                </a:lnTo>
                <a:lnTo>
                  <a:pt x="451" y="286"/>
                </a:lnTo>
                <a:lnTo>
                  <a:pt x="449" y="294"/>
                </a:lnTo>
                <a:lnTo>
                  <a:pt x="449" y="302"/>
                </a:lnTo>
                <a:lnTo>
                  <a:pt x="449" y="304"/>
                </a:lnTo>
                <a:lnTo>
                  <a:pt x="449" y="306"/>
                </a:lnTo>
                <a:lnTo>
                  <a:pt x="449" y="308"/>
                </a:lnTo>
                <a:lnTo>
                  <a:pt x="451" y="312"/>
                </a:lnTo>
                <a:lnTo>
                  <a:pt x="451" y="315"/>
                </a:lnTo>
                <a:lnTo>
                  <a:pt x="451" y="319"/>
                </a:lnTo>
                <a:lnTo>
                  <a:pt x="449" y="325"/>
                </a:lnTo>
                <a:lnTo>
                  <a:pt x="445" y="331"/>
                </a:lnTo>
                <a:lnTo>
                  <a:pt x="439" y="339"/>
                </a:lnTo>
                <a:lnTo>
                  <a:pt x="437" y="341"/>
                </a:lnTo>
                <a:lnTo>
                  <a:pt x="435" y="345"/>
                </a:lnTo>
                <a:lnTo>
                  <a:pt x="429" y="351"/>
                </a:lnTo>
                <a:lnTo>
                  <a:pt x="425" y="355"/>
                </a:lnTo>
                <a:lnTo>
                  <a:pt x="421" y="361"/>
                </a:lnTo>
                <a:lnTo>
                  <a:pt x="415" y="367"/>
                </a:lnTo>
                <a:lnTo>
                  <a:pt x="413" y="370"/>
                </a:lnTo>
                <a:lnTo>
                  <a:pt x="412" y="370"/>
                </a:lnTo>
                <a:lnTo>
                  <a:pt x="412" y="372"/>
                </a:lnTo>
                <a:lnTo>
                  <a:pt x="410" y="374"/>
                </a:lnTo>
                <a:lnTo>
                  <a:pt x="406" y="374"/>
                </a:lnTo>
                <a:lnTo>
                  <a:pt x="404" y="374"/>
                </a:lnTo>
                <a:lnTo>
                  <a:pt x="400" y="376"/>
                </a:lnTo>
                <a:lnTo>
                  <a:pt x="396" y="376"/>
                </a:lnTo>
                <a:lnTo>
                  <a:pt x="394" y="374"/>
                </a:lnTo>
                <a:lnTo>
                  <a:pt x="368" y="398"/>
                </a:lnTo>
                <a:lnTo>
                  <a:pt x="366" y="429"/>
                </a:lnTo>
                <a:lnTo>
                  <a:pt x="364" y="429"/>
                </a:lnTo>
                <a:lnTo>
                  <a:pt x="364" y="433"/>
                </a:lnTo>
                <a:lnTo>
                  <a:pt x="364" y="437"/>
                </a:lnTo>
                <a:lnTo>
                  <a:pt x="362" y="443"/>
                </a:lnTo>
                <a:lnTo>
                  <a:pt x="359" y="447"/>
                </a:lnTo>
                <a:lnTo>
                  <a:pt x="357" y="449"/>
                </a:lnTo>
                <a:lnTo>
                  <a:pt x="353" y="447"/>
                </a:lnTo>
                <a:lnTo>
                  <a:pt x="349" y="437"/>
                </a:lnTo>
                <a:lnTo>
                  <a:pt x="347" y="435"/>
                </a:lnTo>
                <a:lnTo>
                  <a:pt x="347" y="433"/>
                </a:lnTo>
                <a:lnTo>
                  <a:pt x="345" y="433"/>
                </a:lnTo>
                <a:lnTo>
                  <a:pt x="341" y="433"/>
                </a:lnTo>
                <a:lnTo>
                  <a:pt x="339" y="433"/>
                </a:lnTo>
                <a:lnTo>
                  <a:pt x="335" y="437"/>
                </a:lnTo>
                <a:lnTo>
                  <a:pt x="335" y="443"/>
                </a:lnTo>
                <a:lnTo>
                  <a:pt x="333" y="453"/>
                </a:lnTo>
                <a:lnTo>
                  <a:pt x="333" y="457"/>
                </a:lnTo>
                <a:lnTo>
                  <a:pt x="331" y="459"/>
                </a:lnTo>
                <a:lnTo>
                  <a:pt x="329" y="463"/>
                </a:lnTo>
                <a:lnTo>
                  <a:pt x="327" y="467"/>
                </a:lnTo>
                <a:lnTo>
                  <a:pt x="327" y="469"/>
                </a:lnTo>
                <a:lnTo>
                  <a:pt x="325" y="471"/>
                </a:lnTo>
                <a:lnTo>
                  <a:pt x="329" y="494"/>
                </a:lnTo>
                <a:lnTo>
                  <a:pt x="327" y="496"/>
                </a:lnTo>
                <a:lnTo>
                  <a:pt x="325" y="500"/>
                </a:lnTo>
                <a:lnTo>
                  <a:pt x="321" y="508"/>
                </a:lnTo>
                <a:lnTo>
                  <a:pt x="315" y="514"/>
                </a:lnTo>
                <a:lnTo>
                  <a:pt x="310" y="520"/>
                </a:lnTo>
                <a:lnTo>
                  <a:pt x="304" y="524"/>
                </a:lnTo>
                <a:lnTo>
                  <a:pt x="296" y="526"/>
                </a:lnTo>
                <a:lnTo>
                  <a:pt x="292" y="522"/>
                </a:lnTo>
                <a:lnTo>
                  <a:pt x="290" y="520"/>
                </a:lnTo>
                <a:lnTo>
                  <a:pt x="288" y="518"/>
                </a:lnTo>
                <a:lnTo>
                  <a:pt x="286" y="514"/>
                </a:lnTo>
                <a:lnTo>
                  <a:pt x="282" y="510"/>
                </a:lnTo>
                <a:lnTo>
                  <a:pt x="276" y="506"/>
                </a:lnTo>
                <a:lnTo>
                  <a:pt x="272" y="504"/>
                </a:lnTo>
                <a:lnTo>
                  <a:pt x="266" y="504"/>
                </a:lnTo>
                <a:lnTo>
                  <a:pt x="262" y="508"/>
                </a:lnTo>
                <a:lnTo>
                  <a:pt x="260" y="506"/>
                </a:lnTo>
                <a:lnTo>
                  <a:pt x="260" y="502"/>
                </a:lnTo>
                <a:lnTo>
                  <a:pt x="260" y="496"/>
                </a:lnTo>
                <a:lnTo>
                  <a:pt x="258" y="490"/>
                </a:lnTo>
                <a:lnTo>
                  <a:pt x="255" y="488"/>
                </a:lnTo>
                <a:lnTo>
                  <a:pt x="249" y="486"/>
                </a:lnTo>
                <a:lnTo>
                  <a:pt x="241" y="488"/>
                </a:lnTo>
                <a:lnTo>
                  <a:pt x="229" y="498"/>
                </a:lnTo>
                <a:lnTo>
                  <a:pt x="229" y="500"/>
                </a:lnTo>
                <a:lnTo>
                  <a:pt x="227" y="502"/>
                </a:lnTo>
                <a:lnTo>
                  <a:pt x="223" y="506"/>
                </a:lnTo>
                <a:lnTo>
                  <a:pt x="219" y="508"/>
                </a:lnTo>
                <a:lnTo>
                  <a:pt x="213" y="510"/>
                </a:lnTo>
                <a:lnTo>
                  <a:pt x="207" y="512"/>
                </a:lnTo>
                <a:lnTo>
                  <a:pt x="200" y="508"/>
                </a:lnTo>
                <a:lnTo>
                  <a:pt x="194" y="504"/>
                </a:lnTo>
                <a:lnTo>
                  <a:pt x="192" y="502"/>
                </a:lnTo>
                <a:lnTo>
                  <a:pt x="190" y="502"/>
                </a:lnTo>
                <a:lnTo>
                  <a:pt x="188" y="500"/>
                </a:lnTo>
                <a:lnTo>
                  <a:pt x="184" y="502"/>
                </a:lnTo>
                <a:lnTo>
                  <a:pt x="180" y="502"/>
                </a:lnTo>
                <a:lnTo>
                  <a:pt x="176" y="506"/>
                </a:lnTo>
                <a:lnTo>
                  <a:pt x="170" y="512"/>
                </a:lnTo>
                <a:lnTo>
                  <a:pt x="166" y="510"/>
                </a:lnTo>
                <a:lnTo>
                  <a:pt x="162" y="510"/>
                </a:lnTo>
                <a:lnTo>
                  <a:pt x="160" y="510"/>
                </a:lnTo>
                <a:lnTo>
                  <a:pt x="145" y="496"/>
                </a:lnTo>
                <a:lnTo>
                  <a:pt x="111" y="494"/>
                </a:lnTo>
                <a:lnTo>
                  <a:pt x="111" y="492"/>
                </a:lnTo>
                <a:lnTo>
                  <a:pt x="111" y="488"/>
                </a:lnTo>
                <a:lnTo>
                  <a:pt x="109" y="486"/>
                </a:lnTo>
                <a:lnTo>
                  <a:pt x="107" y="480"/>
                </a:lnTo>
                <a:lnTo>
                  <a:pt x="102" y="474"/>
                </a:lnTo>
                <a:lnTo>
                  <a:pt x="94" y="469"/>
                </a:lnTo>
                <a:lnTo>
                  <a:pt x="82" y="467"/>
                </a:lnTo>
                <a:lnTo>
                  <a:pt x="68" y="465"/>
                </a:lnTo>
                <a:lnTo>
                  <a:pt x="66" y="465"/>
                </a:lnTo>
                <a:lnTo>
                  <a:pt x="62" y="465"/>
                </a:lnTo>
                <a:lnTo>
                  <a:pt x="58" y="465"/>
                </a:lnTo>
                <a:lnTo>
                  <a:pt x="52" y="465"/>
                </a:lnTo>
                <a:lnTo>
                  <a:pt x="49" y="465"/>
                </a:lnTo>
                <a:lnTo>
                  <a:pt x="45" y="465"/>
                </a:lnTo>
                <a:lnTo>
                  <a:pt x="43" y="465"/>
                </a:lnTo>
                <a:lnTo>
                  <a:pt x="41" y="465"/>
                </a:lnTo>
                <a:lnTo>
                  <a:pt x="0" y="1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4" name="Freeform 56"/>
          <p:cNvSpPr>
            <a:spLocks/>
          </p:cNvSpPr>
          <p:nvPr/>
        </p:nvSpPr>
        <p:spPr bwMode="auto">
          <a:xfrm>
            <a:off x="7481888" y="1887538"/>
            <a:ext cx="1058862" cy="1000125"/>
          </a:xfrm>
          <a:custGeom>
            <a:avLst/>
            <a:gdLst>
              <a:gd name="T0" fmla="*/ 30299 w 664"/>
              <a:gd name="T1" fmla="*/ 906624 h 599"/>
              <a:gd name="T2" fmla="*/ 95680 w 664"/>
              <a:gd name="T3" fmla="*/ 893267 h 599"/>
              <a:gd name="T4" fmla="*/ 199334 w 664"/>
              <a:gd name="T5" fmla="*/ 873231 h 599"/>
              <a:gd name="T6" fmla="*/ 322124 w 664"/>
              <a:gd name="T7" fmla="*/ 846516 h 599"/>
              <a:gd name="T8" fmla="*/ 449697 w 664"/>
              <a:gd name="T9" fmla="*/ 821472 h 599"/>
              <a:gd name="T10" fmla="*/ 566108 w 664"/>
              <a:gd name="T11" fmla="*/ 798096 h 599"/>
              <a:gd name="T12" fmla="*/ 652221 w 664"/>
              <a:gd name="T13" fmla="*/ 778061 h 599"/>
              <a:gd name="T14" fmla="*/ 696872 w 664"/>
              <a:gd name="T15" fmla="*/ 768043 h 599"/>
              <a:gd name="T16" fmla="*/ 731954 w 664"/>
              <a:gd name="T17" fmla="*/ 771382 h 599"/>
              <a:gd name="T18" fmla="*/ 746306 w 664"/>
              <a:gd name="T19" fmla="*/ 794757 h 599"/>
              <a:gd name="T20" fmla="*/ 775010 w 664"/>
              <a:gd name="T21" fmla="*/ 808114 h 599"/>
              <a:gd name="T22" fmla="*/ 781389 w 664"/>
              <a:gd name="T23" fmla="*/ 824811 h 599"/>
              <a:gd name="T24" fmla="*/ 800525 w 664"/>
              <a:gd name="T25" fmla="*/ 856534 h 599"/>
              <a:gd name="T26" fmla="*/ 818067 w 664"/>
              <a:gd name="T27" fmla="*/ 873231 h 599"/>
              <a:gd name="T28" fmla="*/ 1006238 w 664"/>
              <a:gd name="T29" fmla="*/ 998455 h 599"/>
              <a:gd name="T30" fmla="*/ 1057267 w 664"/>
              <a:gd name="T31" fmla="*/ 873231 h 599"/>
              <a:gd name="T32" fmla="*/ 1012617 w 664"/>
              <a:gd name="T33" fmla="*/ 519264 h 599"/>
              <a:gd name="T34" fmla="*/ 1006238 w 664"/>
              <a:gd name="T35" fmla="*/ 490879 h 599"/>
              <a:gd name="T36" fmla="*/ 993480 w 664"/>
              <a:gd name="T37" fmla="*/ 430772 h 599"/>
              <a:gd name="T38" fmla="*/ 983912 w 664"/>
              <a:gd name="T39" fmla="*/ 375673 h 599"/>
              <a:gd name="T40" fmla="*/ 975939 w 664"/>
              <a:gd name="T41" fmla="*/ 342280 h 599"/>
              <a:gd name="T42" fmla="*/ 959992 w 664"/>
              <a:gd name="T43" fmla="*/ 317235 h 599"/>
              <a:gd name="T44" fmla="*/ 950424 w 664"/>
              <a:gd name="T45" fmla="*/ 330592 h 599"/>
              <a:gd name="T46" fmla="*/ 908963 w 664"/>
              <a:gd name="T47" fmla="*/ 136912 h 599"/>
              <a:gd name="T48" fmla="*/ 865907 w 664"/>
              <a:gd name="T49" fmla="*/ 5009 h 599"/>
              <a:gd name="T50" fmla="*/ 806904 w 664"/>
              <a:gd name="T51" fmla="*/ 21706 h 599"/>
              <a:gd name="T52" fmla="*/ 736738 w 664"/>
              <a:gd name="T53" fmla="*/ 38402 h 599"/>
              <a:gd name="T54" fmla="*/ 693682 w 664"/>
              <a:gd name="T55" fmla="*/ 48420 h 599"/>
              <a:gd name="T56" fmla="*/ 650626 w 664"/>
              <a:gd name="T57" fmla="*/ 68456 h 599"/>
              <a:gd name="T58" fmla="*/ 596407 w 664"/>
              <a:gd name="T59" fmla="*/ 123555 h 599"/>
              <a:gd name="T60" fmla="*/ 559730 w 664"/>
              <a:gd name="T61" fmla="*/ 181993 h 599"/>
              <a:gd name="T62" fmla="*/ 543783 w 664"/>
              <a:gd name="T63" fmla="*/ 218725 h 599"/>
              <a:gd name="T64" fmla="*/ 465644 w 664"/>
              <a:gd name="T65" fmla="*/ 323914 h 599"/>
              <a:gd name="T66" fmla="*/ 495943 w 664"/>
              <a:gd name="T67" fmla="*/ 368994 h 599"/>
              <a:gd name="T68" fmla="*/ 495943 w 664"/>
              <a:gd name="T69" fmla="*/ 389030 h 599"/>
              <a:gd name="T70" fmla="*/ 505511 w 664"/>
              <a:gd name="T71" fmla="*/ 427432 h 599"/>
              <a:gd name="T72" fmla="*/ 492754 w 664"/>
              <a:gd name="T73" fmla="*/ 447468 h 599"/>
              <a:gd name="T74" fmla="*/ 449697 w 664"/>
              <a:gd name="T75" fmla="*/ 490879 h 599"/>
              <a:gd name="T76" fmla="*/ 433751 w 664"/>
              <a:gd name="T77" fmla="*/ 512585 h 599"/>
              <a:gd name="T78" fmla="*/ 408236 w 664"/>
              <a:gd name="T79" fmla="*/ 525942 h 599"/>
              <a:gd name="T80" fmla="*/ 384316 w 664"/>
              <a:gd name="T81" fmla="*/ 529282 h 599"/>
              <a:gd name="T82" fmla="*/ 339665 w 664"/>
              <a:gd name="T83" fmla="*/ 542639 h 599"/>
              <a:gd name="T84" fmla="*/ 322124 w 664"/>
              <a:gd name="T85" fmla="*/ 555996 h 599"/>
              <a:gd name="T86" fmla="*/ 280662 w 664"/>
              <a:gd name="T87" fmla="*/ 545978 h 599"/>
              <a:gd name="T88" fmla="*/ 192955 w 664"/>
              <a:gd name="T89" fmla="*/ 552657 h 599"/>
              <a:gd name="T90" fmla="*/ 124384 w 664"/>
              <a:gd name="T91" fmla="*/ 572693 h 599"/>
              <a:gd name="T92" fmla="*/ 89302 w 664"/>
              <a:gd name="T93" fmla="*/ 594398 h 599"/>
              <a:gd name="T94" fmla="*/ 78139 w 664"/>
              <a:gd name="T95" fmla="*/ 611095 h 599"/>
              <a:gd name="T96" fmla="*/ 86112 w 664"/>
              <a:gd name="T97" fmla="*/ 637809 h 599"/>
              <a:gd name="T98" fmla="*/ 105248 w 664"/>
              <a:gd name="T99" fmla="*/ 661184 h 599"/>
              <a:gd name="T100" fmla="*/ 118006 w 664"/>
              <a:gd name="T101" fmla="*/ 676211 h 599"/>
              <a:gd name="T102" fmla="*/ 118006 w 664"/>
              <a:gd name="T103" fmla="*/ 709605 h 599"/>
              <a:gd name="T104" fmla="*/ 105248 w 664"/>
              <a:gd name="T105" fmla="*/ 722962 h 599"/>
              <a:gd name="T106" fmla="*/ 52624 w 664"/>
              <a:gd name="T107" fmla="*/ 798096 h 599"/>
              <a:gd name="T108" fmla="*/ 52624 w 664"/>
              <a:gd name="T109" fmla="*/ 794757 h 599"/>
              <a:gd name="T110" fmla="*/ 14352 w 664"/>
              <a:gd name="T111" fmla="*/ 839838 h 599"/>
              <a:gd name="T112" fmla="*/ 0 w 664"/>
              <a:gd name="T113" fmla="*/ 849856 h 59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64"/>
              <a:gd name="T172" fmla="*/ 0 h 599"/>
              <a:gd name="T173" fmla="*/ 664 w 664"/>
              <a:gd name="T174" fmla="*/ 599 h 59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64" h="599">
                <a:moveTo>
                  <a:pt x="9" y="545"/>
                </a:moveTo>
                <a:lnTo>
                  <a:pt x="9" y="543"/>
                </a:lnTo>
                <a:lnTo>
                  <a:pt x="13" y="543"/>
                </a:lnTo>
                <a:lnTo>
                  <a:pt x="19" y="543"/>
                </a:lnTo>
                <a:lnTo>
                  <a:pt x="25" y="541"/>
                </a:lnTo>
                <a:lnTo>
                  <a:pt x="35" y="541"/>
                </a:lnTo>
                <a:lnTo>
                  <a:pt x="47" y="539"/>
                </a:lnTo>
                <a:lnTo>
                  <a:pt x="60" y="535"/>
                </a:lnTo>
                <a:lnTo>
                  <a:pt x="76" y="533"/>
                </a:lnTo>
                <a:lnTo>
                  <a:pt x="90" y="529"/>
                </a:lnTo>
                <a:lnTo>
                  <a:pt x="107" y="527"/>
                </a:lnTo>
                <a:lnTo>
                  <a:pt x="125" y="523"/>
                </a:lnTo>
                <a:lnTo>
                  <a:pt x="143" y="519"/>
                </a:lnTo>
                <a:lnTo>
                  <a:pt x="162" y="515"/>
                </a:lnTo>
                <a:lnTo>
                  <a:pt x="184" y="511"/>
                </a:lnTo>
                <a:lnTo>
                  <a:pt x="202" y="507"/>
                </a:lnTo>
                <a:lnTo>
                  <a:pt x="223" y="503"/>
                </a:lnTo>
                <a:lnTo>
                  <a:pt x="243" y="499"/>
                </a:lnTo>
                <a:lnTo>
                  <a:pt x="262" y="496"/>
                </a:lnTo>
                <a:lnTo>
                  <a:pt x="282" y="492"/>
                </a:lnTo>
                <a:lnTo>
                  <a:pt x="302" y="488"/>
                </a:lnTo>
                <a:lnTo>
                  <a:pt x="319" y="484"/>
                </a:lnTo>
                <a:lnTo>
                  <a:pt x="337" y="482"/>
                </a:lnTo>
                <a:lnTo>
                  <a:pt x="355" y="478"/>
                </a:lnTo>
                <a:lnTo>
                  <a:pt x="372" y="474"/>
                </a:lnTo>
                <a:lnTo>
                  <a:pt x="384" y="472"/>
                </a:lnTo>
                <a:lnTo>
                  <a:pt x="398" y="470"/>
                </a:lnTo>
                <a:lnTo>
                  <a:pt x="409" y="466"/>
                </a:lnTo>
                <a:lnTo>
                  <a:pt x="421" y="464"/>
                </a:lnTo>
                <a:lnTo>
                  <a:pt x="429" y="464"/>
                </a:lnTo>
                <a:lnTo>
                  <a:pt x="433" y="462"/>
                </a:lnTo>
                <a:lnTo>
                  <a:pt x="437" y="460"/>
                </a:lnTo>
                <a:lnTo>
                  <a:pt x="439" y="460"/>
                </a:lnTo>
                <a:lnTo>
                  <a:pt x="447" y="460"/>
                </a:lnTo>
                <a:lnTo>
                  <a:pt x="453" y="460"/>
                </a:lnTo>
                <a:lnTo>
                  <a:pt x="459" y="462"/>
                </a:lnTo>
                <a:lnTo>
                  <a:pt x="462" y="466"/>
                </a:lnTo>
                <a:lnTo>
                  <a:pt x="464" y="470"/>
                </a:lnTo>
                <a:lnTo>
                  <a:pt x="466" y="474"/>
                </a:lnTo>
                <a:lnTo>
                  <a:pt x="468" y="476"/>
                </a:lnTo>
                <a:lnTo>
                  <a:pt x="470" y="478"/>
                </a:lnTo>
                <a:lnTo>
                  <a:pt x="478" y="478"/>
                </a:lnTo>
                <a:lnTo>
                  <a:pt x="482" y="480"/>
                </a:lnTo>
                <a:lnTo>
                  <a:pt x="486" y="484"/>
                </a:lnTo>
                <a:lnTo>
                  <a:pt x="488" y="484"/>
                </a:lnTo>
                <a:lnTo>
                  <a:pt x="490" y="488"/>
                </a:lnTo>
                <a:lnTo>
                  <a:pt x="490" y="492"/>
                </a:lnTo>
                <a:lnTo>
                  <a:pt x="490" y="494"/>
                </a:lnTo>
                <a:lnTo>
                  <a:pt x="490" y="496"/>
                </a:lnTo>
                <a:lnTo>
                  <a:pt x="494" y="503"/>
                </a:lnTo>
                <a:lnTo>
                  <a:pt x="498" y="509"/>
                </a:lnTo>
                <a:lnTo>
                  <a:pt x="502" y="513"/>
                </a:lnTo>
                <a:lnTo>
                  <a:pt x="506" y="517"/>
                </a:lnTo>
                <a:lnTo>
                  <a:pt x="508" y="521"/>
                </a:lnTo>
                <a:lnTo>
                  <a:pt x="511" y="523"/>
                </a:lnTo>
                <a:lnTo>
                  <a:pt x="513" y="523"/>
                </a:lnTo>
                <a:lnTo>
                  <a:pt x="535" y="531"/>
                </a:lnTo>
                <a:lnTo>
                  <a:pt x="629" y="560"/>
                </a:lnTo>
                <a:lnTo>
                  <a:pt x="631" y="598"/>
                </a:lnTo>
                <a:lnTo>
                  <a:pt x="643" y="582"/>
                </a:lnTo>
                <a:lnTo>
                  <a:pt x="655" y="554"/>
                </a:lnTo>
                <a:lnTo>
                  <a:pt x="647" y="541"/>
                </a:lnTo>
                <a:lnTo>
                  <a:pt x="663" y="523"/>
                </a:lnTo>
                <a:lnTo>
                  <a:pt x="655" y="513"/>
                </a:lnTo>
                <a:lnTo>
                  <a:pt x="639" y="407"/>
                </a:lnTo>
                <a:lnTo>
                  <a:pt x="633" y="407"/>
                </a:lnTo>
                <a:lnTo>
                  <a:pt x="635" y="311"/>
                </a:lnTo>
                <a:lnTo>
                  <a:pt x="635" y="309"/>
                </a:lnTo>
                <a:lnTo>
                  <a:pt x="635" y="307"/>
                </a:lnTo>
                <a:lnTo>
                  <a:pt x="633" y="301"/>
                </a:lnTo>
                <a:lnTo>
                  <a:pt x="631" y="294"/>
                </a:lnTo>
                <a:lnTo>
                  <a:pt x="629" y="286"/>
                </a:lnTo>
                <a:lnTo>
                  <a:pt x="629" y="278"/>
                </a:lnTo>
                <a:lnTo>
                  <a:pt x="627" y="268"/>
                </a:lnTo>
                <a:lnTo>
                  <a:pt x="623" y="258"/>
                </a:lnTo>
                <a:lnTo>
                  <a:pt x="621" y="250"/>
                </a:lnTo>
                <a:lnTo>
                  <a:pt x="619" y="241"/>
                </a:lnTo>
                <a:lnTo>
                  <a:pt x="617" y="233"/>
                </a:lnTo>
                <a:lnTo>
                  <a:pt x="617" y="225"/>
                </a:lnTo>
                <a:lnTo>
                  <a:pt x="615" y="217"/>
                </a:lnTo>
                <a:lnTo>
                  <a:pt x="613" y="211"/>
                </a:lnTo>
                <a:lnTo>
                  <a:pt x="613" y="207"/>
                </a:lnTo>
                <a:lnTo>
                  <a:pt x="612" y="205"/>
                </a:lnTo>
                <a:lnTo>
                  <a:pt x="608" y="198"/>
                </a:lnTo>
                <a:lnTo>
                  <a:pt x="606" y="192"/>
                </a:lnTo>
                <a:lnTo>
                  <a:pt x="604" y="190"/>
                </a:lnTo>
                <a:lnTo>
                  <a:pt x="602" y="190"/>
                </a:lnTo>
                <a:lnTo>
                  <a:pt x="600" y="192"/>
                </a:lnTo>
                <a:lnTo>
                  <a:pt x="598" y="196"/>
                </a:lnTo>
                <a:lnTo>
                  <a:pt x="596" y="198"/>
                </a:lnTo>
                <a:lnTo>
                  <a:pt x="592" y="194"/>
                </a:lnTo>
                <a:lnTo>
                  <a:pt x="582" y="139"/>
                </a:lnTo>
                <a:lnTo>
                  <a:pt x="578" y="98"/>
                </a:lnTo>
                <a:lnTo>
                  <a:pt x="570" y="82"/>
                </a:lnTo>
                <a:lnTo>
                  <a:pt x="553" y="0"/>
                </a:lnTo>
                <a:lnTo>
                  <a:pt x="551" y="1"/>
                </a:lnTo>
                <a:lnTo>
                  <a:pt x="549" y="1"/>
                </a:lnTo>
                <a:lnTo>
                  <a:pt x="543" y="3"/>
                </a:lnTo>
                <a:lnTo>
                  <a:pt x="535" y="5"/>
                </a:lnTo>
                <a:lnTo>
                  <a:pt x="527" y="7"/>
                </a:lnTo>
                <a:lnTo>
                  <a:pt x="515" y="9"/>
                </a:lnTo>
                <a:lnTo>
                  <a:pt x="506" y="13"/>
                </a:lnTo>
                <a:lnTo>
                  <a:pt x="494" y="15"/>
                </a:lnTo>
                <a:lnTo>
                  <a:pt x="484" y="19"/>
                </a:lnTo>
                <a:lnTo>
                  <a:pt x="474" y="21"/>
                </a:lnTo>
                <a:lnTo>
                  <a:pt x="462" y="23"/>
                </a:lnTo>
                <a:lnTo>
                  <a:pt x="455" y="25"/>
                </a:lnTo>
                <a:lnTo>
                  <a:pt x="447" y="29"/>
                </a:lnTo>
                <a:lnTo>
                  <a:pt x="439" y="29"/>
                </a:lnTo>
                <a:lnTo>
                  <a:pt x="435" y="29"/>
                </a:lnTo>
                <a:lnTo>
                  <a:pt x="433" y="29"/>
                </a:lnTo>
                <a:lnTo>
                  <a:pt x="425" y="31"/>
                </a:lnTo>
                <a:lnTo>
                  <a:pt x="415" y="35"/>
                </a:lnTo>
                <a:lnTo>
                  <a:pt x="408" y="41"/>
                </a:lnTo>
                <a:lnTo>
                  <a:pt x="398" y="47"/>
                </a:lnTo>
                <a:lnTo>
                  <a:pt x="390" y="54"/>
                </a:lnTo>
                <a:lnTo>
                  <a:pt x="382" y="64"/>
                </a:lnTo>
                <a:lnTo>
                  <a:pt x="374" y="74"/>
                </a:lnTo>
                <a:lnTo>
                  <a:pt x="368" y="84"/>
                </a:lnTo>
                <a:lnTo>
                  <a:pt x="362" y="92"/>
                </a:lnTo>
                <a:lnTo>
                  <a:pt x="357" y="99"/>
                </a:lnTo>
                <a:lnTo>
                  <a:pt x="351" y="109"/>
                </a:lnTo>
                <a:lnTo>
                  <a:pt x="347" y="117"/>
                </a:lnTo>
                <a:lnTo>
                  <a:pt x="345" y="123"/>
                </a:lnTo>
                <a:lnTo>
                  <a:pt x="341" y="129"/>
                </a:lnTo>
                <a:lnTo>
                  <a:pt x="341" y="131"/>
                </a:lnTo>
                <a:lnTo>
                  <a:pt x="339" y="133"/>
                </a:lnTo>
                <a:lnTo>
                  <a:pt x="321" y="154"/>
                </a:lnTo>
                <a:lnTo>
                  <a:pt x="323" y="154"/>
                </a:lnTo>
                <a:lnTo>
                  <a:pt x="292" y="194"/>
                </a:lnTo>
                <a:lnTo>
                  <a:pt x="307" y="194"/>
                </a:lnTo>
                <a:lnTo>
                  <a:pt x="317" y="201"/>
                </a:lnTo>
                <a:lnTo>
                  <a:pt x="313" y="219"/>
                </a:lnTo>
                <a:lnTo>
                  <a:pt x="311" y="221"/>
                </a:lnTo>
                <a:lnTo>
                  <a:pt x="307" y="223"/>
                </a:lnTo>
                <a:lnTo>
                  <a:pt x="304" y="225"/>
                </a:lnTo>
                <a:lnTo>
                  <a:pt x="304" y="227"/>
                </a:lnTo>
                <a:lnTo>
                  <a:pt x="311" y="233"/>
                </a:lnTo>
                <a:lnTo>
                  <a:pt x="313" y="239"/>
                </a:lnTo>
                <a:lnTo>
                  <a:pt x="317" y="245"/>
                </a:lnTo>
                <a:lnTo>
                  <a:pt x="317" y="252"/>
                </a:lnTo>
                <a:lnTo>
                  <a:pt x="317" y="256"/>
                </a:lnTo>
                <a:lnTo>
                  <a:pt x="317" y="262"/>
                </a:lnTo>
                <a:lnTo>
                  <a:pt x="317" y="266"/>
                </a:lnTo>
                <a:lnTo>
                  <a:pt x="309" y="268"/>
                </a:lnTo>
                <a:lnTo>
                  <a:pt x="302" y="272"/>
                </a:lnTo>
                <a:lnTo>
                  <a:pt x="294" y="280"/>
                </a:lnTo>
                <a:lnTo>
                  <a:pt x="288" y="286"/>
                </a:lnTo>
                <a:lnTo>
                  <a:pt x="282" y="294"/>
                </a:lnTo>
                <a:lnTo>
                  <a:pt x="278" y="299"/>
                </a:lnTo>
                <a:lnTo>
                  <a:pt x="274" y="303"/>
                </a:lnTo>
                <a:lnTo>
                  <a:pt x="274" y="305"/>
                </a:lnTo>
                <a:lnTo>
                  <a:pt x="272" y="307"/>
                </a:lnTo>
                <a:lnTo>
                  <a:pt x="270" y="309"/>
                </a:lnTo>
                <a:lnTo>
                  <a:pt x="266" y="311"/>
                </a:lnTo>
                <a:lnTo>
                  <a:pt x="262" y="313"/>
                </a:lnTo>
                <a:lnTo>
                  <a:pt x="256" y="315"/>
                </a:lnTo>
                <a:lnTo>
                  <a:pt x="255" y="319"/>
                </a:lnTo>
                <a:lnTo>
                  <a:pt x="251" y="321"/>
                </a:lnTo>
                <a:lnTo>
                  <a:pt x="249" y="321"/>
                </a:lnTo>
                <a:lnTo>
                  <a:pt x="241" y="317"/>
                </a:lnTo>
                <a:lnTo>
                  <a:pt x="233" y="317"/>
                </a:lnTo>
                <a:lnTo>
                  <a:pt x="225" y="319"/>
                </a:lnTo>
                <a:lnTo>
                  <a:pt x="219" y="321"/>
                </a:lnTo>
                <a:lnTo>
                  <a:pt x="213" y="325"/>
                </a:lnTo>
                <a:lnTo>
                  <a:pt x="207" y="327"/>
                </a:lnTo>
                <a:lnTo>
                  <a:pt x="204" y="329"/>
                </a:lnTo>
                <a:lnTo>
                  <a:pt x="204" y="331"/>
                </a:lnTo>
                <a:lnTo>
                  <a:pt x="202" y="333"/>
                </a:lnTo>
                <a:lnTo>
                  <a:pt x="182" y="331"/>
                </a:lnTo>
                <a:lnTo>
                  <a:pt x="180" y="329"/>
                </a:lnTo>
                <a:lnTo>
                  <a:pt x="176" y="327"/>
                </a:lnTo>
                <a:lnTo>
                  <a:pt x="174" y="327"/>
                </a:lnTo>
                <a:lnTo>
                  <a:pt x="154" y="327"/>
                </a:lnTo>
                <a:lnTo>
                  <a:pt x="137" y="329"/>
                </a:lnTo>
                <a:lnTo>
                  <a:pt x="121" y="331"/>
                </a:lnTo>
                <a:lnTo>
                  <a:pt x="107" y="333"/>
                </a:lnTo>
                <a:lnTo>
                  <a:pt x="96" y="335"/>
                </a:lnTo>
                <a:lnTo>
                  <a:pt x="84" y="339"/>
                </a:lnTo>
                <a:lnTo>
                  <a:pt x="78" y="343"/>
                </a:lnTo>
                <a:lnTo>
                  <a:pt x="70" y="347"/>
                </a:lnTo>
                <a:lnTo>
                  <a:pt x="64" y="348"/>
                </a:lnTo>
                <a:lnTo>
                  <a:pt x="60" y="352"/>
                </a:lnTo>
                <a:lnTo>
                  <a:pt x="56" y="356"/>
                </a:lnTo>
                <a:lnTo>
                  <a:pt x="52" y="358"/>
                </a:lnTo>
                <a:lnTo>
                  <a:pt x="52" y="362"/>
                </a:lnTo>
                <a:lnTo>
                  <a:pt x="51" y="364"/>
                </a:lnTo>
                <a:lnTo>
                  <a:pt x="49" y="366"/>
                </a:lnTo>
                <a:lnTo>
                  <a:pt x="51" y="370"/>
                </a:lnTo>
                <a:lnTo>
                  <a:pt x="52" y="376"/>
                </a:lnTo>
                <a:lnTo>
                  <a:pt x="54" y="382"/>
                </a:lnTo>
                <a:lnTo>
                  <a:pt x="58" y="388"/>
                </a:lnTo>
                <a:lnTo>
                  <a:pt x="60" y="392"/>
                </a:lnTo>
                <a:lnTo>
                  <a:pt x="64" y="396"/>
                </a:lnTo>
                <a:lnTo>
                  <a:pt x="66" y="396"/>
                </a:lnTo>
                <a:lnTo>
                  <a:pt x="66" y="398"/>
                </a:lnTo>
                <a:lnTo>
                  <a:pt x="68" y="399"/>
                </a:lnTo>
                <a:lnTo>
                  <a:pt x="72" y="401"/>
                </a:lnTo>
                <a:lnTo>
                  <a:pt x="74" y="405"/>
                </a:lnTo>
                <a:lnTo>
                  <a:pt x="76" y="407"/>
                </a:lnTo>
                <a:lnTo>
                  <a:pt x="76" y="415"/>
                </a:lnTo>
                <a:lnTo>
                  <a:pt x="74" y="421"/>
                </a:lnTo>
                <a:lnTo>
                  <a:pt x="74" y="425"/>
                </a:lnTo>
                <a:lnTo>
                  <a:pt x="72" y="427"/>
                </a:lnTo>
                <a:lnTo>
                  <a:pt x="70" y="429"/>
                </a:lnTo>
                <a:lnTo>
                  <a:pt x="68" y="431"/>
                </a:lnTo>
                <a:lnTo>
                  <a:pt x="66" y="433"/>
                </a:lnTo>
                <a:lnTo>
                  <a:pt x="60" y="441"/>
                </a:lnTo>
                <a:lnTo>
                  <a:pt x="51" y="460"/>
                </a:lnTo>
                <a:lnTo>
                  <a:pt x="33" y="478"/>
                </a:lnTo>
                <a:lnTo>
                  <a:pt x="35" y="476"/>
                </a:lnTo>
                <a:lnTo>
                  <a:pt x="33" y="476"/>
                </a:lnTo>
                <a:lnTo>
                  <a:pt x="25" y="486"/>
                </a:lnTo>
                <a:lnTo>
                  <a:pt x="19" y="494"/>
                </a:lnTo>
                <a:lnTo>
                  <a:pt x="13" y="499"/>
                </a:lnTo>
                <a:lnTo>
                  <a:pt x="9" y="503"/>
                </a:lnTo>
                <a:lnTo>
                  <a:pt x="5" y="505"/>
                </a:lnTo>
                <a:lnTo>
                  <a:pt x="1" y="507"/>
                </a:lnTo>
                <a:lnTo>
                  <a:pt x="0" y="509"/>
                </a:lnTo>
                <a:lnTo>
                  <a:pt x="9" y="545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Freeform 57"/>
          <p:cNvSpPr>
            <a:spLocks/>
          </p:cNvSpPr>
          <p:nvPr/>
        </p:nvSpPr>
        <p:spPr bwMode="auto">
          <a:xfrm>
            <a:off x="7481888" y="1887538"/>
            <a:ext cx="1058862" cy="1000125"/>
          </a:xfrm>
          <a:custGeom>
            <a:avLst/>
            <a:gdLst>
              <a:gd name="T0" fmla="*/ 20731 w 664"/>
              <a:gd name="T1" fmla="*/ 906624 h 599"/>
              <a:gd name="T2" fmla="*/ 74950 w 664"/>
              <a:gd name="T3" fmla="*/ 899946 h 599"/>
              <a:gd name="T4" fmla="*/ 170630 w 664"/>
              <a:gd name="T5" fmla="*/ 879910 h 599"/>
              <a:gd name="T6" fmla="*/ 293420 w 664"/>
              <a:gd name="T7" fmla="*/ 853195 h 599"/>
              <a:gd name="T8" fmla="*/ 417804 w 664"/>
              <a:gd name="T9" fmla="*/ 828150 h 599"/>
              <a:gd name="T10" fmla="*/ 537404 w 664"/>
              <a:gd name="T11" fmla="*/ 804775 h 599"/>
              <a:gd name="T12" fmla="*/ 634679 w 664"/>
              <a:gd name="T13" fmla="*/ 784739 h 599"/>
              <a:gd name="T14" fmla="*/ 690493 w 664"/>
              <a:gd name="T15" fmla="*/ 771382 h 599"/>
              <a:gd name="T16" fmla="*/ 712818 w 664"/>
              <a:gd name="T17" fmla="*/ 768043 h 599"/>
              <a:gd name="T18" fmla="*/ 739928 w 664"/>
              <a:gd name="T19" fmla="*/ 784739 h 599"/>
              <a:gd name="T20" fmla="*/ 749496 w 664"/>
              <a:gd name="T21" fmla="*/ 798096 h 599"/>
              <a:gd name="T22" fmla="*/ 778200 w 664"/>
              <a:gd name="T23" fmla="*/ 808114 h 599"/>
              <a:gd name="T24" fmla="*/ 781389 w 664"/>
              <a:gd name="T25" fmla="*/ 828150 h 599"/>
              <a:gd name="T26" fmla="*/ 800525 w 664"/>
              <a:gd name="T27" fmla="*/ 856534 h 599"/>
              <a:gd name="T28" fmla="*/ 818067 w 664"/>
              <a:gd name="T29" fmla="*/ 873231 h 599"/>
              <a:gd name="T30" fmla="*/ 1006238 w 664"/>
              <a:gd name="T31" fmla="*/ 998455 h 599"/>
              <a:gd name="T32" fmla="*/ 1057267 w 664"/>
              <a:gd name="T33" fmla="*/ 873231 h 599"/>
              <a:gd name="T34" fmla="*/ 1012617 w 664"/>
              <a:gd name="T35" fmla="*/ 519264 h 599"/>
              <a:gd name="T36" fmla="*/ 1009427 w 664"/>
              <a:gd name="T37" fmla="*/ 502567 h 599"/>
              <a:gd name="T38" fmla="*/ 999859 w 664"/>
              <a:gd name="T39" fmla="*/ 447468 h 599"/>
              <a:gd name="T40" fmla="*/ 983912 w 664"/>
              <a:gd name="T41" fmla="*/ 389030 h 599"/>
              <a:gd name="T42" fmla="*/ 977534 w 664"/>
              <a:gd name="T43" fmla="*/ 345619 h 599"/>
              <a:gd name="T44" fmla="*/ 966371 w 664"/>
              <a:gd name="T45" fmla="*/ 320574 h 599"/>
              <a:gd name="T46" fmla="*/ 953614 w 664"/>
              <a:gd name="T47" fmla="*/ 327253 h 599"/>
              <a:gd name="T48" fmla="*/ 928099 w 664"/>
              <a:gd name="T49" fmla="*/ 232082 h 599"/>
              <a:gd name="T50" fmla="*/ 881853 w 664"/>
              <a:gd name="T51" fmla="*/ 0 h 599"/>
              <a:gd name="T52" fmla="*/ 853149 w 664"/>
              <a:gd name="T53" fmla="*/ 8348 h 599"/>
              <a:gd name="T54" fmla="*/ 787768 w 664"/>
              <a:gd name="T55" fmla="*/ 25045 h 599"/>
              <a:gd name="T56" fmla="*/ 725576 w 664"/>
              <a:gd name="T57" fmla="*/ 41741 h 599"/>
              <a:gd name="T58" fmla="*/ 690493 w 664"/>
              <a:gd name="T59" fmla="*/ 48420 h 599"/>
              <a:gd name="T60" fmla="*/ 650626 w 664"/>
              <a:gd name="T61" fmla="*/ 68456 h 599"/>
              <a:gd name="T62" fmla="*/ 596407 w 664"/>
              <a:gd name="T63" fmla="*/ 123555 h 599"/>
              <a:gd name="T64" fmla="*/ 559730 w 664"/>
              <a:gd name="T65" fmla="*/ 181993 h 599"/>
              <a:gd name="T66" fmla="*/ 543783 w 664"/>
              <a:gd name="T67" fmla="*/ 218725 h 599"/>
              <a:gd name="T68" fmla="*/ 465644 w 664"/>
              <a:gd name="T69" fmla="*/ 323914 h 599"/>
              <a:gd name="T70" fmla="*/ 499132 w 664"/>
              <a:gd name="T71" fmla="*/ 365655 h 599"/>
              <a:gd name="T72" fmla="*/ 484780 w 664"/>
              <a:gd name="T73" fmla="*/ 379012 h 599"/>
              <a:gd name="T74" fmla="*/ 505511 w 664"/>
              <a:gd name="T75" fmla="*/ 409066 h 599"/>
              <a:gd name="T76" fmla="*/ 505511 w 664"/>
              <a:gd name="T77" fmla="*/ 444129 h 599"/>
              <a:gd name="T78" fmla="*/ 481591 w 664"/>
              <a:gd name="T79" fmla="*/ 454147 h 599"/>
              <a:gd name="T80" fmla="*/ 443319 w 664"/>
              <a:gd name="T81" fmla="*/ 499228 h 599"/>
              <a:gd name="T82" fmla="*/ 433751 w 664"/>
              <a:gd name="T83" fmla="*/ 512585 h 599"/>
              <a:gd name="T84" fmla="*/ 408236 w 664"/>
              <a:gd name="T85" fmla="*/ 525942 h 599"/>
              <a:gd name="T86" fmla="*/ 397073 w 664"/>
              <a:gd name="T87" fmla="*/ 535960 h 599"/>
              <a:gd name="T88" fmla="*/ 349233 w 664"/>
              <a:gd name="T89" fmla="*/ 535960 h 599"/>
              <a:gd name="T90" fmla="*/ 325313 w 664"/>
              <a:gd name="T91" fmla="*/ 552657 h 599"/>
              <a:gd name="T92" fmla="*/ 290230 w 664"/>
              <a:gd name="T93" fmla="*/ 552657 h 599"/>
              <a:gd name="T94" fmla="*/ 277473 w 664"/>
              <a:gd name="T95" fmla="*/ 545978 h 599"/>
              <a:gd name="T96" fmla="*/ 170630 w 664"/>
              <a:gd name="T97" fmla="*/ 555996 h 599"/>
              <a:gd name="T98" fmla="*/ 111627 w 664"/>
              <a:gd name="T99" fmla="*/ 579371 h 599"/>
              <a:gd name="T100" fmla="*/ 82923 w 664"/>
              <a:gd name="T101" fmla="*/ 597737 h 599"/>
              <a:gd name="T102" fmla="*/ 78139 w 664"/>
              <a:gd name="T103" fmla="*/ 611095 h 599"/>
              <a:gd name="T104" fmla="*/ 86112 w 664"/>
              <a:gd name="T105" fmla="*/ 637809 h 599"/>
              <a:gd name="T106" fmla="*/ 105248 w 664"/>
              <a:gd name="T107" fmla="*/ 661184 h 599"/>
              <a:gd name="T108" fmla="*/ 114816 w 664"/>
              <a:gd name="T109" fmla="*/ 669533 h 599"/>
              <a:gd name="T110" fmla="*/ 121195 w 664"/>
              <a:gd name="T111" fmla="*/ 692908 h 599"/>
              <a:gd name="T112" fmla="*/ 111627 w 664"/>
              <a:gd name="T113" fmla="*/ 716283 h 599"/>
              <a:gd name="T114" fmla="*/ 95680 w 664"/>
              <a:gd name="T115" fmla="*/ 736319 h 599"/>
              <a:gd name="T116" fmla="*/ 52624 w 664"/>
              <a:gd name="T117" fmla="*/ 798096 h 599"/>
              <a:gd name="T118" fmla="*/ 52624 w 664"/>
              <a:gd name="T119" fmla="*/ 794757 h 599"/>
              <a:gd name="T120" fmla="*/ 14352 w 664"/>
              <a:gd name="T121" fmla="*/ 839838 h 599"/>
              <a:gd name="T122" fmla="*/ 0 w 664"/>
              <a:gd name="T123" fmla="*/ 849856 h 59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64"/>
              <a:gd name="T187" fmla="*/ 0 h 599"/>
              <a:gd name="T188" fmla="*/ 664 w 664"/>
              <a:gd name="T189" fmla="*/ 599 h 59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64" h="599">
                <a:moveTo>
                  <a:pt x="9" y="545"/>
                </a:moveTo>
                <a:lnTo>
                  <a:pt x="9" y="545"/>
                </a:lnTo>
                <a:lnTo>
                  <a:pt x="9" y="543"/>
                </a:lnTo>
                <a:lnTo>
                  <a:pt x="13" y="543"/>
                </a:lnTo>
                <a:lnTo>
                  <a:pt x="19" y="543"/>
                </a:lnTo>
                <a:lnTo>
                  <a:pt x="25" y="541"/>
                </a:lnTo>
                <a:lnTo>
                  <a:pt x="35" y="541"/>
                </a:lnTo>
                <a:lnTo>
                  <a:pt x="47" y="539"/>
                </a:lnTo>
                <a:lnTo>
                  <a:pt x="60" y="535"/>
                </a:lnTo>
                <a:lnTo>
                  <a:pt x="76" y="533"/>
                </a:lnTo>
                <a:lnTo>
                  <a:pt x="90" y="529"/>
                </a:lnTo>
                <a:lnTo>
                  <a:pt x="107" y="527"/>
                </a:lnTo>
                <a:lnTo>
                  <a:pt x="125" y="523"/>
                </a:lnTo>
                <a:lnTo>
                  <a:pt x="143" y="519"/>
                </a:lnTo>
                <a:lnTo>
                  <a:pt x="162" y="515"/>
                </a:lnTo>
                <a:lnTo>
                  <a:pt x="184" y="511"/>
                </a:lnTo>
                <a:lnTo>
                  <a:pt x="202" y="507"/>
                </a:lnTo>
                <a:lnTo>
                  <a:pt x="223" y="503"/>
                </a:lnTo>
                <a:lnTo>
                  <a:pt x="243" y="499"/>
                </a:lnTo>
                <a:lnTo>
                  <a:pt x="262" y="496"/>
                </a:lnTo>
                <a:lnTo>
                  <a:pt x="282" y="492"/>
                </a:lnTo>
                <a:lnTo>
                  <a:pt x="302" y="488"/>
                </a:lnTo>
                <a:lnTo>
                  <a:pt x="319" y="484"/>
                </a:lnTo>
                <a:lnTo>
                  <a:pt x="337" y="482"/>
                </a:lnTo>
                <a:lnTo>
                  <a:pt x="355" y="478"/>
                </a:lnTo>
                <a:lnTo>
                  <a:pt x="372" y="474"/>
                </a:lnTo>
                <a:lnTo>
                  <a:pt x="384" y="472"/>
                </a:lnTo>
                <a:lnTo>
                  <a:pt x="398" y="470"/>
                </a:lnTo>
                <a:lnTo>
                  <a:pt x="409" y="466"/>
                </a:lnTo>
                <a:lnTo>
                  <a:pt x="421" y="464"/>
                </a:lnTo>
                <a:lnTo>
                  <a:pt x="429" y="464"/>
                </a:lnTo>
                <a:lnTo>
                  <a:pt x="433" y="462"/>
                </a:lnTo>
                <a:lnTo>
                  <a:pt x="437" y="460"/>
                </a:lnTo>
                <a:lnTo>
                  <a:pt x="439" y="460"/>
                </a:lnTo>
                <a:lnTo>
                  <a:pt x="447" y="460"/>
                </a:lnTo>
                <a:lnTo>
                  <a:pt x="453" y="460"/>
                </a:lnTo>
                <a:lnTo>
                  <a:pt x="459" y="462"/>
                </a:lnTo>
                <a:lnTo>
                  <a:pt x="462" y="466"/>
                </a:lnTo>
                <a:lnTo>
                  <a:pt x="464" y="470"/>
                </a:lnTo>
                <a:lnTo>
                  <a:pt x="466" y="474"/>
                </a:lnTo>
                <a:lnTo>
                  <a:pt x="468" y="476"/>
                </a:lnTo>
                <a:lnTo>
                  <a:pt x="470" y="478"/>
                </a:lnTo>
                <a:lnTo>
                  <a:pt x="478" y="478"/>
                </a:lnTo>
                <a:lnTo>
                  <a:pt x="482" y="480"/>
                </a:lnTo>
                <a:lnTo>
                  <a:pt x="486" y="484"/>
                </a:lnTo>
                <a:lnTo>
                  <a:pt x="488" y="484"/>
                </a:lnTo>
                <a:lnTo>
                  <a:pt x="490" y="488"/>
                </a:lnTo>
                <a:lnTo>
                  <a:pt x="490" y="492"/>
                </a:lnTo>
                <a:lnTo>
                  <a:pt x="490" y="494"/>
                </a:lnTo>
                <a:lnTo>
                  <a:pt x="490" y="496"/>
                </a:lnTo>
                <a:lnTo>
                  <a:pt x="494" y="503"/>
                </a:lnTo>
                <a:lnTo>
                  <a:pt x="498" y="509"/>
                </a:lnTo>
                <a:lnTo>
                  <a:pt x="502" y="513"/>
                </a:lnTo>
                <a:lnTo>
                  <a:pt x="506" y="517"/>
                </a:lnTo>
                <a:lnTo>
                  <a:pt x="508" y="521"/>
                </a:lnTo>
                <a:lnTo>
                  <a:pt x="511" y="523"/>
                </a:lnTo>
                <a:lnTo>
                  <a:pt x="513" y="523"/>
                </a:lnTo>
                <a:lnTo>
                  <a:pt x="535" y="531"/>
                </a:lnTo>
                <a:lnTo>
                  <a:pt x="629" y="560"/>
                </a:lnTo>
                <a:lnTo>
                  <a:pt x="631" y="598"/>
                </a:lnTo>
                <a:lnTo>
                  <a:pt x="643" y="582"/>
                </a:lnTo>
                <a:lnTo>
                  <a:pt x="655" y="554"/>
                </a:lnTo>
                <a:lnTo>
                  <a:pt x="647" y="541"/>
                </a:lnTo>
                <a:lnTo>
                  <a:pt x="663" y="523"/>
                </a:lnTo>
                <a:lnTo>
                  <a:pt x="655" y="513"/>
                </a:lnTo>
                <a:lnTo>
                  <a:pt x="639" y="407"/>
                </a:lnTo>
                <a:lnTo>
                  <a:pt x="633" y="407"/>
                </a:lnTo>
                <a:lnTo>
                  <a:pt x="635" y="311"/>
                </a:lnTo>
                <a:lnTo>
                  <a:pt x="635" y="309"/>
                </a:lnTo>
                <a:lnTo>
                  <a:pt x="635" y="307"/>
                </a:lnTo>
                <a:lnTo>
                  <a:pt x="633" y="301"/>
                </a:lnTo>
                <a:lnTo>
                  <a:pt x="631" y="294"/>
                </a:lnTo>
                <a:lnTo>
                  <a:pt x="629" y="286"/>
                </a:lnTo>
                <a:lnTo>
                  <a:pt x="629" y="278"/>
                </a:lnTo>
                <a:lnTo>
                  <a:pt x="627" y="268"/>
                </a:lnTo>
                <a:lnTo>
                  <a:pt x="623" y="258"/>
                </a:lnTo>
                <a:lnTo>
                  <a:pt x="621" y="250"/>
                </a:lnTo>
                <a:lnTo>
                  <a:pt x="619" y="241"/>
                </a:lnTo>
                <a:lnTo>
                  <a:pt x="617" y="233"/>
                </a:lnTo>
                <a:lnTo>
                  <a:pt x="617" y="225"/>
                </a:lnTo>
                <a:lnTo>
                  <a:pt x="615" y="217"/>
                </a:lnTo>
                <a:lnTo>
                  <a:pt x="613" y="211"/>
                </a:lnTo>
                <a:lnTo>
                  <a:pt x="613" y="207"/>
                </a:lnTo>
                <a:lnTo>
                  <a:pt x="612" y="205"/>
                </a:lnTo>
                <a:lnTo>
                  <a:pt x="608" y="198"/>
                </a:lnTo>
                <a:lnTo>
                  <a:pt x="606" y="192"/>
                </a:lnTo>
                <a:lnTo>
                  <a:pt x="604" y="190"/>
                </a:lnTo>
                <a:lnTo>
                  <a:pt x="602" y="190"/>
                </a:lnTo>
                <a:lnTo>
                  <a:pt x="600" y="192"/>
                </a:lnTo>
                <a:lnTo>
                  <a:pt x="598" y="196"/>
                </a:lnTo>
                <a:lnTo>
                  <a:pt x="596" y="198"/>
                </a:lnTo>
                <a:lnTo>
                  <a:pt x="592" y="194"/>
                </a:lnTo>
                <a:lnTo>
                  <a:pt x="582" y="139"/>
                </a:lnTo>
                <a:lnTo>
                  <a:pt x="578" y="98"/>
                </a:lnTo>
                <a:lnTo>
                  <a:pt x="570" y="82"/>
                </a:lnTo>
                <a:lnTo>
                  <a:pt x="553" y="0"/>
                </a:lnTo>
                <a:lnTo>
                  <a:pt x="551" y="1"/>
                </a:lnTo>
                <a:lnTo>
                  <a:pt x="549" y="1"/>
                </a:lnTo>
                <a:lnTo>
                  <a:pt x="543" y="3"/>
                </a:lnTo>
                <a:lnTo>
                  <a:pt x="535" y="5"/>
                </a:lnTo>
                <a:lnTo>
                  <a:pt x="527" y="7"/>
                </a:lnTo>
                <a:lnTo>
                  <a:pt x="515" y="9"/>
                </a:lnTo>
                <a:lnTo>
                  <a:pt x="506" y="13"/>
                </a:lnTo>
                <a:lnTo>
                  <a:pt x="494" y="15"/>
                </a:lnTo>
                <a:lnTo>
                  <a:pt x="484" y="19"/>
                </a:lnTo>
                <a:lnTo>
                  <a:pt x="474" y="21"/>
                </a:lnTo>
                <a:lnTo>
                  <a:pt x="462" y="23"/>
                </a:lnTo>
                <a:lnTo>
                  <a:pt x="455" y="25"/>
                </a:lnTo>
                <a:lnTo>
                  <a:pt x="447" y="29"/>
                </a:lnTo>
                <a:lnTo>
                  <a:pt x="439" y="29"/>
                </a:lnTo>
                <a:lnTo>
                  <a:pt x="435" y="29"/>
                </a:lnTo>
                <a:lnTo>
                  <a:pt x="433" y="29"/>
                </a:lnTo>
                <a:lnTo>
                  <a:pt x="425" y="31"/>
                </a:lnTo>
                <a:lnTo>
                  <a:pt x="415" y="35"/>
                </a:lnTo>
                <a:lnTo>
                  <a:pt x="408" y="41"/>
                </a:lnTo>
                <a:lnTo>
                  <a:pt x="398" y="47"/>
                </a:lnTo>
                <a:lnTo>
                  <a:pt x="390" y="54"/>
                </a:lnTo>
                <a:lnTo>
                  <a:pt x="382" y="64"/>
                </a:lnTo>
                <a:lnTo>
                  <a:pt x="374" y="74"/>
                </a:lnTo>
                <a:lnTo>
                  <a:pt x="368" y="84"/>
                </a:lnTo>
                <a:lnTo>
                  <a:pt x="362" y="92"/>
                </a:lnTo>
                <a:lnTo>
                  <a:pt x="357" y="99"/>
                </a:lnTo>
                <a:lnTo>
                  <a:pt x="351" y="109"/>
                </a:lnTo>
                <a:lnTo>
                  <a:pt x="347" y="117"/>
                </a:lnTo>
                <a:lnTo>
                  <a:pt x="345" y="123"/>
                </a:lnTo>
                <a:lnTo>
                  <a:pt x="341" y="129"/>
                </a:lnTo>
                <a:lnTo>
                  <a:pt x="341" y="131"/>
                </a:lnTo>
                <a:lnTo>
                  <a:pt x="339" y="133"/>
                </a:lnTo>
                <a:lnTo>
                  <a:pt x="321" y="154"/>
                </a:lnTo>
                <a:lnTo>
                  <a:pt x="323" y="154"/>
                </a:lnTo>
                <a:lnTo>
                  <a:pt x="292" y="194"/>
                </a:lnTo>
                <a:lnTo>
                  <a:pt x="307" y="194"/>
                </a:lnTo>
                <a:lnTo>
                  <a:pt x="317" y="201"/>
                </a:lnTo>
                <a:lnTo>
                  <a:pt x="313" y="219"/>
                </a:lnTo>
                <a:lnTo>
                  <a:pt x="311" y="221"/>
                </a:lnTo>
                <a:lnTo>
                  <a:pt x="307" y="223"/>
                </a:lnTo>
                <a:lnTo>
                  <a:pt x="304" y="225"/>
                </a:lnTo>
                <a:lnTo>
                  <a:pt x="304" y="227"/>
                </a:lnTo>
                <a:lnTo>
                  <a:pt x="311" y="233"/>
                </a:lnTo>
                <a:lnTo>
                  <a:pt x="313" y="239"/>
                </a:lnTo>
                <a:lnTo>
                  <a:pt x="317" y="245"/>
                </a:lnTo>
                <a:lnTo>
                  <a:pt x="317" y="252"/>
                </a:lnTo>
                <a:lnTo>
                  <a:pt x="317" y="256"/>
                </a:lnTo>
                <a:lnTo>
                  <a:pt x="317" y="262"/>
                </a:lnTo>
                <a:lnTo>
                  <a:pt x="317" y="266"/>
                </a:lnTo>
                <a:lnTo>
                  <a:pt x="309" y="268"/>
                </a:lnTo>
                <a:lnTo>
                  <a:pt x="302" y="272"/>
                </a:lnTo>
                <a:lnTo>
                  <a:pt x="294" y="280"/>
                </a:lnTo>
                <a:lnTo>
                  <a:pt x="288" y="286"/>
                </a:lnTo>
                <a:lnTo>
                  <a:pt x="282" y="294"/>
                </a:lnTo>
                <a:lnTo>
                  <a:pt x="278" y="299"/>
                </a:lnTo>
                <a:lnTo>
                  <a:pt x="274" y="303"/>
                </a:lnTo>
                <a:lnTo>
                  <a:pt x="274" y="305"/>
                </a:lnTo>
                <a:lnTo>
                  <a:pt x="272" y="307"/>
                </a:lnTo>
                <a:lnTo>
                  <a:pt x="270" y="309"/>
                </a:lnTo>
                <a:lnTo>
                  <a:pt x="266" y="311"/>
                </a:lnTo>
                <a:lnTo>
                  <a:pt x="262" y="313"/>
                </a:lnTo>
                <a:lnTo>
                  <a:pt x="256" y="315"/>
                </a:lnTo>
                <a:lnTo>
                  <a:pt x="255" y="319"/>
                </a:lnTo>
                <a:lnTo>
                  <a:pt x="251" y="321"/>
                </a:lnTo>
                <a:lnTo>
                  <a:pt x="249" y="321"/>
                </a:lnTo>
                <a:lnTo>
                  <a:pt x="241" y="317"/>
                </a:lnTo>
                <a:lnTo>
                  <a:pt x="233" y="317"/>
                </a:lnTo>
                <a:lnTo>
                  <a:pt x="225" y="319"/>
                </a:lnTo>
                <a:lnTo>
                  <a:pt x="219" y="321"/>
                </a:lnTo>
                <a:lnTo>
                  <a:pt x="213" y="325"/>
                </a:lnTo>
                <a:lnTo>
                  <a:pt x="207" y="327"/>
                </a:lnTo>
                <a:lnTo>
                  <a:pt x="204" y="329"/>
                </a:lnTo>
                <a:lnTo>
                  <a:pt x="204" y="331"/>
                </a:lnTo>
                <a:lnTo>
                  <a:pt x="202" y="333"/>
                </a:lnTo>
                <a:lnTo>
                  <a:pt x="182" y="331"/>
                </a:lnTo>
                <a:lnTo>
                  <a:pt x="180" y="329"/>
                </a:lnTo>
                <a:lnTo>
                  <a:pt x="176" y="327"/>
                </a:lnTo>
                <a:lnTo>
                  <a:pt x="174" y="327"/>
                </a:lnTo>
                <a:lnTo>
                  <a:pt x="154" y="327"/>
                </a:lnTo>
                <a:lnTo>
                  <a:pt x="137" y="329"/>
                </a:lnTo>
                <a:lnTo>
                  <a:pt x="121" y="331"/>
                </a:lnTo>
                <a:lnTo>
                  <a:pt x="107" y="333"/>
                </a:lnTo>
                <a:lnTo>
                  <a:pt x="96" y="335"/>
                </a:lnTo>
                <a:lnTo>
                  <a:pt x="84" y="339"/>
                </a:lnTo>
                <a:lnTo>
                  <a:pt x="78" y="343"/>
                </a:lnTo>
                <a:lnTo>
                  <a:pt x="70" y="347"/>
                </a:lnTo>
                <a:lnTo>
                  <a:pt x="64" y="348"/>
                </a:lnTo>
                <a:lnTo>
                  <a:pt x="60" y="352"/>
                </a:lnTo>
                <a:lnTo>
                  <a:pt x="56" y="356"/>
                </a:lnTo>
                <a:lnTo>
                  <a:pt x="52" y="358"/>
                </a:lnTo>
                <a:lnTo>
                  <a:pt x="52" y="362"/>
                </a:lnTo>
                <a:lnTo>
                  <a:pt x="51" y="364"/>
                </a:lnTo>
                <a:lnTo>
                  <a:pt x="49" y="366"/>
                </a:lnTo>
                <a:lnTo>
                  <a:pt x="51" y="370"/>
                </a:lnTo>
                <a:lnTo>
                  <a:pt x="52" y="376"/>
                </a:lnTo>
                <a:lnTo>
                  <a:pt x="54" y="382"/>
                </a:lnTo>
                <a:lnTo>
                  <a:pt x="58" y="388"/>
                </a:lnTo>
                <a:lnTo>
                  <a:pt x="60" y="392"/>
                </a:lnTo>
                <a:lnTo>
                  <a:pt x="64" y="396"/>
                </a:lnTo>
                <a:lnTo>
                  <a:pt x="66" y="396"/>
                </a:lnTo>
                <a:lnTo>
                  <a:pt x="66" y="398"/>
                </a:lnTo>
                <a:lnTo>
                  <a:pt x="68" y="399"/>
                </a:lnTo>
                <a:lnTo>
                  <a:pt x="72" y="401"/>
                </a:lnTo>
                <a:lnTo>
                  <a:pt x="74" y="405"/>
                </a:lnTo>
                <a:lnTo>
                  <a:pt x="76" y="407"/>
                </a:lnTo>
                <a:lnTo>
                  <a:pt x="76" y="415"/>
                </a:lnTo>
                <a:lnTo>
                  <a:pt x="74" y="421"/>
                </a:lnTo>
                <a:lnTo>
                  <a:pt x="74" y="425"/>
                </a:lnTo>
                <a:lnTo>
                  <a:pt x="72" y="427"/>
                </a:lnTo>
                <a:lnTo>
                  <a:pt x="70" y="429"/>
                </a:lnTo>
                <a:lnTo>
                  <a:pt x="68" y="431"/>
                </a:lnTo>
                <a:lnTo>
                  <a:pt x="66" y="433"/>
                </a:lnTo>
                <a:lnTo>
                  <a:pt x="60" y="441"/>
                </a:lnTo>
                <a:lnTo>
                  <a:pt x="51" y="460"/>
                </a:lnTo>
                <a:lnTo>
                  <a:pt x="33" y="478"/>
                </a:lnTo>
                <a:lnTo>
                  <a:pt x="35" y="476"/>
                </a:lnTo>
                <a:lnTo>
                  <a:pt x="33" y="476"/>
                </a:lnTo>
                <a:lnTo>
                  <a:pt x="25" y="486"/>
                </a:lnTo>
                <a:lnTo>
                  <a:pt x="19" y="494"/>
                </a:lnTo>
                <a:lnTo>
                  <a:pt x="13" y="499"/>
                </a:lnTo>
                <a:lnTo>
                  <a:pt x="9" y="503"/>
                </a:lnTo>
                <a:lnTo>
                  <a:pt x="5" y="505"/>
                </a:lnTo>
                <a:lnTo>
                  <a:pt x="1" y="507"/>
                </a:lnTo>
                <a:lnTo>
                  <a:pt x="0" y="509"/>
                </a:lnTo>
                <a:lnTo>
                  <a:pt x="9" y="54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6" name="Freeform 58"/>
          <p:cNvSpPr>
            <a:spLocks/>
          </p:cNvSpPr>
          <p:nvPr/>
        </p:nvSpPr>
        <p:spPr bwMode="auto">
          <a:xfrm>
            <a:off x="6223000" y="2981325"/>
            <a:ext cx="536575" cy="987425"/>
          </a:xfrm>
          <a:custGeom>
            <a:avLst/>
            <a:gdLst>
              <a:gd name="T0" fmla="*/ 0 w 337"/>
              <a:gd name="T1" fmla="*/ 955680 h 591"/>
              <a:gd name="T2" fmla="*/ 7961 w 337"/>
              <a:gd name="T3" fmla="*/ 938973 h 591"/>
              <a:gd name="T4" fmla="*/ 11145 w 337"/>
              <a:gd name="T5" fmla="*/ 912240 h 591"/>
              <a:gd name="T6" fmla="*/ 17514 w 337"/>
              <a:gd name="T7" fmla="*/ 883837 h 591"/>
              <a:gd name="T8" fmla="*/ 39805 w 337"/>
              <a:gd name="T9" fmla="*/ 850422 h 591"/>
              <a:gd name="T10" fmla="*/ 62096 w 337"/>
              <a:gd name="T11" fmla="*/ 795286 h 591"/>
              <a:gd name="T12" fmla="*/ 68465 w 337"/>
              <a:gd name="T13" fmla="*/ 775237 h 591"/>
              <a:gd name="T14" fmla="*/ 74834 w 337"/>
              <a:gd name="T15" fmla="*/ 733468 h 591"/>
              <a:gd name="T16" fmla="*/ 58912 w 337"/>
              <a:gd name="T17" fmla="*/ 680003 h 591"/>
              <a:gd name="T18" fmla="*/ 52543 w 337"/>
              <a:gd name="T19" fmla="*/ 621526 h 591"/>
              <a:gd name="T20" fmla="*/ 58912 w 337"/>
              <a:gd name="T21" fmla="*/ 594794 h 591"/>
              <a:gd name="T22" fmla="*/ 52543 w 337"/>
              <a:gd name="T23" fmla="*/ 543000 h 591"/>
              <a:gd name="T24" fmla="*/ 46174 w 337"/>
              <a:gd name="T25" fmla="*/ 461132 h 591"/>
              <a:gd name="T26" fmla="*/ 36621 w 337"/>
              <a:gd name="T27" fmla="*/ 362557 h 591"/>
              <a:gd name="T28" fmla="*/ 30252 w 337"/>
              <a:gd name="T29" fmla="*/ 257299 h 591"/>
              <a:gd name="T30" fmla="*/ 20699 w 337"/>
              <a:gd name="T31" fmla="*/ 165406 h 591"/>
              <a:gd name="T32" fmla="*/ 14330 w 337"/>
              <a:gd name="T33" fmla="*/ 93563 h 591"/>
              <a:gd name="T34" fmla="*/ 11145 w 337"/>
              <a:gd name="T35" fmla="*/ 61818 h 591"/>
              <a:gd name="T36" fmla="*/ 14330 w 337"/>
              <a:gd name="T37" fmla="*/ 65160 h 591"/>
              <a:gd name="T38" fmla="*/ 27068 w 337"/>
              <a:gd name="T39" fmla="*/ 78526 h 591"/>
              <a:gd name="T40" fmla="*/ 58912 w 337"/>
              <a:gd name="T41" fmla="*/ 81868 h 591"/>
              <a:gd name="T42" fmla="*/ 108270 w 337"/>
              <a:gd name="T43" fmla="*/ 51794 h 591"/>
              <a:gd name="T44" fmla="*/ 458557 w 337"/>
              <a:gd name="T45" fmla="*/ 28403 h 591"/>
              <a:gd name="T46" fmla="*/ 525430 w 337"/>
              <a:gd name="T47" fmla="*/ 624868 h 591"/>
              <a:gd name="T48" fmla="*/ 519061 w 337"/>
              <a:gd name="T49" fmla="*/ 654942 h 591"/>
              <a:gd name="T50" fmla="*/ 528614 w 337"/>
              <a:gd name="T51" fmla="*/ 680003 h 591"/>
              <a:gd name="T52" fmla="*/ 531798 w 337"/>
              <a:gd name="T53" fmla="*/ 700053 h 591"/>
              <a:gd name="T54" fmla="*/ 493585 w 337"/>
              <a:gd name="T55" fmla="*/ 706736 h 591"/>
              <a:gd name="T56" fmla="*/ 464926 w 337"/>
              <a:gd name="T57" fmla="*/ 716760 h 591"/>
              <a:gd name="T58" fmla="*/ 452188 w 337"/>
              <a:gd name="T59" fmla="*/ 716760 h 591"/>
              <a:gd name="T60" fmla="*/ 428305 w 337"/>
              <a:gd name="T61" fmla="*/ 736810 h 591"/>
              <a:gd name="T62" fmla="*/ 437858 w 337"/>
              <a:gd name="T63" fmla="*/ 761871 h 591"/>
              <a:gd name="T64" fmla="*/ 428305 w 337"/>
              <a:gd name="T65" fmla="*/ 778579 h 591"/>
              <a:gd name="T66" fmla="*/ 412383 w 337"/>
              <a:gd name="T67" fmla="*/ 798628 h 591"/>
              <a:gd name="T68" fmla="*/ 402829 w 337"/>
              <a:gd name="T69" fmla="*/ 818677 h 591"/>
              <a:gd name="T70" fmla="*/ 402829 w 337"/>
              <a:gd name="T71" fmla="*/ 823690 h 591"/>
              <a:gd name="T72" fmla="*/ 393276 w 337"/>
              <a:gd name="T73" fmla="*/ 830373 h 591"/>
              <a:gd name="T74" fmla="*/ 374170 w 337"/>
              <a:gd name="T75" fmla="*/ 840397 h 591"/>
              <a:gd name="T76" fmla="*/ 361432 w 337"/>
              <a:gd name="T77" fmla="*/ 877154 h 591"/>
              <a:gd name="T78" fmla="*/ 358247 w 337"/>
              <a:gd name="T79" fmla="*/ 893862 h 591"/>
              <a:gd name="T80" fmla="*/ 337549 w 337"/>
              <a:gd name="T81" fmla="*/ 902216 h 591"/>
              <a:gd name="T82" fmla="*/ 302520 w 337"/>
              <a:gd name="T83" fmla="*/ 880496 h 591"/>
              <a:gd name="T84" fmla="*/ 283414 w 337"/>
              <a:gd name="T85" fmla="*/ 863788 h 591"/>
              <a:gd name="T86" fmla="*/ 265899 w 337"/>
              <a:gd name="T87" fmla="*/ 912240 h 591"/>
              <a:gd name="T88" fmla="*/ 253161 w 337"/>
              <a:gd name="T89" fmla="*/ 948997 h 591"/>
              <a:gd name="T90" fmla="*/ 224502 w 337"/>
              <a:gd name="T91" fmla="*/ 928948 h 591"/>
              <a:gd name="T92" fmla="*/ 208580 w 337"/>
              <a:gd name="T93" fmla="*/ 918923 h 591"/>
              <a:gd name="T94" fmla="*/ 179920 w 337"/>
              <a:gd name="T95" fmla="*/ 948997 h 591"/>
              <a:gd name="T96" fmla="*/ 162405 w 337"/>
              <a:gd name="T97" fmla="*/ 969047 h 591"/>
              <a:gd name="T98" fmla="*/ 136930 w 337"/>
              <a:gd name="T99" fmla="*/ 948997 h 591"/>
              <a:gd name="T100" fmla="*/ 111455 w 337"/>
              <a:gd name="T101" fmla="*/ 942314 h 591"/>
              <a:gd name="T102" fmla="*/ 92348 w 337"/>
              <a:gd name="T103" fmla="*/ 945656 h 591"/>
              <a:gd name="T104" fmla="*/ 81203 w 337"/>
              <a:gd name="T105" fmla="*/ 942314 h 591"/>
              <a:gd name="T106" fmla="*/ 81203 w 337"/>
              <a:gd name="T107" fmla="*/ 962363 h 591"/>
              <a:gd name="T108" fmla="*/ 74834 w 337"/>
              <a:gd name="T109" fmla="*/ 972388 h 591"/>
              <a:gd name="T110" fmla="*/ 52543 w 337"/>
              <a:gd name="T111" fmla="*/ 959022 h 591"/>
              <a:gd name="T112" fmla="*/ 20699 w 337"/>
              <a:gd name="T113" fmla="*/ 955680 h 591"/>
              <a:gd name="T114" fmla="*/ 27068 w 337"/>
              <a:gd name="T115" fmla="*/ 972388 h 591"/>
              <a:gd name="T116" fmla="*/ 17514 w 337"/>
              <a:gd name="T117" fmla="*/ 985754 h 59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37"/>
              <a:gd name="T178" fmla="*/ 0 h 591"/>
              <a:gd name="T179" fmla="*/ 337 w 337"/>
              <a:gd name="T180" fmla="*/ 591 h 59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37" h="591">
                <a:moveTo>
                  <a:pt x="7" y="590"/>
                </a:moveTo>
                <a:lnTo>
                  <a:pt x="1" y="584"/>
                </a:lnTo>
                <a:lnTo>
                  <a:pt x="0" y="578"/>
                </a:lnTo>
                <a:lnTo>
                  <a:pt x="0" y="572"/>
                </a:lnTo>
                <a:lnTo>
                  <a:pt x="0" y="568"/>
                </a:lnTo>
                <a:lnTo>
                  <a:pt x="1" y="566"/>
                </a:lnTo>
                <a:lnTo>
                  <a:pt x="3" y="564"/>
                </a:lnTo>
                <a:lnTo>
                  <a:pt x="5" y="562"/>
                </a:lnTo>
                <a:lnTo>
                  <a:pt x="7" y="550"/>
                </a:lnTo>
                <a:lnTo>
                  <a:pt x="7" y="548"/>
                </a:lnTo>
                <a:lnTo>
                  <a:pt x="7" y="546"/>
                </a:lnTo>
                <a:lnTo>
                  <a:pt x="7" y="542"/>
                </a:lnTo>
                <a:lnTo>
                  <a:pt x="9" y="537"/>
                </a:lnTo>
                <a:lnTo>
                  <a:pt x="9" y="533"/>
                </a:lnTo>
                <a:lnTo>
                  <a:pt x="11" y="529"/>
                </a:lnTo>
                <a:lnTo>
                  <a:pt x="11" y="525"/>
                </a:lnTo>
                <a:lnTo>
                  <a:pt x="11" y="523"/>
                </a:lnTo>
                <a:lnTo>
                  <a:pt x="19" y="517"/>
                </a:lnTo>
                <a:lnTo>
                  <a:pt x="25" y="509"/>
                </a:lnTo>
                <a:lnTo>
                  <a:pt x="29" y="499"/>
                </a:lnTo>
                <a:lnTo>
                  <a:pt x="33" y="491"/>
                </a:lnTo>
                <a:lnTo>
                  <a:pt x="37" y="482"/>
                </a:lnTo>
                <a:lnTo>
                  <a:pt x="39" y="476"/>
                </a:lnTo>
                <a:lnTo>
                  <a:pt x="41" y="470"/>
                </a:lnTo>
                <a:lnTo>
                  <a:pt x="41" y="468"/>
                </a:lnTo>
                <a:lnTo>
                  <a:pt x="43" y="464"/>
                </a:lnTo>
                <a:lnTo>
                  <a:pt x="45" y="460"/>
                </a:lnTo>
                <a:lnTo>
                  <a:pt x="47" y="458"/>
                </a:lnTo>
                <a:lnTo>
                  <a:pt x="47" y="448"/>
                </a:lnTo>
                <a:lnTo>
                  <a:pt x="47" y="439"/>
                </a:lnTo>
                <a:lnTo>
                  <a:pt x="47" y="429"/>
                </a:lnTo>
                <a:lnTo>
                  <a:pt x="43" y="421"/>
                </a:lnTo>
                <a:lnTo>
                  <a:pt x="41" y="413"/>
                </a:lnTo>
                <a:lnTo>
                  <a:pt x="37" y="407"/>
                </a:lnTo>
                <a:lnTo>
                  <a:pt x="35" y="403"/>
                </a:lnTo>
                <a:lnTo>
                  <a:pt x="33" y="401"/>
                </a:lnTo>
                <a:lnTo>
                  <a:pt x="33" y="397"/>
                </a:lnTo>
                <a:lnTo>
                  <a:pt x="33" y="372"/>
                </a:lnTo>
                <a:lnTo>
                  <a:pt x="37" y="366"/>
                </a:lnTo>
                <a:lnTo>
                  <a:pt x="37" y="364"/>
                </a:lnTo>
                <a:lnTo>
                  <a:pt x="37" y="362"/>
                </a:lnTo>
                <a:lnTo>
                  <a:pt x="37" y="356"/>
                </a:lnTo>
                <a:lnTo>
                  <a:pt x="35" y="350"/>
                </a:lnTo>
                <a:lnTo>
                  <a:pt x="35" y="343"/>
                </a:lnTo>
                <a:lnTo>
                  <a:pt x="35" y="335"/>
                </a:lnTo>
                <a:lnTo>
                  <a:pt x="33" y="325"/>
                </a:lnTo>
                <a:lnTo>
                  <a:pt x="33" y="313"/>
                </a:lnTo>
                <a:lnTo>
                  <a:pt x="31" y="301"/>
                </a:lnTo>
                <a:lnTo>
                  <a:pt x="31" y="288"/>
                </a:lnTo>
                <a:lnTo>
                  <a:pt x="29" y="276"/>
                </a:lnTo>
                <a:lnTo>
                  <a:pt x="27" y="260"/>
                </a:lnTo>
                <a:lnTo>
                  <a:pt x="27" y="246"/>
                </a:lnTo>
                <a:lnTo>
                  <a:pt x="25" y="231"/>
                </a:lnTo>
                <a:lnTo>
                  <a:pt x="23" y="217"/>
                </a:lnTo>
                <a:lnTo>
                  <a:pt x="23" y="201"/>
                </a:lnTo>
                <a:lnTo>
                  <a:pt x="21" y="184"/>
                </a:lnTo>
                <a:lnTo>
                  <a:pt x="19" y="170"/>
                </a:lnTo>
                <a:lnTo>
                  <a:pt x="19" y="154"/>
                </a:lnTo>
                <a:lnTo>
                  <a:pt x="17" y="141"/>
                </a:lnTo>
                <a:lnTo>
                  <a:pt x="15" y="125"/>
                </a:lnTo>
                <a:lnTo>
                  <a:pt x="15" y="113"/>
                </a:lnTo>
                <a:lnTo>
                  <a:pt x="13" y="99"/>
                </a:lnTo>
                <a:lnTo>
                  <a:pt x="13" y="88"/>
                </a:lnTo>
                <a:lnTo>
                  <a:pt x="11" y="76"/>
                </a:lnTo>
                <a:lnTo>
                  <a:pt x="11" y="64"/>
                </a:lnTo>
                <a:lnTo>
                  <a:pt x="9" y="56"/>
                </a:lnTo>
                <a:lnTo>
                  <a:pt x="9" y="50"/>
                </a:lnTo>
                <a:lnTo>
                  <a:pt x="9" y="45"/>
                </a:lnTo>
                <a:lnTo>
                  <a:pt x="7" y="39"/>
                </a:lnTo>
                <a:lnTo>
                  <a:pt x="7" y="37"/>
                </a:lnTo>
                <a:lnTo>
                  <a:pt x="7" y="35"/>
                </a:lnTo>
                <a:lnTo>
                  <a:pt x="7" y="37"/>
                </a:lnTo>
                <a:lnTo>
                  <a:pt x="9" y="39"/>
                </a:lnTo>
                <a:lnTo>
                  <a:pt x="11" y="41"/>
                </a:lnTo>
                <a:lnTo>
                  <a:pt x="13" y="43"/>
                </a:lnTo>
                <a:lnTo>
                  <a:pt x="15" y="45"/>
                </a:lnTo>
                <a:lnTo>
                  <a:pt x="17" y="47"/>
                </a:lnTo>
                <a:lnTo>
                  <a:pt x="21" y="49"/>
                </a:lnTo>
                <a:lnTo>
                  <a:pt x="25" y="49"/>
                </a:lnTo>
                <a:lnTo>
                  <a:pt x="31" y="49"/>
                </a:lnTo>
                <a:lnTo>
                  <a:pt x="37" y="49"/>
                </a:lnTo>
                <a:lnTo>
                  <a:pt x="43" y="47"/>
                </a:lnTo>
                <a:lnTo>
                  <a:pt x="51" y="43"/>
                </a:lnTo>
                <a:lnTo>
                  <a:pt x="58" y="39"/>
                </a:lnTo>
                <a:lnTo>
                  <a:pt x="68" y="31"/>
                </a:lnTo>
                <a:lnTo>
                  <a:pt x="80" y="23"/>
                </a:lnTo>
                <a:lnTo>
                  <a:pt x="78" y="23"/>
                </a:lnTo>
                <a:lnTo>
                  <a:pt x="284" y="0"/>
                </a:lnTo>
                <a:lnTo>
                  <a:pt x="288" y="17"/>
                </a:lnTo>
                <a:lnTo>
                  <a:pt x="330" y="374"/>
                </a:lnTo>
                <a:lnTo>
                  <a:pt x="332" y="372"/>
                </a:lnTo>
                <a:lnTo>
                  <a:pt x="330" y="372"/>
                </a:lnTo>
                <a:lnTo>
                  <a:pt x="330" y="374"/>
                </a:lnTo>
                <a:lnTo>
                  <a:pt x="328" y="376"/>
                </a:lnTo>
                <a:lnTo>
                  <a:pt x="328" y="380"/>
                </a:lnTo>
                <a:lnTo>
                  <a:pt x="326" y="386"/>
                </a:lnTo>
                <a:lnTo>
                  <a:pt x="326" y="392"/>
                </a:lnTo>
                <a:lnTo>
                  <a:pt x="326" y="397"/>
                </a:lnTo>
                <a:lnTo>
                  <a:pt x="328" y="403"/>
                </a:lnTo>
                <a:lnTo>
                  <a:pt x="330" y="405"/>
                </a:lnTo>
                <a:lnTo>
                  <a:pt x="332" y="407"/>
                </a:lnTo>
                <a:lnTo>
                  <a:pt x="334" y="411"/>
                </a:lnTo>
                <a:lnTo>
                  <a:pt x="336" y="413"/>
                </a:lnTo>
                <a:lnTo>
                  <a:pt x="336" y="417"/>
                </a:lnTo>
                <a:lnTo>
                  <a:pt x="334" y="419"/>
                </a:lnTo>
                <a:lnTo>
                  <a:pt x="326" y="421"/>
                </a:lnTo>
                <a:lnTo>
                  <a:pt x="316" y="423"/>
                </a:lnTo>
                <a:lnTo>
                  <a:pt x="314" y="423"/>
                </a:lnTo>
                <a:lnTo>
                  <a:pt x="310" y="423"/>
                </a:lnTo>
                <a:lnTo>
                  <a:pt x="306" y="425"/>
                </a:lnTo>
                <a:lnTo>
                  <a:pt x="300" y="427"/>
                </a:lnTo>
                <a:lnTo>
                  <a:pt x="296" y="427"/>
                </a:lnTo>
                <a:lnTo>
                  <a:pt x="292" y="429"/>
                </a:lnTo>
                <a:lnTo>
                  <a:pt x="290" y="429"/>
                </a:lnTo>
                <a:lnTo>
                  <a:pt x="288" y="429"/>
                </a:lnTo>
                <a:lnTo>
                  <a:pt x="284" y="429"/>
                </a:lnTo>
                <a:lnTo>
                  <a:pt x="282" y="431"/>
                </a:lnTo>
                <a:lnTo>
                  <a:pt x="277" y="433"/>
                </a:lnTo>
                <a:lnTo>
                  <a:pt x="273" y="435"/>
                </a:lnTo>
                <a:lnTo>
                  <a:pt x="269" y="441"/>
                </a:lnTo>
                <a:lnTo>
                  <a:pt x="271" y="446"/>
                </a:lnTo>
                <a:lnTo>
                  <a:pt x="275" y="454"/>
                </a:lnTo>
                <a:lnTo>
                  <a:pt x="275" y="456"/>
                </a:lnTo>
                <a:lnTo>
                  <a:pt x="275" y="458"/>
                </a:lnTo>
                <a:lnTo>
                  <a:pt x="273" y="460"/>
                </a:lnTo>
                <a:lnTo>
                  <a:pt x="271" y="464"/>
                </a:lnTo>
                <a:lnTo>
                  <a:pt x="269" y="466"/>
                </a:lnTo>
                <a:lnTo>
                  <a:pt x="265" y="470"/>
                </a:lnTo>
                <a:lnTo>
                  <a:pt x="261" y="474"/>
                </a:lnTo>
                <a:lnTo>
                  <a:pt x="261" y="476"/>
                </a:lnTo>
                <a:lnTo>
                  <a:pt x="259" y="478"/>
                </a:lnTo>
                <a:lnTo>
                  <a:pt x="257" y="480"/>
                </a:lnTo>
                <a:lnTo>
                  <a:pt x="257" y="484"/>
                </a:lnTo>
                <a:lnTo>
                  <a:pt x="255" y="486"/>
                </a:lnTo>
                <a:lnTo>
                  <a:pt x="253" y="490"/>
                </a:lnTo>
                <a:lnTo>
                  <a:pt x="253" y="491"/>
                </a:lnTo>
                <a:lnTo>
                  <a:pt x="253" y="493"/>
                </a:lnTo>
                <a:lnTo>
                  <a:pt x="251" y="493"/>
                </a:lnTo>
                <a:lnTo>
                  <a:pt x="251" y="495"/>
                </a:lnTo>
                <a:lnTo>
                  <a:pt x="249" y="497"/>
                </a:lnTo>
                <a:lnTo>
                  <a:pt x="247" y="497"/>
                </a:lnTo>
                <a:lnTo>
                  <a:pt x="243" y="499"/>
                </a:lnTo>
                <a:lnTo>
                  <a:pt x="237" y="499"/>
                </a:lnTo>
                <a:lnTo>
                  <a:pt x="235" y="503"/>
                </a:lnTo>
                <a:lnTo>
                  <a:pt x="233" y="509"/>
                </a:lnTo>
                <a:lnTo>
                  <a:pt x="231" y="513"/>
                </a:lnTo>
                <a:lnTo>
                  <a:pt x="229" y="521"/>
                </a:lnTo>
                <a:lnTo>
                  <a:pt x="227" y="525"/>
                </a:lnTo>
                <a:lnTo>
                  <a:pt x="227" y="529"/>
                </a:lnTo>
                <a:lnTo>
                  <a:pt x="227" y="531"/>
                </a:lnTo>
                <a:lnTo>
                  <a:pt x="227" y="533"/>
                </a:lnTo>
                <a:lnTo>
                  <a:pt x="225" y="535"/>
                </a:lnTo>
                <a:lnTo>
                  <a:pt x="224" y="537"/>
                </a:lnTo>
                <a:lnTo>
                  <a:pt x="224" y="539"/>
                </a:lnTo>
                <a:lnTo>
                  <a:pt x="218" y="540"/>
                </a:lnTo>
                <a:lnTo>
                  <a:pt x="212" y="540"/>
                </a:lnTo>
                <a:lnTo>
                  <a:pt x="202" y="539"/>
                </a:lnTo>
                <a:lnTo>
                  <a:pt x="190" y="533"/>
                </a:lnTo>
                <a:lnTo>
                  <a:pt x="190" y="531"/>
                </a:lnTo>
                <a:lnTo>
                  <a:pt x="190" y="527"/>
                </a:lnTo>
                <a:lnTo>
                  <a:pt x="188" y="523"/>
                </a:lnTo>
                <a:lnTo>
                  <a:pt x="186" y="519"/>
                </a:lnTo>
                <a:lnTo>
                  <a:pt x="182" y="517"/>
                </a:lnTo>
                <a:lnTo>
                  <a:pt x="178" y="517"/>
                </a:lnTo>
                <a:lnTo>
                  <a:pt x="174" y="525"/>
                </a:lnTo>
                <a:lnTo>
                  <a:pt x="168" y="537"/>
                </a:lnTo>
                <a:lnTo>
                  <a:pt x="168" y="540"/>
                </a:lnTo>
                <a:lnTo>
                  <a:pt x="167" y="546"/>
                </a:lnTo>
                <a:lnTo>
                  <a:pt x="167" y="554"/>
                </a:lnTo>
                <a:lnTo>
                  <a:pt x="165" y="562"/>
                </a:lnTo>
                <a:lnTo>
                  <a:pt x="163" y="566"/>
                </a:lnTo>
                <a:lnTo>
                  <a:pt x="159" y="568"/>
                </a:lnTo>
                <a:lnTo>
                  <a:pt x="151" y="568"/>
                </a:lnTo>
                <a:lnTo>
                  <a:pt x="143" y="560"/>
                </a:lnTo>
                <a:lnTo>
                  <a:pt x="141" y="558"/>
                </a:lnTo>
                <a:lnTo>
                  <a:pt x="141" y="556"/>
                </a:lnTo>
                <a:lnTo>
                  <a:pt x="141" y="554"/>
                </a:lnTo>
                <a:lnTo>
                  <a:pt x="139" y="550"/>
                </a:lnTo>
                <a:lnTo>
                  <a:pt x="137" y="550"/>
                </a:lnTo>
                <a:lnTo>
                  <a:pt x="131" y="550"/>
                </a:lnTo>
                <a:lnTo>
                  <a:pt x="125" y="556"/>
                </a:lnTo>
                <a:lnTo>
                  <a:pt x="115" y="564"/>
                </a:lnTo>
                <a:lnTo>
                  <a:pt x="115" y="566"/>
                </a:lnTo>
                <a:lnTo>
                  <a:pt x="113" y="568"/>
                </a:lnTo>
                <a:lnTo>
                  <a:pt x="112" y="572"/>
                </a:lnTo>
                <a:lnTo>
                  <a:pt x="110" y="576"/>
                </a:lnTo>
                <a:lnTo>
                  <a:pt x="106" y="580"/>
                </a:lnTo>
                <a:lnTo>
                  <a:pt x="102" y="580"/>
                </a:lnTo>
                <a:lnTo>
                  <a:pt x="96" y="578"/>
                </a:lnTo>
                <a:lnTo>
                  <a:pt x="88" y="572"/>
                </a:lnTo>
                <a:lnTo>
                  <a:pt x="88" y="570"/>
                </a:lnTo>
                <a:lnTo>
                  <a:pt x="86" y="568"/>
                </a:lnTo>
                <a:lnTo>
                  <a:pt x="82" y="568"/>
                </a:lnTo>
                <a:lnTo>
                  <a:pt x="78" y="566"/>
                </a:lnTo>
                <a:lnTo>
                  <a:pt x="74" y="564"/>
                </a:lnTo>
                <a:lnTo>
                  <a:pt x="70" y="564"/>
                </a:lnTo>
                <a:lnTo>
                  <a:pt x="64" y="564"/>
                </a:lnTo>
                <a:lnTo>
                  <a:pt x="60" y="568"/>
                </a:lnTo>
                <a:lnTo>
                  <a:pt x="58" y="566"/>
                </a:lnTo>
                <a:lnTo>
                  <a:pt x="56" y="564"/>
                </a:lnTo>
                <a:lnTo>
                  <a:pt x="55" y="564"/>
                </a:lnTo>
                <a:lnTo>
                  <a:pt x="53" y="564"/>
                </a:lnTo>
                <a:lnTo>
                  <a:pt x="51" y="564"/>
                </a:lnTo>
                <a:lnTo>
                  <a:pt x="51" y="568"/>
                </a:lnTo>
                <a:lnTo>
                  <a:pt x="51" y="574"/>
                </a:lnTo>
                <a:lnTo>
                  <a:pt x="51" y="576"/>
                </a:lnTo>
                <a:lnTo>
                  <a:pt x="51" y="578"/>
                </a:lnTo>
                <a:lnTo>
                  <a:pt x="49" y="580"/>
                </a:lnTo>
                <a:lnTo>
                  <a:pt x="49" y="582"/>
                </a:lnTo>
                <a:lnTo>
                  <a:pt x="47" y="582"/>
                </a:lnTo>
                <a:lnTo>
                  <a:pt x="45" y="580"/>
                </a:lnTo>
                <a:lnTo>
                  <a:pt x="41" y="576"/>
                </a:lnTo>
                <a:lnTo>
                  <a:pt x="39" y="576"/>
                </a:lnTo>
                <a:lnTo>
                  <a:pt x="33" y="574"/>
                </a:lnTo>
                <a:lnTo>
                  <a:pt x="27" y="572"/>
                </a:lnTo>
                <a:lnTo>
                  <a:pt x="21" y="572"/>
                </a:lnTo>
                <a:lnTo>
                  <a:pt x="17" y="572"/>
                </a:lnTo>
                <a:lnTo>
                  <a:pt x="13" y="572"/>
                </a:lnTo>
                <a:lnTo>
                  <a:pt x="13" y="576"/>
                </a:lnTo>
                <a:lnTo>
                  <a:pt x="17" y="580"/>
                </a:lnTo>
                <a:lnTo>
                  <a:pt x="17" y="582"/>
                </a:lnTo>
                <a:lnTo>
                  <a:pt x="15" y="586"/>
                </a:lnTo>
                <a:lnTo>
                  <a:pt x="15" y="588"/>
                </a:lnTo>
                <a:lnTo>
                  <a:pt x="13" y="588"/>
                </a:lnTo>
                <a:lnTo>
                  <a:pt x="11" y="590"/>
                </a:lnTo>
                <a:lnTo>
                  <a:pt x="9" y="590"/>
                </a:lnTo>
                <a:lnTo>
                  <a:pt x="7" y="590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7" name="Freeform 59"/>
          <p:cNvSpPr>
            <a:spLocks/>
          </p:cNvSpPr>
          <p:nvPr/>
        </p:nvSpPr>
        <p:spPr bwMode="auto">
          <a:xfrm>
            <a:off x="6223000" y="2981325"/>
            <a:ext cx="536575" cy="987425"/>
          </a:xfrm>
          <a:custGeom>
            <a:avLst/>
            <a:gdLst>
              <a:gd name="T0" fmla="*/ 0 w 337"/>
              <a:gd name="T1" fmla="*/ 955680 h 591"/>
              <a:gd name="T2" fmla="*/ 7961 w 337"/>
              <a:gd name="T3" fmla="*/ 938973 h 591"/>
              <a:gd name="T4" fmla="*/ 11145 w 337"/>
              <a:gd name="T5" fmla="*/ 905557 h 591"/>
              <a:gd name="T6" fmla="*/ 17514 w 337"/>
              <a:gd name="T7" fmla="*/ 873813 h 591"/>
              <a:gd name="T8" fmla="*/ 52543 w 337"/>
              <a:gd name="T9" fmla="*/ 820348 h 591"/>
              <a:gd name="T10" fmla="*/ 65281 w 337"/>
              <a:gd name="T11" fmla="*/ 781920 h 591"/>
              <a:gd name="T12" fmla="*/ 74834 w 337"/>
              <a:gd name="T13" fmla="*/ 765213 h 591"/>
              <a:gd name="T14" fmla="*/ 65281 w 337"/>
              <a:gd name="T15" fmla="*/ 690028 h 591"/>
              <a:gd name="T16" fmla="*/ 52543 w 337"/>
              <a:gd name="T17" fmla="*/ 621526 h 591"/>
              <a:gd name="T18" fmla="*/ 58912 w 337"/>
              <a:gd name="T19" fmla="*/ 594794 h 591"/>
              <a:gd name="T20" fmla="*/ 52543 w 337"/>
              <a:gd name="T21" fmla="*/ 522951 h 591"/>
              <a:gd name="T22" fmla="*/ 42990 w 337"/>
              <a:gd name="T23" fmla="*/ 411009 h 591"/>
              <a:gd name="T24" fmla="*/ 30252 w 337"/>
              <a:gd name="T25" fmla="*/ 284031 h 591"/>
              <a:gd name="T26" fmla="*/ 20699 w 337"/>
              <a:gd name="T27" fmla="*/ 165406 h 591"/>
              <a:gd name="T28" fmla="*/ 14330 w 337"/>
              <a:gd name="T29" fmla="*/ 83538 h 591"/>
              <a:gd name="T30" fmla="*/ 11145 w 337"/>
              <a:gd name="T31" fmla="*/ 58477 h 591"/>
              <a:gd name="T32" fmla="*/ 20699 w 337"/>
              <a:gd name="T33" fmla="*/ 71843 h 591"/>
              <a:gd name="T34" fmla="*/ 49359 w 337"/>
              <a:gd name="T35" fmla="*/ 81868 h 591"/>
              <a:gd name="T36" fmla="*/ 108270 w 337"/>
              <a:gd name="T37" fmla="*/ 51794 h 591"/>
              <a:gd name="T38" fmla="*/ 525430 w 337"/>
              <a:gd name="T39" fmla="*/ 624868 h 591"/>
              <a:gd name="T40" fmla="*/ 522245 w 337"/>
              <a:gd name="T41" fmla="*/ 628209 h 591"/>
              <a:gd name="T42" fmla="*/ 522245 w 337"/>
              <a:gd name="T43" fmla="*/ 673320 h 591"/>
              <a:gd name="T44" fmla="*/ 534983 w 337"/>
              <a:gd name="T45" fmla="*/ 690028 h 591"/>
              <a:gd name="T46" fmla="*/ 503139 w 337"/>
              <a:gd name="T47" fmla="*/ 706736 h 591"/>
              <a:gd name="T48" fmla="*/ 471294 w 337"/>
              <a:gd name="T49" fmla="*/ 713419 h 591"/>
              <a:gd name="T50" fmla="*/ 458557 w 337"/>
              <a:gd name="T51" fmla="*/ 716760 h 591"/>
              <a:gd name="T52" fmla="*/ 428305 w 337"/>
              <a:gd name="T53" fmla="*/ 736810 h 591"/>
              <a:gd name="T54" fmla="*/ 437858 w 337"/>
              <a:gd name="T55" fmla="*/ 761871 h 591"/>
              <a:gd name="T56" fmla="*/ 421936 w 337"/>
              <a:gd name="T57" fmla="*/ 785262 h 591"/>
              <a:gd name="T58" fmla="*/ 409198 w 337"/>
              <a:gd name="T59" fmla="*/ 801970 h 591"/>
              <a:gd name="T60" fmla="*/ 402829 w 337"/>
              <a:gd name="T61" fmla="*/ 820348 h 591"/>
              <a:gd name="T62" fmla="*/ 399645 w 337"/>
              <a:gd name="T63" fmla="*/ 827031 h 591"/>
              <a:gd name="T64" fmla="*/ 377354 w 337"/>
              <a:gd name="T65" fmla="*/ 833714 h 591"/>
              <a:gd name="T66" fmla="*/ 364616 w 337"/>
              <a:gd name="T67" fmla="*/ 870471 h 591"/>
              <a:gd name="T68" fmla="*/ 361432 w 337"/>
              <a:gd name="T69" fmla="*/ 890520 h 591"/>
              <a:gd name="T70" fmla="*/ 337549 w 337"/>
              <a:gd name="T71" fmla="*/ 902216 h 591"/>
              <a:gd name="T72" fmla="*/ 302520 w 337"/>
              <a:gd name="T73" fmla="*/ 880496 h 591"/>
              <a:gd name="T74" fmla="*/ 277045 w 337"/>
              <a:gd name="T75" fmla="*/ 877154 h 591"/>
              <a:gd name="T76" fmla="*/ 265899 w 337"/>
              <a:gd name="T77" fmla="*/ 925607 h 591"/>
              <a:gd name="T78" fmla="*/ 227686 w 337"/>
              <a:gd name="T79" fmla="*/ 935631 h 591"/>
              <a:gd name="T80" fmla="*/ 221317 w 337"/>
              <a:gd name="T81" fmla="*/ 918923 h 591"/>
              <a:gd name="T82" fmla="*/ 183104 w 337"/>
              <a:gd name="T83" fmla="*/ 942314 h 591"/>
              <a:gd name="T84" fmla="*/ 168774 w 337"/>
              <a:gd name="T85" fmla="*/ 969047 h 591"/>
              <a:gd name="T86" fmla="*/ 140115 w 337"/>
              <a:gd name="T87" fmla="*/ 952339 h 591"/>
              <a:gd name="T88" fmla="*/ 111455 w 337"/>
              <a:gd name="T89" fmla="*/ 942314 h 591"/>
              <a:gd name="T90" fmla="*/ 92348 w 337"/>
              <a:gd name="T91" fmla="*/ 945656 h 591"/>
              <a:gd name="T92" fmla="*/ 81203 w 337"/>
              <a:gd name="T93" fmla="*/ 948997 h 591"/>
              <a:gd name="T94" fmla="*/ 81203 w 337"/>
              <a:gd name="T95" fmla="*/ 965705 h 591"/>
              <a:gd name="T96" fmla="*/ 65281 w 337"/>
              <a:gd name="T97" fmla="*/ 962363 h 591"/>
              <a:gd name="T98" fmla="*/ 33436 w 337"/>
              <a:gd name="T99" fmla="*/ 955680 h 591"/>
              <a:gd name="T100" fmla="*/ 27068 w 337"/>
              <a:gd name="T101" fmla="*/ 969047 h 591"/>
              <a:gd name="T102" fmla="*/ 20699 w 337"/>
              <a:gd name="T103" fmla="*/ 982413 h 59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37"/>
              <a:gd name="T157" fmla="*/ 0 h 591"/>
              <a:gd name="T158" fmla="*/ 337 w 337"/>
              <a:gd name="T159" fmla="*/ 591 h 59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37" h="591">
                <a:moveTo>
                  <a:pt x="7" y="590"/>
                </a:moveTo>
                <a:lnTo>
                  <a:pt x="7" y="590"/>
                </a:lnTo>
                <a:lnTo>
                  <a:pt x="1" y="584"/>
                </a:lnTo>
                <a:lnTo>
                  <a:pt x="0" y="578"/>
                </a:lnTo>
                <a:lnTo>
                  <a:pt x="0" y="572"/>
                </a:lnTo>
                <a:lnTo>
                  <a:pt x="0" y="568"/>
                </a:lnTo>
                <a:lnTo>
                  <a:pt x="1" y="566"/>
                </a:lnTo>
                <a:lnTo>
                  <a:pt x="3" y="564"/>
                </a:lnTo>
                <a:lnTo>
                  <a:pt x="5" y="562"/>
                </a:lnTo>
                <a:lnTo>
                  <a:pt x="7" y="550"/>
                </a:lnTo>
                <a:lnTo>
                  <a:pt x="7" y="548"/>
                </a:lnTo>
                <a:lnTo>
                  <a:pt x="7" y="546"/>
                </a:lnTo>
                <a:lnTo>
                  <a:pt x="7" y="542"/>
                </a:lnTo>
                <a:lnTo>
                  <a:pt x="9" y="537"/>
                </a:lnTo>
                <a:lnTo>
                  <a:pt x="9" y="533"/>
                </a:lnTo>
                <a:lnTo>
                  <a:pt x="11" y="529"/>
                </a:lnTo>
                <a:lnTo>
                  <a:pt x="11" y="525"/>
                </a:lnTo>
                <a:lnTo>
                  <a:pt x="11" y="523"/>
                </a:lnTo>
                <a:lnTo>
                  <a:pt x="19" y="517"/>
                </a:lnTo>
                <a:lnTo>
                  <a:pt x="25" y="509"/>
                </a:lnTo>
                <a:lnTo>
                  <a:pt x="29" y="499"/>
                </a:lnTo>
                <a:lnTo>
                  <a:pt x="33" y="491"/>
                </a:lnTo>
                <a:lnTo>
                  <a:pt x="37" y="482"/>
                </a:lnTo>
                <a:lnTo>
                  <a:pt x="39" y="476"/>
                </a:lnTo>
                <a:lnTo>
                  <a:pt x="41" y="470"/>
                </a:lnTo>
                <a:lnTo>
                  <a:pt x="41" y="468"/>
                </a:lnTo>
                <a:lnTo>
                  <a:pt x="43" y="464"/>
                </a:lnTo>
                <a:lnTo>
                  <a:pt x="45" y="460"/>
                </a:lnTo>
                <a:lnTo>
                  <a:pt x="47" y="458"/>
                </a:lnTo>
                <a:lnTo>
                  <a:pt x="47" y="448"/>
                </a:lnTo>
                <a:lnTo>
                  <a:pt x="47" y="439"/>
                </a:lnTo>
                <a:lnTo>
                  <a:pt x="47" y="429"/>
                </a:lnTo>
                <a:lnTo>
                  <a:pt x="43" y="421"/>
                </a:lnTo>
                <a:lnTo>
                  <a:pt x="41" y="413"/>
                </a:lnTo>
                <a:lnTo>
                  <a:pt x="37" y="407"/>
                </a:lnTo>
                <a:lnTo>
                  <a:pt x="35" y="403"/>
                </a:lnTo>
                <a:lnTo>
                  <a:pt x="33" y="401"/>
                </a:lnTo>
                <a:lnTo>
                  <a:pt x="33" y="397"/>
                </a:lnTo>
                <a:lnTo>
                  <a:pt x="33" y="372"/>
                </a:lnTo>
                <a:lnTo>
                  <a:pt x="37" y="366"/>
                </a:lnTo>
                <a:lnTo>
                  <a:pt x="37" y="364"/>
                </a:lnTo>
                <a:lnTo>
                  <a:pt x="37" y="362"/>
                </a:lnTo>
                <a:lnTo>
                  <a:pt x="37" y="356"/>
                </a:lnTo>
                <a:lnTo>
                  <a:pt x="35" y="350"/>
                </a:lnTo>
                <a:lnTo>
                  <a:pt x="35" y="343"/>
                </a:lnTo>
                <a:lnTo>
                  <a:pt x="35" y="335"/>
                </a:lnTo>
                <a:lnTo>
                  <a:pt x="33" y="325"/>
                </a:lnTo>
                <a:lnTo>
                  <a:pt x="33" y="313"/>
                </a:lnTo>
                <a:lnTo>
                  <a:pt x="31" y="301"/>
                </a:lnTo>
                <a:lnTo>
                  <a:pt x="31" y="288"/>
                </a:lnTo>
                <a:lnTo>
                  <a:pt x="29" y="276"/>
                </a:lnTo>
                <a:lnTo>
                  <a:pt x="27" y="260"/>
                </a:lnTo>
                <a:lnTo>
                  <a:pt x="27" y="246"/>
                </a:lnTo>
                <a:lnTo>
                  <a:pt x="25" y="231"/>
                </a:lnTo>
                <a:lnTo>
                  <a:pt x="23" y="217"/>
                </a:lnTo>
                <a:lnTo>
                  <a:pt x="23" y="201"/>
                </a:lnTo>
                <a:lnTo>
                  <a:pt x="21" y="184"/>
                </a:lnTo>
                <a:lnTo>
                  <a:pt x="19" y="170"/>
                </a:lnTo>
                <a:lnTo>
                  <a:pt x="19" y="154"/>
                </a:lnTo>
                <a:lnTo>
                  <a:pt x="17" y="141"/>
                </a:lnTo>
                <a:lnTo>
                  <a:pt x="15" y="125"/>
                </a:lnTo>
                <a:lnTo>
                  <a:pt x="15" y="113"/>
                </a:lnTo>
                <a:lnTo>
                  <a:pt x="13" y="99"/>
                </a:lnTo>
                <a:lnTo>
                  <a:pt x="13" y="88"/>
                </a:lnTo>
                <a:lnTo>
                  <a:pt x="11" y="76"/>
                </a:lnTo>
                <a:lnTo>
                  <a:pt x="11" y="64"/>
                </a:lnTo>
                <a:lnTo>
                  <a:pt x="9" y="56"/>
                </a:lnTo>
                <a:lnTo>
                  <a:pt x="9" y="50"/>
                </a:lnTo>
                <a:lnTo>
                  <a:pt x="9" y="45"/>
                </a:lnTo>
                <a:lnTo>
                  <a:pt x="7" y="39"/>
                </a:lnTo>
                <a:lnTo>
                  <a:pt x="7" y="37"/>
                </a:lnTo>
                <a:lnTo>
                  <a:pt x="7" y="35"/>
                </a:lnTo>
                <a:lnTo>
                  <a:pt x="7" y="37"/>
                </a:lnTo>
                <a:lnTo>
                  <a:pt x="9" y="39"/>
                </a:lnTo>
                <a:lnTo>
                  <a:pt x="11" y="41"/>
                </a:lnTo>
                <a:lnTo>
                  <a:pt x="13" y="43"/>
                </a:lnTo>
                <a:lnTo>
                  <a:pt x="15" y="45"/>
                </a:lnTo>
                <a:lnTo>
                  <a:pt x="17" y="47"/>
                </a:lnTo>
                <a:lnTo>
                  <a:pt x="21" y="49"/>
                </a:lnTo>
                <a:lnTo>
                  <a:pt x="25" y="49"/>
                </a:lnTo>
                <a:lnTo>
                  <a:pt x="31" y="49"/>
                </a:lnTo>
                <a:lnTo>
                  <a:pt x="37" y="49"/>
                </a:lnTo>
                <a:lnTo>
                  <a:pt x="43" y="47"/>
                </a:lnTo>
                <a:lnTo>
                  <a:pt x="51" y="43"/>
                </a:lnTo>
                <a:lnTo>
                  <a:pt x="58" y="39"/>
                </a:lnTo>
                <a:lnTo>
                  <a:pt x="68" y="31"/>
                </a:lnTo>
                <a:lnTo>
                  <a:pt x="80" y="23"/>
                </a:lnTo>
                <a:lnTo>
                  <a:pt x="78" y="23"/>
                </a:lnTo>
                <a:lnTo>
                  <a:pt x="284" y="0"/>
                </a:lnTo>
                <a:lnTo>
                  <a:pt x="288" y="17"/>
                </a:lnTo>
                <a:lnTo>
                  <a:pt x="330" y="374"/>
                </a:lnTo>
                <a:lnTo>
                  <a:pt x="332" y="372"/>
                </a:lnTo>
                <a:lnTo>
                  <a:pt x="330" y="372"/>
                </a:lnTo>
                <a:lnTo>
                  <a:pt x="330" y="374"/>
                </a:lnTo>
                <a:lnTo>
                  <a:pt x="328" y="376"/>
                </a:lnTo>
                <a:lnTo>
                  <a:pt x="328" y="380"/>
                </a:lnTo>
                <a:lnTo>
                  <a:pt x="326" y="386"/>
                </a:lnTo>
                <a:lnTo>
                  <a:pt x="326" y="392"/>
                </a:lnTo>
                <a:lnTo>
                  <a:pt x="326" y="397"/>
                </a:lnTo>
                <a:lnTo>
                  <a:pt x="328" y="403"/>
                </a:lnTo>
                <a:lnTo>
                  <a:pt x="330" y="405"/>
                </a:lnTo>
                <a:lnTo>
                  <a:pt x="332" y="407"/>
                </a:lnTo>
                <a:lnTo>
                  <a:pt x="334" y="411"/>
                </a:lnTo>
                <a:lnTo>
                  <a:pt x="336" y="413"/>
                </a:lnTo>
                <a:lnTo>
                  <a:pt x="336" y="417"/>
                </a:lnTo>
                <a:lnTo>
                  <a:pt x="334" y="419"/>
                </a:lnTo>
                <a:lnTo>
                  <a:pt x="326" y="421"/>
                </a:lnTo>
                <a:lnTo>
                  <a:pt x="316" y="423"/>
                </a:lnTo>
                <a:lnTo>
                  <a:pt x="314" y="423"/>
                </a:lnTo>
                <a:lnTo>
                  <a:pt x="310" y="423"/>
                </a:lnTo>
                <a:lnTo>
                  <a:pt x="306" y="425"/>
                </a:lnTo>
                <a:lnTo>
                  <a:pt x="300" y="427"/>
                </a:lnTo>
                <a:lnTo>
                  <a:pt x="296" y="427"/>
                </a:lnTo>
                <a:lnTo>
                  <a:pt x="292" y="429"/>
                </a:lnTo>
                <a:lnTo>
                  <a:pt x="290" y="429"/>
                </a:lnTo>
                <a:lnTo>
                  <a:pt x="288" y="429"/>
                </a:lnTo>
                <a:lnTo>
                  <a:pt x="284" y="429"/>
                </a:lnTo>
                <a:lnTo>
                  <a:pt x="282" y="431"/>
                </a:lnTo>
                <a:lnTo>
                  <a:pt x="277" y="433"/>
                </a:lnTo>
                <a:lnTo>
                  <a:pt x="273" y="435"/>
                </a:lnTo>
                <a:lnTo>
                  <a:pt x="269" y="441"/>
                </a:lnTo>
                <a:lnTo>
                  <a:pt x="271" y="446"/>
                </a:lnTo>
                <a:lnTo>
                  <a:pt x="275" y="454"/>
                </a:lnTo>
                <a:lnTo>
                  <a:pt x="275" y="456"/>
                </a:lnTo>
                <a:lnTo>
                  <a:pt x="275" y="458"/>
                </a:lnTo>
                <a:lnTo>
                  <a:pt x="273" y="460"/>
                </a:lnTo>
                <a:lnTo>
                  <a:pt x="271" y="464"/>
                </a:lnTo>
                <a:lnTo>
                  <a:pt x="269" y="466"/>
                </a:lnTo>
                <a:lnTo>
                  <a:pt x="265" y="470"/>
                </a:lnTo>
                <a:lnTo>
                  <a:pt x="261" y="474"/>
                </a:lnTo>
                <a:lnTo>
                  <a:pt x="261" y="476"/>
                </a:lnTo>
                <a:lnTo>
                  <a:pt x="259" y="478"/>
                </a:lnTo>
                <a:lnTo>
                  <a:pt x="257" y="480"/>
                </a:lnTo>
                <a:lnTo>
                  <a:pt x="257" y="484"/>
                </a:lnTo>
                <a:lnTo>
                  <a:pt x="255" y="486"/>
                </a:lnTo>
                <a:lnTo>
                  <a:pt x="253" y="490"/>
                </a:lnTo>
                <a:lnTo>
                  <a:pt x="253" y="491"/>
                </a:lnTo>
                <a:lnTo>
                  <a:pt x="253" y="493"/>
                </a:lnTo>
                <a:lnTo>
                  <a:pt x="251" y="493"/>
                </a:lnTo>
                <a:lnTo>
                  <a:pt x="251" y="495"/>
                </a:lnTo>
                <a:lnTo>
                  <a:pt x="249" y="497"/>
                </a:lnTo>
                <a:lnTo>
                  <a:pt x="247" y="497"/>
                </a:lnTo>
                <a:lnTo>
                  <a:pt x="243" y="499"/>
                </a:lnTo>
                <a:lnTo>
                  <a:pt x="237" y="499"/>
                </a:lnTo>
                <a:lnTo>
                  <a:pt x="235" y="503"/>
                </a:lnTo>
                <a:lnTo>
                  <a:pt x="233" y="509"/>
                </a:lnTo>
                <a:lnTo>
                  <a:pt x="231" y="513"/>
                </a:lnTo>
                <a:lnTo>
                  <a:pt x="229" y="521"/>
                </a:lnTo>
                <a:lnTo>
                  <a:pt x="227" y="525"/>
                </a:lnTo>
                <a:lnTo>
                  <a:pt x="227" y="529"/>
                </a:lnTo>
                <a:lnTo>
                  <a:pt x="227" y="531"/>
                </a:lnTo>
                <a:lnTo>
                  <a:pt x="227" y="533"/>
                </a:lnTo>
                <a:lnTo>
                  <a:pt x="225" y="535"/>
                </a:lnTo>
                <a:lnTo>
                  <a:pt x="224" y="537"/>
                </a:lnTo>
                <a:lnTo>
                  <a:pt x="224" y="539"/>
                </a:lnTo>
                <a:lnTo>
                  <a:pt x="218" y="540"/>
                </a:lnTo>
                <a:lnTo>
                  <a:pt x="212" y="540"/>
                </a:lnTo>
                <a:lnTo>
                  <a:pt x="202" y="539"/>
                </a:lnTo>
                <a:lnTo>
                  <a:pt x="190" y="533"/>
                </a:lnTo>
                <a:lnTo>
                  <a:pt x="190" y="531"/>
                </a:lnTo>
                <a:lnTo>
                  <a:pt x="190" y="527"/>
                </a:lnTo>
                <a:lnTo>
                  <a:pt x="188" y="523"/>
                </a:lnTo>
                <a:lnTo>
                  <a:pt x="186" y="519"/>
                </a:lnTo>
                <a:lnTo>
                  <a:pt x="182" y="517"/>
                </a:lnTo>
                <a:lnTo>
                  <a:pt x="178" y="517"/>
                </a:lnTo>
                <a:lnTo>
                  <a:pt x="174" y="525"/>
                </a:lnTo>
                <a:lnTo>
                  <a:pt x="168" y="537"/>
                </a:lnTo>
                <a:lnTo>
                  <a:pt x="168" y="540"/>
                </a:lnTo>
                <a:lnTo>
                  <a:pt x="167" y="546"/>
                </a:lnTo>
                <a:lnTo>
                  <a:pt x="167" y="554"/>
                </a:lnTo>
                <a:lnTo>
                  <a:pt x="165" y="562"/>
                </a:lnTo>
                <a:lnTo>
                  <a:pt x="163" y="566"/>
                </a:lnTo>
                <a:lnTo>
                  <a:pt x="159" y="568"/>
                </a:lnTo>
                <a:lnTo>
                  <a:pt x="151" y="568"/>
                </a:lnTo>
                <a:lnTo>
                  <a:pt x="143" y="560"/>
                </a:lnTo>
                <a:lnTo>
                  <a:pt x="141" y="558"/>
                </a:lnTo>
                <a:lnTo>
                  <a:pt x="141" y="556"/>
                </a:lnTo>
                <a:lnTo>
                  <a:pt x="141" y="554"/>
                </a:lnTo>
                <a:lnTo>
                  <a:pt x="139" y="550"/>
                </a:lnTo>
                <a:lnTo>
                  <a:pt x="137" y="550"/>
                </a:lnTo>
                <a:lnTo>
                  <a:pt x="131" y="550"/>
                </a:lnTo>
                <a:lnTo>
                  <a:pt x="125" y="556"/>
                </a:lnTo>
                <a:lnTo>
                  <a:pt x="115" y="564"/>
                </a:lnTo>
                <a:lnTo>
                  <a:pt x="115" y="566"/>
                </a:lnTo>
                <a:lnTo>
                  <a:pt x="113" y="568"/>
                </a:lnTo>
                <a:lnTo>
                  <a:pt x="112" y="572"/>
                </a:lnTo>
                <a:lnTo>
                  <a:pt x="110" y="576"/>
                </a:lnTo>
                <a:lnTo>
                  <a:pt x="106" y="580"/>
                </a:lnTo>
                <a:lnTo>
                  <a:pt x="102" y="580"/>
                </a:lnTo>
                <a:lnTo>
                  <a:pt x="96" y="578"/>
                </a:lnTo>
                <a:lnTo>
                  <a:pt x="88" y="572"/>
                </a:lnTo>
                <a:lnTo>
                  <a:pt x="88" y="570"/>
                </a:lnTo>
                <a:lnTo>
                  <a:pt x="86" y="568"/>
                </a:lnTo>
                <a:lnTo>
                  <a:pt x="82" y="568"/>
                </a:lnTo>
                <a:lnTo>
                  <a:pt x="78" y="566"/>
                </a:lnTo>
                <a:lnTo>
                  <a:pt x="74" y="564"/>
                </a:lnTo>
                <a:lnTo>
                  <a:pt x="70" y="564"/>
                </a:lnTo>
                <a:lnTo>
                  <a:pt x="64" y="564"/>
                </a:lnTo>
                <a:lnTo>
                  <a:pt x="60" y="568"/>
                </a:lnTo>
                <a:lnTo>
                  <a:pt x="58" y="566"/>
                </a:lnTo>
                <a:lnTo>
                  <a:pt x="56" y="564"/>
                </a:lnTo>
                <a:lnTo>
                  <a:pt x="55" y="564"/>
                </a:lnTo>
                <a:lnTo>
                  <a:pt x="53" y="564"/>
                </a:lnTo>
                <a:lnTo>
                  <a:pt x="51" y="564"/>
                </a:lnTo>
                <a:lnTo>
                  <a:pt x="51" y="568"/>
                </a:lnTo>
                <a:lnTo>
                  <a:pt x="51" y="574"/>
                </a:lnTo>
                <a:lnTo>
                  <a:pt x="51" y="576"/>
                </a:lnTo>
                <a:lnTo>
                  <a:pt x="51" y="578"/>
                </a:lnTo>
                <a:lnTo>
                  <a:pt x="49" y="580"/>
                </a:lnTo>
                <a:lnTo>
                  <a:pt x="49" y="582"/>
                </a:lnTo>
                <a:lnTo>
                  <a:pt x="47" y="582"/>
                </a:lnTo>
                <a:lnTo>
                  <a:pt x="45" y="580"/>
                </a:lnTo>
                <a:lnTo>
                  <a:pt x="41" y="576"/>
                </a:lnTo>
                <a:lnTo>
                  <a:pt x="39" y="576"/>
                </a:lnTo>
                <a:lnTo>
                  <a:pt x="33" y="574"/>
                </a:lnTo>
                <a:lnTo>
                  <a:pt x="27" y="572"/>
                </a:lnTo>
                <a:lnTo>
                  <a:pt x="21" y="572"/>
                </a:lnTo>
                <a:lnTo>
                  <a:pt x="17" y="572"/>
                </a:lnTo>
                <a:lnTo>
                  <a:pt x="13" y="572"/>
                </a:lnTo>
                <a:lnTo>
                  <a:pt x="13" y="576"/>
                </a:lnTo>
                <a:lnTo>
                  <a:pt x="17" y="580"/>
                </a:lnTo>
                <a:lnTo>
                  <a:pt x="17" y="582"/>
                </a:lnTo>
                <a:lnTo>
                  <a:pt x="15" y="586"/>
                </a:lnTo>
                <a:lnTo>
                  <a:pt x="15" y="588"/>
                </a:lnTo>
                <a:lnTo>
                  <a:pt x="13" y="588"/>
                </a:lnTo>
                <a:lnTo>
                  <a:pt x="11" y="590"/>
                </a:lnTo>
                <a:lnTo>
                  <a:pt x="9" y="590"/>
                </a:lnTo>
                <a:lnTo>
                  <a:pt x="7" y="59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8" name="Freeform 60"/>
          <p:cNvSpPr>
            <a:spLocks/>
          </p:cNvSpPr>
          <p:nvPr/>
        </p:nvSpPr>
        <p:spPr bwMode="auto">
          <a:xfrm>
            <a:off x="7364413" y="2654300"/>
            <a:ext cx="1028700" cy="696913"/>
          </a:xfrm>
          <a:custGeom>
            <a:avLst/>
            <a:gdLst>
              <a:gd name="T0" fmla="*/ 878781 w 645"/>
              <a:gd name="T1" fmla="*/ 536473 h 417"/>
              <a:gd name="T2" fmla="*/ 897920 w 645"/>
              <a:gd name="T3" fmla="*/ 504719 h 417"/>
              <a:gd name="T4" fmla="*/ 926627 w 645"/>
              <a:gd name="T5" fmla="*/ 498034 h 417"/>
              <a:gd name="T6" fmla="*/ 936197 w 645"/>
              <a:gd name="T7" fmla="*/ 498034 h 417"/>
              <a:gd name="T8" fmla="*/ 956930 w 645"/>
              <a:gd name="T9" fmla="*/ 481321 h 417"/>
              <a:gd name="T10" fmla="*/ 976069 w 645"/>
              <a:gd name="T11" fmla="*/ 464609 h 417"/>
              <a:gd name="T12" fmla="*/ 985638 w 645"/>
              <a:gd name="T13" fmla="*/ 444554 h 417"/>
              <a:gd name="T14" fmla="*/ 1001587 w 645"/>
              <a:gd name="T15" fmla="*/ 419485 h 417"/>
              <a:gd name="T16" fmla="*/ 1017536 w 645"/>
              <a:gd name="T17" fmla="*/ 409457 h 417"/>
              <a:gd name="T18" fmla="*/ 1027105 w 645"/>
              <a:gd name="T19" fmla="*/ 396087 h 417"/>
              <a:gd name="T20" fmla="*/ 1020726 w 645"/>
              <a:gd name="T21" fmla="*/ 382717 h 417"/>
              <a:gd name="T22" fmla="*/ 1014346 w 645"/>
              <a:gd name="T23" fmla="*/ 376032 h 417"/>
              <a:gd name="T24" fmla="*/ 992018 w 645"/>
              <a:gd name="T25" fmla="*/ 352635 h 417"/>
              <a:gd name="T26" fmla="*/ 960120 w 645"/>
              <a:gd name="T27" fmla="*/ 327566 h 417"/>
              <a:gd name="T28" fmla="*/ 929817 w 645"/>
              <a:gd name="T29" fmla="*/ 304168 h 417"/>
              <a:gd name="T30" fmla="*/ 929817 w 645"/>
              <a:gd name="T31" fmla="*/ 267401 h 417"/>
              <a:gd name="T32" fmla="*/ 939387 w 645"/>
              <a:gd name="T33" fmla="*/ 252359 h 417"/>
              <a:gd name="T34" fmla="*/ 963310 w 645"/>
              <a:gd name="T35" fmla="*/ 133700 h 417"/>
              <a:gd name="T36" fmla="*/ 939387 w 645"/>
              <a:gd name="T37" fmla="*/ 103618 h 417"/>
              <a:gd name="T38" fmla="*/ 929817 w 645"/>
              <a:gd name="T39" fmla="*/ 100275 h 417"/>
              <a:gd name="T40" fmla="*/ 913868 w 645"/>
              <a:gd name="T41" fmla="*/ 81891 h 417"/>
              <a:gd name="T42" fmla="*/ 901109 w 645"/>
              <a:gd name="T43" fmla="*/ 55151 h 417"/>
              <a:gd name="T44" fmla="*/ 897920 w 645"/>
              <a:gd name="T45" fmla="*/ 38439 h 417"/>
              <a:gd name="T46" fmla="*/ 881971 w 645"/>
              <a:gd name="T47" fmla="*/ 28411 h 417"/>
              <a:gd name="T48" fmla="*/ 862832 w 645"/>
              <a:gd name="T49" fmla="*/ 21726 h 417"/>
              <a:gd name="T50" fmla="*/ 851668 w 645"/>
              <a:gd name="T51" fmla="*/ 1671 h 417"/>
              <a:gd name="T52" fmla="*/ 819770 w 645"/>
              <a:gd name="T53" fmla="*/ 0 h 417"/>
              <a:gd name="T54" fmla="*/ 803821 w 645"/>
              <a:gd name="T55" fmla="*/ 5014 h 417"/>
              <a:gd name="T56" fmla="*/ 754380 w 645"/>
              <a:gd name="T57" fmla="*/ 15041 h 417"/>
              <a:gd name="T58" fmla="*/ 684205 w 645"/>
              <a:gd name="T59" fmla="*/ 28411 h 417"/>
              <a:gd name="T60" fmla="*/ 599676 w 645"/>
              <a:gd name="T61" fmla="*/ 45124 h 417"/>
              <a:gd name="T62" fmla="*/ 507173 w 645"/>
              <a:gd name="T63" fmla="*/ 65179 h 417"/>
              <a:gd name="T64" fmla="*/ 413075 w 645"/>
              <a:gd name="T65" fmla="*/ 85234 h 417"/>
              <a:gd name="T66" fmla="*/ 318977 w 645"/>
              <a:gd name="T67" fmla="*/ 103618 h 417"/>
              <a:gd name="T68" fmla="*/ 240827 w 645"/>
              <a:gd name="T69" fmla="*/ 120330 h 417"/>
              <a:gd name="T70" fmla="*/ 173842 w 645"/>
              <a:gd name="T71" fmla="*/ 133700 h 417"/>
              <a:gd name="T72" fmla="*/ 140350 w 645"/>
              <a:gd name="T73" fmla="*/ 137043 h 417"/>
              <a:gd name="T74" fmla="*/ 118021 w 645"/>
              <a:gd name="T75" fmla="*/ 81891 h 417"/>
              <a:gd name="T76" fmla="*/ 86124 w 645"/>
              <a:gd name="T77" fmla="*/ 103618 h 417"/>
              <a:gd name="T78" fmla="*/ 59011 w 645"/>
              <a:gd name="T79" fmla="*/ 127015 h 417"/>
              <a:gd name="T80" fmla="*/ 36682 w 645"/>
              <a:gd name="T81" fmla="*/ 143728 h 417"/>
              <a:gd name="T82" fmla="*/ 14354 w 645"/>
              <a:gd name="T83" fmla="*/ 160440 h 417"/>
              <a:gd name="T84" fmla="*/ 1595 w 645"/>
              <a:gd name="T85" fmla="*/ 170468 h 417"/>
              <a:gd name="T86" fmla="*/ 59011 w 645"/>
              <a:gd name="T87" fmla="*/ 484664 h 41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45"/>
              <a:gd name="T133" fmla="*/ 0 h 417"/>
              <a:gd name="T134" fmla="*/ 645 w 645"/>
              <a:gd name="T135" fmla="*/ 417 h 41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45" h="417">
                <a:moveTo>
                  <a:pt x="56" y="416"/>
                </a:moveTo>
                <a:lnTo>
                  <a:pt x="162" y="394"/>
                </a:lnTo>
                <a:lnTo>
                  <a:pt x="551" y="321"/>
                </a:lnTo>
                <a:lnTo>
                  <a:pt x="553" y="310"/>
                </a:lnTo>
                <a:lnTo>
                  <a:pt x="557" y="306"/>
                </a:lnTo>
                <a:lnTo>
                  <a:pt x="563" y="302"/>
                </a:lnTo>
                <a:lnTo>
                  <a:pt x="567" y="298"/>
                </a:lnTo>
                <a:lnTo>
                  <a:pt x="575" y="298"/>
                </a:lnTo>
                <a:lnTo>
                  <a:pt x="581" y="298"/>
                </a:lnTo>
                <a:lnTo>
                  <a:pt x="585" y="298"/>
                </a:lnTo>
                <a:lnTo>
                  <a:pt x="587" y="300"/>
                </a:lnTo>
                <a:lnTo>
                  <a:pt x="587" y="298"/>
                </a:lnTo>
                <a:lnTo>
                  <a:pt x="590" y="296"/>
                </a:lnTo>
                <a:lnTo>
                  <a:pt x="594" y="292"/>
                </a:lnTo>
                <a:lnTo>
                  <a:pt x="600" y="288"/>
                </a:lnTo>
                <a:lnTo>
                  <a:pt x="604" y="284"/>
                </a:lnTo>
                <a:lnTo>
                  <a:pt x="610" y="282"/>
                </a:lnTo>
                <a:lnTo>
                  <a:pt x="612" y="278"/>
                </a:lnTo>
                <a:lnTo>
                  <a:pt x="614" y="278"/>
                </a:lnTo>
                <a:lnTo>
                  <a:pt x="614" y="272"/>
                </a:lnTo>
                <a:lnTo>
                  <a:pt x="618" y="266"/>
                </a:lnTo>
                <a:lnTo>
                  <a:pt x="622" y="260"/>
                </a:lnTo>
                <a:lnTo>
                  <a:pt x="624" y="255"/>
                </a:lnTo>
                <a:lnTo>
                  <a:pt x="628" y="251"/>
                </a:lnTo>
                <a:lnTo>
                  <a:pt x="632" y="249"/>
                </a:lnTo>
                <a:lnTo>
                  <a:pt x="636" y="247"/>
                </a:lnTo>
                <a:lnTo>
                  <a:pt x="638" y="245"/>
                </a:lnTo>
                <a:lnTo>
                  <a:pt x="642" y="243"/>
                </a:lnTo>
                <a:lnTo>
                  <a:pt x="644" y="239"/>
                </a:lnTo>
                <a:lnTo>
                  <a:pt x="644" y="237"/>
                </a:lnTo>
                <a:lnTo>
                  <a:pt x="644" y="233"/>
                </a:lnTo>
                <a:lnTo>
                  <a:pt x="642" y="231"/>
                </a:lnTo>
                <a:lnTo>
                  <a:pt x="640" y="229"/>
                </a:lnTo>
                <a:lnTo>
                  <a:pt x="640" y="227"/>
                </a:lnTo>
                <a:lnTo>
                  <a:pt x="638" y="227"/>
                </a:lnTo>
                <a:lnTo>
                  <a:pt x="636" y="225"/>
                </a:lnTo>
                <a:lnTo>
                  <a:pt x="632" y="223"/>
                </a:lnTo>
                <a:lnTo>
                  <a:pt x="626" y="217"/>
                </a:lnTo>
                <a:lnTo>
                  <a:pt x="622" y="211"/>
                </a:lnTo>
                <a:lnTo>
                  <a:pt x="614" y="206"/>
                </a:lnTo>
                <a:lnTo>
                  <a:pt x="608" y="200"/>
                </a:lnTo>
                <a:lnTo>
                  <a:pt x="602" y="196"/>
                </a:lnTo>
                <a:lnTo>
                  <a:pt x="600" y="194"/>
                </a:lnTo>
                <a:lnTo>
                  <a:pt x="589" y="190"/>
                </a:lnTo>
                <a:lnTo>
                  <a:pt x="583" y="182"/>
                </a:lnTo>
                <a:lnTo>
                  <a:pt x="581" y="174"/>
                </a:lnTo>
                <a:lnTo>
                  <a:pt x="581" y="166"/>
                </a:lnTo>
                <a:lnTo>
                  <a:pt x="583" y="160"/>
                </a:lnTo>
                <a:lnTo>
                  <a:pt x="585" y="155"/>
                </a:lnTo>
                <a:lnTo>
                  <a:pt x="587" y="151"/>
                </a:lnTo>
                <a:lnTo>
                  <a:pt x="589" y="151"/>
                </a:lnTo>
                <a:lnTo>
                  <a:pt x="577" y="133"/>
                </a:lnTo>
                <a:lnTo>
                  <a:pt x="596" y="104"/>
                </a:lnTo>
                <a:lnTo>
                  <a:pt x="604" y="80"/>
                </a:lnTo>
                <a:lnTo>
                  <a:pt x="610" y="70"/>
                </a:lnTo>
                <a:lnTo>
                  <a:pt x="589" y="62"/>
                </a:lnTo>
                <a:lnTo>
                  <a:pt x="587" y="62"/>
                </a:lnTo>
                <a:lnTo>
                  <a:pt x="583" y="60"/>
                </a:lnTo>
                <a:lnTo>
                  <a:pt x="581" y="56"/>
                </a:lnTo>
                <a:lnTo>
                  <a:pt x="577" y="52"/>
                </a:lnTo>
                <a:lnTo>
                  <a:pt x="573" y="49"/>
                </a:lnTo>
                <a:lnTo>
                  <a:pt x="569" y="43"/>
                </a:lnTo>
                <a:lnTo>
                  <a:pt x="565" y="35"/>
                </a:lnTo>
                <a:lnTo>
                  <a:pt x="565" y="33"/>
                </a:lnTo>
                <a:lnTo>
                  <a:pt x="565" y="31"/>
                </a:lnTo>
                <a:lnTo>
                  <a:pt x="565" y="27"/>
                </a:lnTo>
                <a:lnTo>
                  <a:pt x="563" y="23"/>
                </a:lnTo>
                <a:lnTo>
                  <a:pt x="561" y="23"/>
                </a:lnTo>
                <a:lnTo>
                  <a:pt x="557" y="19"/>
                </a:lnTo>
                <a:lnTo>
                  <a:pt x="553" y="17"/>
                </a:lnTo>
                <a:lnTo>
                  <a:pt x="545" y="17"/>
                </a:lnTo>
                <a:lnTo>
                  <a:pt x="543" y="15"/>
                </a:lnTo>
                <a:lnTo>
                  <a:pt x="541" y="13"/>
                </a:lnTo>
                <a:lnTo>
                  <a:pt x="539" y="9"/>
                </a:lnTo>
                <a:lnTo>
                  <a:pt x="537" y="5"/>
                </a:lnTo>
                <a:lnTo>
                  <a:pt x="534" y="1"/>
                </a:lnTo>
                <a:lnTo>
                  <a:pt x="528" y="0"/>
                </a:lnTo>
                <a:lnTo>
                  <a:pt x="522" y="0"/>
                </a:lnTo>
                <a:lnTo>
                  <a:pt x="514" y="0"/>
                </a:lnTo>
                <a:lnTo>
                  <a:pt x="512" y="0"/>
                </a:lnTo>
                <a:lnTo>
                  <a:pt x="508" y="1"/>
                </a:lnTo>
                <a:lnTo>
                  <a:pt x="504" y="3"/>
                </a:lnTo>
                <a:lnTo>
                  <a:pt x="496" y="3"/>
                </a:lnTo>
                <a:lnTo>
                  <a:pt x="484" y="5"/>
                </a:lnTo>
                <a:lnTo>
                  <a:pt x="473" y="9"/>
                </a:lnTo>
                <a:lnTo>
                  <a:pt x="459" y="11"/>
                </a:lnTo>
                <a:lnTo>
                  <a:pt x="447" y="13"/>
                </a:lnTo>
                <a:lnTo>
                  <a:pt x="429" y="17"/>
                </a:lnTo>
                <a:lnTo>
                  <a:pt x="412" y="21"/>
                </a:lnTo>
                <a:lnTo>
                  <a:pt x="394" y="23"/>
                </a:lnTo>
                <a:lnTo>
                  <a:pt x="376" y="27"/>
                </a:lnTo>
                <a:lnTo>
                  <a:pt x="357" y="31"/>
                </a:lnTo>
                <a:lnTo>
                  <a:pt x="337" y="35"/>
                </a:lnTo>
                <a:lnTo>
                  <a:pt x="318" y="39"/>
                </a:lnTo>
                <a:lnTo>
                  <a:pt x="298" y="43"/>
                </a:lnTo>
                <a:lnTo>
                  <a:pt x="276" y="47"/>
                </a:lnTo>
                <a:lnTo>
                  <a:pt x="259" y="51"/>
                </a:lnTo>
                <a:lnTo>
                  <a:pt x="237" y="54"/>
                </a:lnTo>
                <a:lnTo>
                  <a:pt x="217" y="58"/>
                </a:lnTo>
                <a:lnTo>
                  <a:pt x="200" y="62"/>
                </a:lnTo>
                <a:lnTo>
                  <a:pt x="182" y="66"/>
                </a:lnTo>
                <a:lnTo>
                  <a:pt x="164" y="68"/>
                </a:lnTo>
                <a:lnTo>
                  <a:pt x="151" y="72"/>
                </a:lnTo>
                <a:lnTo>
                  <a:pt x="135" y="74"/>
                </a:lnTo>
                <a:lnTo>
                  <a:pt x="121" y="78"/>
                </a:lnTo>
                <a:lnTo>
                  <a:pt x="109" y="80"/>
                </a:lnTo>
                <a:lnTo>
                  <a:pt x="100" y="80"/>
                </a:lnTo>
                <a:lnTo>
                  <a:pt x="94" y="82"/>
                </a:lnTo>
                <a:lnTo>
                  <a:pt x="88" y="82"/>
                </a:lnTo>
                <a:lnTo>
                  <a:pt x="84" y="82"/>
                </a:lnTo>
                <a:lnTo>
                  <a:pt x="84" y="84"/>
                </a:lnTo>
                <a:lnTo>
                  <a:pt x="74" y="49"/>
                </a:lnTo>
                <a:lnTo>
                  <a:pt x="68" y="52"/>
                </a:lnTo>
                <a:lnTo>
                  <a:pt x="62" y="58"/>
                </a:lnTo>
                <a:lnTo>
                  <a:pt x="54" y="62"/>
                </a:lnTo>
                <a:lnTo>
                  <a:pt x="49" y="66"/>
                </a:lnTo>
                <a:lnTo>
                  <a:pt x="43" y="72"/>
                </a:lnTo>
                <a:lnTo>
                  <a:pt x="37" y="76"/>
                </a:lnTo>
                <a:lnTo>
                  <a:pt x="33" y="80"/>
                </a:lnTo>
                <a:lnTo>
                  <a:pt x="29" y="82"/>
                </a:lnTo>
                <a:lnTo>
                  <a:pt x="23" y="86"/>
                </a:lnTo>
                <a:lnTo>
                  <a:pt x="17" y="90"/>
                </a:lnTo>
                <a:lnTo>
                  <a:pt x="13" y="94"/>
                </a:lnTo>
                <a:lnTo>
                  <a:pt x="9" y="96"/>
                </a:lnTo>
                <a:lnTo>
                  <a:pt x="7" y="100"/>
                </a:lnTo>
                <a:lnTo>
                  <a:pt x="3" y="102"/>
                </a:lnTo>
                <a:lnTo>
                  <a:pt x="1" y="102"/>
                </a:lnTo>
                <a:lnTo>
                  <a:pt x="1" y="104"/>
                </a:lnTo>
                <a:lnTo>
                  <a:pt x="0" y="104"/>
                </a:lnTo>
                <a:lnTo>
                  <a:pt x="37" y="290"/>
                </a:lnTo>
                <a:lnTo>
                  <a:pt x="56" y="416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Freeform 61"/>
          <p:cNvSpPr>
            <a:spLocks/>
          </p:cNvSpPr>
          <p:nvPr/>
        </p:nvSpPr>
        <p:spPr bwMode="auto">
          <a:xfrm>
            <a:off x="7364413" y="2654300"/>
            <a:ext cx="1028700" cy="696913"/>
          </a:xfrm>
          <a:custGeom>
            <a:avLst/>
            <a:gdLst>
              <a:gd name="T0" fmla="*/ 878781 w 645"/>
              <a:gd name="T1" fmla="*/ 536473 h 417"/>
              <a:gd name="T2" fmla="*/ 888350 w 645"/>
              <a:gd name="T3" fmla="*/ 511404 h 417"/>
              <a:gd name="T4" fmla="*/ 917058 w 645"/>
              <a:gd name="T5" fmla="*/ 498034 h 417"/>
              <a:gd name="T6" fmla="*/ 936197 w 645"/>
              <a:gd name="T7" fmla="*/ 501376 h 417"/>
              <a:gd name="T8" fmla="*/ 940981 w 645"/>
              <a:gd name="T9" fmla="*/ 494691 h 417"/>
              <a:gd name="T10" fmla="*/ 963310 w 645"/>
              <a:gd name="T11" fmla="*/ 474636 h 417"/>
              <a:gd name="T12" fmla="*/ 979259 w 645"/>
              <a:gd name="T13" fmla="*/ 464609 h 417"/>
              <a:gd name="T14" fmla="*/ 985638 w 645"/>
              <a:gd name="T15" fmla="*/ 444554 h 417"/>
              <a:gd name="T16" fmla="*/ 1001587 w 645"/>
              <a:gd name="T17" fmla="*/ 419485 h 417"/>
              <a:gd name="T18" fmla="*/ 1017536 w 645"/>
              <a:gd name="T19" fmla="*/ 409457 h 417"/>
              <a:gd name="T20" fmla="*/ 1027105 w 645"/>
              <a:gd name="T21" fmla="*/ 399430 h 417"/>
              <a:gd name="T22" fmla="*/ 1023915 w 645"/>
              <a:gd name="T23" fmla="*/ 386060 h 417"/>
              <a:gd name="T24" fmla="*/ 1017536 w 645"/>
              <a:gd name="T25" fmla="*/ 379375 h 417"/>
              <a:gd name="T26" fmla="*/ 1007967 w 645"/>
              <a:gd name="T27" fmla="*/ 372690 h 417"/>
              <a:gd name="T28" fmla="*/ 979259 w 645"/>
              <a:gd name="T29" fmla="*/ 344278 h 417"/>
              <a:gd name="T30" fmla="*/ 956930 w 645"/>
              <a:gd name="T31" fmla="*/ 324223 h 417"/>
              <a:gd name="T32" fmla="*/ 929817 w 645"/>
              <a:gd name="T33" fmla="*/ 304168 h 417"/>
              <a:gd name="T34" fmla="*/ 929817 w 645"/>
              <a:gd name="T35" fmla="*/ 267401 h 417"/>
              <a:gd name="T36" fmla="*/ 939387 w 645"/>
              <a:gd name="T37" fmla="*/ 252359 h 417"/>
              <a:gd name="T38" fmla="*/ 963310 w 645"/>
              <a:gd name="T39" fmla="*/ 133700 h 417"/>
              <a:gd name="T40" fmla="*/ 939387 w 645"/>
              <a:gd name="T41" fmla="*/ 103618 h 417"/>
              <a:gd name="T42" fmla="*/ 936197 w 645"/>
              <a:gd name="T43" fmla="*/ 103618 h 417"/>
              <a:gd name="T44" fmla="*/ 920248 w 645"/>
              <a:gd name="T45" fmla="*/ 86905 h 417"/>
              <a:gd name="T46" fmla="*/ 901109 w 645"/>
              <a:gd name="T47" fmla="*/ 58494 h 417"/>
              <a:gd name="T48" fmla="*/ 901109 w 645"/>
              <a:gd name="T49" fmla="*/ 51809 h 417"/>
              <a:gd name="T50" fmla="*/ 894730 w 645"/>
              <a:gd name="T51" fmla="*/ 38439 h 417"/>
              <a:gd name="T52" fmla="*/ 869212 w 645"/>
              <a:gd name="T53" fmla="*/ 28411 h 417"/>
              <a:gd name="T54" fmla="*/ 862832 w 645"/>
              <a:gd name="T55" fmla="*/ 21726 h 417"/>
              <a:gd name="T56" fmla="*/ 851668 w 645"/>
              <a:gd name="T57" fmla="*/ 1671 h 417"/>
              <a:gd name="T58" fmla="*/ 819770 w 645"/>
              <a:gd name="T59" fmla="*/ 0 h 417"/>
              <a:gd name="T60" fmla="*/ 810201 w 645"/>
              <a:gd name="T61" fmla="*/ 1671 h 417"/>
              <a:gd name="T62" fmla="*/ 771924 w 645"/>
              <a:gd name="T63" fmla="*/ 8356 h 417"/>
              <a:gd name="T64" fmla="*/ 712913 w 645"/>
              <a:gd name="T65" fmla="*/ 21726 h 417"/>
              <a:gd name="T66" fmla="*/ 628384 w 645"/>
              <a:gd name="T67" fmla="*/ 38439 h 417"/>
              <a:gd name="T68" fmla="*/ 537476 w 645"/>
              <a:gd name="T69" fmla="*/ 58494 h 417"/>
              <a:gd name="T70" fmla="*/ 440188 w 645"/>
              <a:gd name="T71" fmla="*/ 78549 h 417"/>
              <a:gd name="T72" fmla="*/ 346090 w 645"/>
              <a:gd name="T73" fmla="*/ 96933 h 417"/>
              <a:gd name="T74" fmla="*/ 261561 w 645"/>
              <a:gd name="T75" fmla="*/ 113645 h 417"/>
              <a:gd name="T76" fmla="*/ 192981 w 645"/>
              <a:gd name="T77" fmla="*/ 130358 h 417"/>
              <a:gd name="T78" fmla="*/ 149919 w 645"/>
              <a:gd name="T79" fmla="*/ 137043 h 417"/>
              <a:gd name="T80" fmla="*/ 133970 w 645"/>
              <a:gd name="T81" fmla="*/ 140385 h 417"/>
              <a:gd name="T82" fmla="*/ 108452 w 645"/>
              <a:gd name="T83" fmla="*/ 86905 h 417"/>
              <a:gd name="T84" fmla="*/ 78149 w 645"/>
              <a:gd name="T85" fmla="*/ 110303 h 417"/>
              <a:gd name="T86" fmla="*/ 52631 w 645"/>
              <a:gd name="T87" fmla="*/ 133700 h 417"/>
              <a:gd name="T88" fmla="*/ 27113 w 645"/>
              <a:gd name="T89" fmla="*/ 150413 h 417"/>
              <a:gd name="T90" fmla="*/ 11164 w 645"/>
              <a:gd name="T91" fmla="*/ 167125 h 417"/>
              <a:gd name="T92" fmla="*/ 1595 w 645"/>
              <a:gd name="T93" fmla="*/ 173810 h 417"/>
              <a:gd name="T94" fmla="*/ 89313 w 645"/>
              <a:gd name="T95" fmla="*/ 695242 h 41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45"/>
              <a:gd name="T145" fmla="*/ 0 h 417"/>
              <a:gd name="T146" fmla="*/ 645 w 645"/>
              <a:gd name="T147" fmla="*/ 417 h 41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45" h="417">
                <a:moveTo>
                  <a:pt x="56" y="416"/>
                </a:moveTo>
                <a:lnTo>
                  <a:pt x="162" y="394"/>
                </a:lnTo>
                <a:lnTo>
                  <a:pt x="551" y="321"/>
                </a:lnTo>
                <a:lnTo>
                  <a:pt x="553" y="310"/>
                </a:lnTo>
                <a:lnTo>
                  <a:pt x="557" y="306"/>
                </a:lnTo>
                <a:lnTo>
                  <a:pt x="563" y="302"/>
                </a:lnTo>
                <a:lnTo>
                  <a:pt x="567" y="298"/>
                </a:lnTo>
                <a:lnTo>
                  <a:pt x="575" y="298"/>
                </a:lnTo>
                <a:lnTo>
                  <a:pt x="581" y="298"/>
                </a:lnTo>
                <a:lnTo>
                  <a:pt x="585" y="298"/>
                </a:lnTo>
                <a:lnTo>
                  <a:pt x="587" y="300"/>
                </a:lnTo>
                <a:lnTo>
                  <a:pt x="587" y="298"/>
                </a:lnTo>
                <a:lnTo>
                  <a:pt x="590" y="296"/>
                </a:lnTo>
                <a:lnTo>
                  <a:pt x="594" y="292"/>
                </a:lnTo>
                <a:lnTo>
                  <a:pt x="600" y="288"/>
                </a:lnTo>
                <a:lnTo>
                  <a:pt x="604" y="284"/>
                </a:lnTo>
                <a:lnTo>
                  <a:pt x="610" y="282"/>
                </a:lnTo>
                <a:lnTo>
                  <a:pt x="612" y="278"/>
                </a:lnTo>
                <a:lnTo>
                  <a:pt x="614" y="278"/>
                </a:lnTo>
                <a:lnTo>
                  <a:pt x="614" y="272"/>
                </a:lnTo>
                <a:lnTo>
                  <a:pt x="618" y="266"/>
                </a:lnTo>
                <a:lnTo>
                  <a:pt x="622" y="260"/>
                </a:lnTo>
                <a:lnTo>
                  <a:pt x="624" y="255"/>
                </a:lnTo>
                <a:lnTo>
                  <a:pt x="628" y="251"/>
                </a:lnTo>
                <a:lnTo>
                  <a:pt x="632" y="249"/>
                </a:lnTo>
                <a:lnTo>
                  <a:pt x="636" y="247"/>
                </a:lnTo>
                <a:lnTo>
                  <a:pt x="638" y="245"/>
                </a:lnTo>
                <a:lnTo>
                  <a:pt x="642" y="243"/>
                </a:lnTo>
                <a:lnTo>
                  <a:pt x="644" y="239"/>
                </a:lnTo>
                <a:lnTo>
                  <a:pt x="644" y="237"/>
                </a:lnTo>
                <a:lnTo>
                  <a:pt x="644" y="233"/>
                </a:lnTo>
                <a:lnTo>
                  <a:pt x="642" y="231"/>
                </a:lnTo>
                <a:lnTo>
                  <a:pt x="640" y="229"/>
                </a:lnTo>
                <a:lnTo>
                  <a:pt x="640" y="227"/>
                </a:lnTo>
                <a:lnTo>
                  <a:pt x="638" y="227"/>
                </a:lnTo>
                <a:lnTo>
                  <a:pt x="636" y="225"/>
                </a:lnTo>
                <a:lnTo>
                  <a:pt x="632" y="223"/>
                </a:lnTo>
                <a:lnTo>
                  <a:pt x="626" y="217"/>
                </a:lnTo>
                <a:lnTo>
                  <a:pt x="622" y="211"/>
                </a:lnTo>
                <a:lnTo>
                  <a:pt x="614" y="206"/>
                </a:lnTo>
                <a:lnTo>
                  <a:pt x="608" y="200"/>
                </a:lnTo>
                <a:lnTo>
                  <a:pt x="602" y="196"/>
                </a:lnTo>
                <a:lnTo>
                  <a:pt x="600" y="194"/>
                </a:lnTo>
                <a:lnTo>
                  <a:pt x="589" y="190"/>
                </a:lnTo>
                <a:lnTo>
                  <a:pt x="583" y="182"/>
                </a:lnTo>
                <a:lnTo>
                  <a:pt x="581" y="174"/>
                </a:lnTo>
                <a:lnTo>
                  <a:pt x="581" y="166"/>
                </a:lnTo>
                <a:lnTo>
                  <a:pt x="583" y="160"/>
                </a:lnTo>
                <a:lnTo>
                  <a:pt x="585" y="155"/>
                </a:lnTo>
                <a:lnTo>
                  <a:pt x="587" y="151"/>
                </a:lnTo>
                <a:lnTo>
                  <a:pt x="589" y="151"/>
                </a:lnTo>
                <a:lnTo>
                  <a:pt x="577" y="133"/>
                </a:lnTo>
                <a:lnTo>
                  <a:pt x="596" y="104"/>
                </a:lnTo>
                <a:lnTo>
                  <a:pt x="604" y="80"/>
                </a:lnTo>
                <a:lnTo>
                  <a:pt x="610" y="70"/>
                </a:lnTo>
                <a:lnTo>
                  <a:pt x="589" y="62"/>
                </a:lnTo>
                <a:lnTo>
                  <a:pt x="587" y="62"/>
                </a:lnTo>
                <a:lnTo>
                  <a:pt x="583" y="60"/>
                </a:lnTo>
                <a:lnTo>
                  <a:pt x="581" y="56"/>
                </a:lnTo>
                <a:lnTo>
                  <a:pt x="577" y="52"/>
                </a:lnTo>
                <a:lnTo>
                  <a:pt x="573" y="49"/>
                </a:lnTo>
                <a:lnTo>
                  <a:pt x="569" y="43"/>
                </a:lnTo>
                <a:lnTo>
                  <a:pt x="565" y="35"/>
                </a:lnTo>
                <a:lnTo>
                  <a:pt x="565" y="33"/>
                </a:lnTo>
                <a:lnTo>
                  <a:pt x="565" y="31"/>
                </a:lnTo>
                <a:lnTo>
                  <a:pt x="565" y="27"/>
                </a:lnTo>
                <a:lnTo>
                  <a:pt x="563" y="23"/>
                </a:lnTo>
                <a:lnTo>
                  <a:pt x="561" y="23"/>
                </a:lnTo>
                <a:lnTo>
                  <a:pt x="557" y="19"/>
                </a:lnTo>
                <a:lnTo>
                  <a:pt x="553" y="17"/>
                </a:lnTo>
                <a:lnTo>
                  <a:pt x="545" y="17"/>
                </a:lnTo>
                <a:lnTo>
                  <a:pt x="543" y="15"/>
                </a:lnTo>
                <a:lnTo>
                  <a:pt x="541" y="13"/>
                </a:lnTo>
                <a:lnTo>
                  <a:pt x="539" y="9"/>
                </a:lnTo>
                <a:lnTo>
                  <a:pt x="537" y="5"/>
                </a:lnTo>
                <a:lnTo>
                  <a:pt x="534" y="1"/>
                </a:lnTo>
                <a:lnTo>
                  <a:pt x="528" y="0"/>
                </a:lnTo>
                <a:lnTo>
                  <a:pt x="522" y="0"/>
                </a:lnTo>
                <a:lnTo>
                  <a:pt x="514" y="0"/>
                </a:lnTo>
                <a:lnTo>
                  <a:pt x="512" y="0"/>
                </a:lnTo>
                <a:lnTo>
                  <a:pt x="508" y="1"/>
                </a:lnTo>
                <a:lnTo>
                  <a:pt x="504" y="3"/>
                </a:lnTo>
                <a:lnTo>
                  <a:pt x="496" y="3"/>
                </a:lnTo>
                <a:lnTo>
                  <a:pt x="484" y="5"/>
                </a:lnTo>
                <a:lnTo>
                  <a:pt x="473" y="9"/>
                </a:lnTo>
                <a:lnTo>
                  <a:pt x="459" y="11"/>
                </a:lnTo>
                <a:lnTo>
                  <a:pt x="447" y="13"/>
                </a:lnTo>
                <a:lnTo>
                  <a:pt x="429" y="17"/>
                </a:lnTo>
                <a:lnTo>
                  <a:pt x="412" y="21"/>
                </a:lnTo>
                <a:lnTo>
                  <a:pt x="394" y="23"/>
                </a:lnTo>
                <a:lnTo>
                  <a:pt x="376" y="27"/>
                </a:lnTo>
                <a:lnTo>
                  <a:pt x="357" y="31"/>
                </a:lnTo>
                <a:lnTo>
                  <a:pt x="337" y="35"/>
                </a:lnTo>
                <a:lnTo>
                  <a:pt x="318" y="39"/>
                </a:lnTo>
                <a:lnTo>
                  <a:pt x="298" y="43"/>
                </a:lnTo>
                <a:lnTo>
                  <a:pt x="276" y="47"/>
                </a:lnTo>
                <a:lnTo>
                  <a:pt x="259" y="51"/>
                </a:lnTo>
                <a:lnTo>
                  <a:pt x="237" y="54"/>
                </a:lnTo>
                <a:lnTo>
                  <a:pt x="217" y="58"/>
                </a:lnTo>
                <a:lnTo>
                  <a:pt x="200" y="62"/>
                </a:lnTo>
                <a:lnTo>
                  <a:pt x="182" y="66"/>
                </a:lnTo>
                <a:lnTo>
                  <a:pt x="164" y="68"/>
                </a:lnTo>
                <a:lnTo>
                  <a:pt x="151" y="72"/>
                </a:lnTo>
                <a:lnTo>
                  <a:pt x="135" y="74"/>
                </a:lnTo>
                <a:lnTo>
                  <a:pt x="121" y="78"/>
                </a:lnTo>
                <a:lnTo>
                  <a:pt x="109" y="80"/>
                </a:lnTo>
                <a:lnTo>
                  <a:pt x="100" y="80"/>
                </a:lnTo>
                <a:lnTo>
                  <a:pt x="94" y="82"/>
                </a:lnTo>
                <a:lnTo>
                  <a:pt x="88" y="82"/>
                </a:lnTo>
                <a:lnTo>
                  <a:pt x="84" y="82"/>
                </a:lnTo>
                <a:lnTo>
                  <a:pt x="84" y="84"/>
                </a:lnTo>
                <a:lnTo>
                  <a:pt x="74" y="49"/>
                </a:lnTo>
                <a:lnTo>
                  <a:pt x="68" y="52"/>
                </a:lnTo>
                <a:lnTo>
                  <a:pt x="62" y="58"/>
                </a:lnTo>
                <a:lnTo>
                  <a:pt x="54" y="62"/>
                </a:lnTo>
                <a:lnTo>
                  <a:pt x="49" y="66"/>
                </a:lnTo>
                <a:lnTo>
                  <a:pt x="43" y="72"/>
                </a:lnTo>
                <a:lnTo>
                  <a:pt x="37" y="76"/>
                </a:lnTo>
                <a:lnTo>
                  <a:pt x="33" y="80"/>
                </a:lnTo>
                <a:lnTo>
                  <a:pt x="29" y="82"/>
                </a:lnTo>
                <a:lnTo>
                  <a:pt x="23" y="86"/>
                </a:lnTo>
                <a:lnTo>
                  <a:pt x="17" y="90"/>
                </a:lnTo>
                <a:lnTo>
                  <a:pt x="13" y="94"/>
                </a:lnTo>
                <a:lnTo>
                  <a:pt x="9" y="96"/>
                </a:lnTo>
                <a:lnTo>
                  <a:pt x="7" y="100"/>
                </a:lnTo>
                <a:lnTo>
                  <a:pt x="3" y="102"/>
                </a:lnTo>
                <a:lnTo>
                  <a:pt x="1" y="102"/>
                </a:lnTo>
                <a:lnTo>
                  <a:pt x="1" y="104"/>
                </a:lnTo>
                <a:lnTo>
                  <a:pt x="0" y="104"/>
                </a:lnTo>
                <a:lnTo>
                  <a:pt x="37" y="290"/>
                </a:lnTo>
                <a:lnTo>
                  <a:pt x="56" y="4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Freeform 62"/>
          <p:cNvSpPr>
            <a:spLocks/>
          </p:cNvSpPr>
          <p:nvPr/>
        </p:nvSpPr>
        <p:spPr bwMode="auto">
          <a:xfrm>
            <a:off x="8364538" y="1806575"/>
            <a:ext cx="296862" cy="598488"/>
          </a:xfrm>
          <a:custGeom>
            <a:avLst/>
            <a:gdLst>
              <a:gd name="T0" fmla="*/ 131582 w 185"/>
              <a:gd name="T1" fmla="*/ 590129 h 358"/>
              <a:gd name="T2" fmla="*/ 121954 w 185"/>
              <a:gd name="T3" fmla="*/ 553351 h 358"/>
              <a:gd name="T4" fmla="*/ 112326 w 185"/>
              <a:gd name="T5" fmla="*/ 508213 h 358"/>
              <a:gd name="T6" fmla="*/ 102698 w 185"/>
              <a:gd name="T7" fmla="*/ 464748 h 358"/>
              <a:gd name="T8" fmla="*/ 96280 w 185"/>
              <a:gd name="T9" fmla="*/ 427969 h 358"/>
              <a:gd name="T10" fmla="*/ 86652 w 185"/>
              <a:gd name="T11" fmla="*/ 406236 h 358"/>
              <a:gd name="T12" fmla="*/ 77024 w 185"/>
              <a:gd name="T13" fmla="*/ 392862 h 358"/>
              <a:gd name="T14" fmla="*/ 69000 w 185"/>
              <a:gd name="T15" fmla="*/ 406236 h 358"/>
              <a:gd name="T16" fmla="*/ 46535 w 185"/>
              <a:gd name="T17" fmla="*/ 307603 h 358"/>
              <a:gd name="T18" fmla="*/ 0 w 185"/>
              <a:gd name="T19" fmla="*/ 75229 h 358"/>
              <a:gd name="T20" fmla="*/ 282420 w 185"/>
              <a:gd name="T21" fmla="*/ 18389 h 358"/>
              <a:gd name="T22" fmla="*/ 285629 w 185"/>
              <a:gd name="T23" fmla="*/ 28420 h 358"/>
              <a:gd name="T24" fmla="*/ 285629 w 185"/>
              <a:gd name="T25" fmla="*/ 45137 h 358"/>
              <a:gd name="T26" fmla="*/ 276001 w 185"/>
              <a:gd name="T27" fmla="*/ 65198 h 358"/>
              <a:gd name="T28" fmla="*/ 282420 w 185"/>
              <a:gd name="T29" fmla="*/ 75229 h 358"/>
              <a:gd name="T30" fmla="*/ 292048 w 185"/>
              <a:gd name="T31" fmla="*/ 93618 h 358"/>
              <a:gd name="T32" fmla="*/ 295257 w 185"/>
              <a:gd name="T33" fmla="*/ 117023 h 358"/>
              <a:gd name="T34" fmla="*/ 285629 w 185"/>
              <a:gd name="T35" fmla="*/ 143771 h 358"/>
              <a:gd name="T36" fmla="*/ 256746 w 185"/>
              <a:gd name="T37" fmla="*/ 172191 h 358"/>
              <a:gd name="T38" fmla="*/ 256746 w 185"/>
              <a:gd name="T39" fmla="*/ 175534 h 358"/>
              <a:gd name="T40" fmla="*/ 243908 w 185"/>
              <a:gd name="T41" fmla="*/ 188908 h 358"/>
              <a:gd name="T42" fmla="*/ 247118 w 185"/>
              <a:gd name="T43" fmla="*/ 202282 h 358"/>
              <a:gd name="T44" fmla="*/ 247118 w 185"/>
              <a:gd name="T45" fmla="*/ 229030 h 358"/>
              <a:gd name="T46" fmla="*/ 247118 w 185"/>
              <a:gd name="T47" fmla="*/ 260794 h 358"/>
              <a:gd name="T48" fmla="*/ 243908 w 185"/>
              <a:gd name="T49" fmla="*/ 297572 h 358"/>
              <a:gd name="T50" fmla="*/ 237490 w 185"/>
              <a:gd name="T51" fmla="*/ 320977 h 358"/>
              <a:gd name="T52" fmla="*/ 234280 w 185"/>
              <a:gd name="T53" fmla="*/ 341038 h 358"/>
              <a:gd name="T54" fmla="*/ 231071 w 185"/>
              <a:gd name="T55" fmla="*/ 352740 h 358"/>
              <a:gd name="T56" fmla="*/ 224652 w 185"/>
              <a:gd name="T57" fmla="*/ 389519 h 358"/>
              <a:gd name="T58" fmla="*/ 234280 w 185"/>
              <a:gd name="T59" fmla="*/ 426297 h 358"/>
              <a:gd name="T60" fmla="*/ 237490 w 185"/>
              <a:gd name="T61" fmla="*/ 438000 h 358"/>
              <a:gd name="T62" fmla="*/ 237490 w 185"/>
              <a:gd name="T63" fmla="*/ 458061 h 358"/>
              <a:gd name="T64" fmla="*/ 237490 w 185"/>
              <a:gd name="T65" fmla="*/ 464748 h 358"/>
              <a:gd name="T66" fmla="*/ 243908 w 185"/>
              <a:gd name="T67" fmla="*/ 481465 h 358"/>
              <a:gd name="T68" fmla="*/ 243908 w 185"/>
              <a:gd name="T69" fmla="*/ 504870 h 358"/>
              <a:gd name="T70" fmla="*/ 237490 w 185"/>
              <a:gd name="T71" fmla="*/ 513229 h 358"/>
              <a:gd name="T72" fmla="*/ 237490 w 185"/>
              <a:gd name="T73" fmla="*/ 539977 h 358"/>
              <a:gd name="T74" fmla="*/ 253536 w 185"/>
              <a:gd name="T75" fmla="*/ 563381 h 358"/>
              <a:gd name="T76" fmla="*/ 240699 w 185"/>
              <a:gd name="T77" fmla="*/ 566725 h 358"/>
              <a:gd name="T78" fmla="*/ 213420 w 185"/>
              <a:gd name="T79" fmla="*/ 573412 h 358"/>
              <a:gd name="T80" fmla="*/ 181327 w 185"/>
              <a:gd name="T81" fmla="*/ 583442 h 358"/>
              <a:gd name="T82" fmla="*/ 149233 w 185"/>
              <a:gd name="T83" fmla="*/ 590129 h 358"/>
              <a:gd name="T84" fmla="*/ 131582 w 185"/>
              <a:gd name="T85" fmla="*/ 593473 h 3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85"/>
              <a:gd name="T130" fmla="*/ 0 h 358"/>
              <a:gd name="T131" fmla="*/ 185 w 185"/>
              <a:gd name="T132" fmla="*/ 358 h 3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85" h="358">
                <a:moveTo>
                  <a:pt x="82" y="357"/>
                </a:moveTo>
                <a:lnTo>
                  <a:pt x="82" y="355"/>
                </a:lnTo>
                <a:lnTo>
                  <a:pt x="82" y="353"/>
                </a:lnTo>
                <a:lnTo>
                  <a:pt x="80" y="347"/>
                </a:lnTo>
                <a:lnTo>
                  <a:pt x="78" y="339"/>
                </a:lnTo>
                <a:lnTo>
                  <a:pt x="76" y="331"/>
                </a:lnTo>
                <a:lnTo>
                  <a:pt x="76" y="323"/>
                </a:lnTo>
                <a:lnTo>
                  <a:pt x="74" y="313"/>
                </a:lnTo>
                <a:lnTo>
                  <a:pt x="70" y="304"/>
                </a:lnTo>
                <a:lnTo>
                  <a:pt x="68" y="296"/>
                </a:lnTo>
                <a:lnTo>
                  <a:pt x="66" y="286"/>
                </a:lnTo>
                <a:lnTo>
                  <a:pt x="64" y="278"/>
                </a:lnTo>
                <a:lnTo>
                  <a:pt x="64" y="270"/>
                </a:lnTo>
                <a:lnTo>
                  <a:pt x="62" y="262"/>
                </a:lnTo>
                <a:lnTo>
                  <a:pt x="60" y="256"/>
                </a:lnTo>
                <a:lnTo>
                  <a:pt x="60" y="253"/>
                </a:lnTo>
                <a:lnTo>
                  <a:pt x="58" y="251"/>
                </a:lnTo>
                <a:lnTo>
                  <a:pt x="54" y="243"/>
                </a:lnTo>
                <a:lnTo>
                  <a:pt x="52" y="237"/>
                </a:lnTo>
                <a:lnTo>
                  <a:pt x="50" y="235"/>
                </a:lnTo>
                <a:lnTo>
                  <a:pt x="48" y="235"/>
                </a:lnTo>
                <a:lnTo>
                  <a:pt x="46" y="237"/>
                </a:lnTo>
                <a:lnTo>
                  <a:pt x="45" y="241"/>
                </a:lnTo>
                <a:lnTo>
                  <a:pt x="43" y="243"/>
                </a:lnTo>
                <a:lnTo>
                  <a:pt x="39" y="239"/>
                </a:lnTo>
                <a:lnTo>
                  <a:pt x="29" y="184"/>
                </a:lnTo>
                <a:lnTo>
                  <a:pt x="25" y="143"/>
                </a:lnTo>
                <a:lnTo>
                  <a:pt x="17" y="127"/>
                </a:lnTo>
                <a:lnTo>
                  <a:pt x="0" y="45"/>
                </a:lnTo>
                <a:lnTo>
                  <a:pt x="174" y="0"/>
                </a:lnTo>
                <a:lnTo>
                  <a:pt x="176" y="11"/>
                </a:lnTo>
                <a:lnTo>
                  <a:pt x="176" y="13"/>
                </a:lnTo>
                <a:lnTo>
                  <a:pt x="178" y="17"/>
                </a:lnTo>
                <a:lnTo>
                  <a:pt x="178" y="23"/>
                </a:lnTo>
                <a:lnTo>
                  <a:pt x="178" y="27"/>
                </a:lnTo>
                <a:lnTo>
                  <a:pt x="176" y="31"/>
                </a:lnTo>
                <a:lnTo>
                  <a:pt x="172" y="37"/>
                </a:lnTo>
                <a:lnTo>
                  <a:pt x="172" y="39"/>
                </a:lnTo>
                <a:lnTo>
                  <a:pt x="174" y="39"/>
                </a:lnTo>
                <a:lnTo>
                  <a:pt x="176" y="41"/>
                </a:lnTo>
                <a:lnTo>
                  <a:pt x="176" y="45"/>
                </a:lnTo>
                <a:lnTo>
                  <a:pt x="178" y="49"/>
                </a:lnTo>
                <a:lnTo>
                  <a:pt x="180" y="51"/>
                </a:lnTo>
                <a:lnTo>
                  <a:pt x="182" y="56"/>
                </a:lnTo>
                <a:lnTo>
                  <a:pt x="184" y="60"/>
                </a:lnTo>
                <a:lnTo>
                  <a:pt x="184" y="66"/>
                </a:lnTo>
                <a:lnTo>
                  <a:pt x="184" y="70"/>
                </a:lnTo>
                <a:lnTo>
                  <a:pt x="184" y="74"/>
                </a:lnTo>
                <a:lnTo>
                  <a:pt x="182" y="80"/>
                </a:lnTo>
                <a:lnTo>
                  <a:pt x="178" y="86"/>
                </a:lnTo>
                <a:lnTo>
                  <a:pt x="174" y="92"/>
                </a:lnTo>
                <a:lnTo>
                  <a:pt x="168" y="98"/>
                </a:lnTo>
                <a:lnTo>
                  <a:pt x="160" y="103"/>
                </a:lnTo>
                <a:lnTo>
                  <a:pt x="160" y="105"/>
                </a:lnTo>
                <a:lnTo>
                  <a:pt x="160" y="103"/>
                </a:lnTo>
                <a:lnTo>
                  <a:pt x="152" y="111"/>
                </a:lnTo>
                <a:lnTo>
                  <a:pt x="152" y="113"/>
                </a:lnTo>
                <a:lnTo>
                  <a:pt x="152" y="117"/>
                </a:lnTo>
                <a:lnTo>
                  <a:pt x="154" y="121"/>
                </a:lnTo>
                <a:lnTo>
                  <a:pt x="154" y="127"/>
                </a:lnTo>
                <a:lnTo>
                  <a:pt x="154" y="131"/>
                </a:lnTo>
                <a:lnTo>
                  <a:pt x="154" y="137"/>
                </a:lnTo>
                <a:lnTo>
                  <a:pt x="154" y="143"/>
                </a:lnTo>
                <a:lnTo>
                  <a:pt x="154" y="151"/>
                </a:lnTo>
                <a:lnTo>
                  <a:pt x="154" y="156"/>
                </a:lnTo>
                <a:lnTo>
                  <a:pt x="154" y="164"/>
                </a:lnTo>
                <a:lnTo>
                  <a:pt x="152" y="172"/>
                </a:lnTo>
                <a:lnTo>
                  <a:pt x="152" y="178"/>
                </a:lnTo>
                <a:lnTo>
                  <a:pt x="150" y="184"/>
                </a:lnTo>
                <a:lnTo>
                  <a:pt x="150" y="188"/>
                </a:lnTo>
                <a:lnTo>
                  <a:pt x="148" y="192"/>
                </a:lnTo>
                <a:lnTo>
                  <a:pt x="148" y="196"/>
                </a:lnTo>
                <a:lnTo>
                  <a:pt x="146" y="200"/>
                </a:lnTo>
                <a:lnTo>
                  <a:pt x="146" y="204"/>
                </a:lnTo>
                <a:lnTo>
                  <a:pt x="146" y="205"/>
                </a:lnTo>
                <a:lnTo>
                  <a:pt x="144" y="211"/>
                </a:lnTo>
                <a:lnTo>
                  <a:pt x="142" y="217"/>
                </a:lnTo>
                <a:lnTo>
                  <a:pt x="140" y="225"/>
                </a:lnTo>
                <a:lnTo>
                  <a:pt x="140" y="233"/>
                </a:lnTo>
                <a:lnTo>
                  <a:pt x="140" y="241"/>
                </a:lnTo>
                <a:lnTo>
                  <a:pt x="142" y="247"/>
                </a:lnTo>
                <a:lnTo>
                  <a:pt x="146" y="255"/>
                </a:lnTo>
                <a:lnTo>
                  <a:pt x="148" y="255"/>
                </a:lnTo>
                <a:lnTo>
                  <a:pt x="148" y="258"/>
                </a:lnTo>
                <a:lnTo>
                  <a:pt x="148" y="262"/>
                </a:lnTo>
                <a:lnTo>
                  <a:pt x="148" y="266"/>
                </a:lnTo>
                <a:lnTo>
                  <a:pt x="148" y="270"/>
                </a:lnTo>
                <a:lnTo>
                  <a:pt x="148" y="274"/>
                </a:lnTo>
                <a:lnTo>
                  <a:pt x="148" y="276"/>
                </a:lnTo>
                <a:lnTo>
                  <a:pt x="148" y="278"/>
                </a:lnTo>
                <a:lnTo>
                  <a:pt x="150" y="280"/>
                </a:lnTo>
                <a:lnTo>
                  <a:pt x="150" y="284"/>
                </a:lnTo>
                <a:lnTo>
                  <a:pt x="152" y="288"/>
                </a:lnTo>
                <a:lnTo>
                  <a:pt x="152" y="292"/>
                </a:lnTo>
                <a:lnTo>
                  <a:pt x="152" y="298"/>
                </a:lnTo>
                <a:lnTo>
                  <a:pt x="152" y="302"/>
                </a:lnTo>
                <a:lnTo>
                  <a:pt x="148" y="304"/>
                </a:lnTo>
                <a:lnTo>
                  <a:pt x="148" y="306"/>
                </a:lnTo>
                <a:lnTo>
                  <a:pt x="148" y="307"/>
                </a:lnTo>
                <a:lnTo>
                  <a:pt x="148" y="313"/>
                </a:lnTo>
                <a:lnTo>
                  <a:pt x="148" y="317"/>
                </a:lnTo>
                <a:lnTo>
                  <a:pt x="148" y="323"/>
                </a:lnTo>
                <a:lnTo>
                  <a:pt x="150" y="329"/>
                </a:lnTo>
                <a:lnTo>
                  <a:pt x="152" y="333"/>
                </a:lnTo>
                <a:lnTo>
                  <a:pt x="158" y="337"/>
                </a:lnTo>
                <a:lnTo>
                  <a:pt x="156" y="337"/>
                </a:lnTo>
                <a:lnTo>
                  <a:pt x="154" y="337"/>
                </a:lnTo>
                <a:lnTo>
                  <a:pt x="150" y="339"/>
                </a:lnTo>
                <a:lnTo>
                  <a:pt x="146" y="339"/>
                </a:lnTo>
                <a:lnTo>
                  <a:pt x="140" y="341"/>
                </a:lnTo>
                <a:lnTo>
                  <a:pt x="133" y="343"/>
                </a:lnTo>
                <a:lnTo>
                  <a:pt x="127" y="345"/>
                </a:lnTo>
                <a:lnTo>
                  <a:pt x="119" y="347"/>
                </a:lnTo>
                <a:lnTo>
                  <a:pt x="113" y="349"/>
                </a:lnTo>
                <a:lnTo>
                  <a:pt x="107" y="351"/>
                </a:lnTo>
                <a:lnTo>
                  <a:pt x="99" y="353"/>
                </a:lnTo>
                <a:lnTo>
                  <a:pt x="93" y="353"/>
                </a:lnTo>
                <a:lnTo>
                  <a:pt x="90" y="355"/>
                </a:lnTo>
                <a:lnTo>
                  <a:pt x="86" y="355"/>
                </a:lnTo>
                <a:lnTo>
                  <a:pt x="82" y="355"/>
                </a:lnTo>
                <a:lnTo>
                  <a:pt x="82" y="357"/>
                </a:lnTo>
              </a:path>
            </a:pathLst>
          </a:cu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Freeform 63"/>
          <p:cNvSpPr>
            <a:spLocks/>
          </p:cNvSpPr>
          <p:nvPr/>
        </p:nvSpPr>
        <p:spPr bwMode="auto">
          <a:xfrm>
            <a:off x="8364538" y="1806575"/>
            <a:ext cx="296862" cy="598488"/>
          </a:xfrm>
          <a:custGeom>
            <a:avLst/>
            <a:gdLst>
              <a:gd name="T0" fmla="*/ 131582 w 185"/>
              <a:gd name="T1" fmla="*/ 593473 h 358"/>
              <a:gd name="T2" fmla="*/ 125163 w 185"/>
              <a:gd name="T3" fmla="*/ 566725 h 358"/>
              <a:gd name="T4" fmla="*/ 118745 w 185"/>
              <a:gd name="T5" fmla="*/ 523259 h 358"/>
              <a:gd name="T6" fmla="*/ 105908 w 185"/>
              <a:gd name="T7" fmla="*/ 478122 h 358"/>
              <a:gd name="T8" fmla="*/ 99489 w 185"/>
              <a:gd name="T9" fmla="*/ 438000 h 358"/>
              <a:gd name="T10" fmla="*/ 93070 w 185"/>
              <a:gd name="T11" fmla="*/ 419610 h 358"/>
              <a:gd name="T12" fmla="*/ 83442 w 185"/>
              <a:gd name="T13" fmla="*/ 396206 h 358"/>
              <a:gd name="T14" fmla="*/ 73814 w 185"/>
              <a:gd name="T15" fmla="*/ 396206 h 358"/>
              <a:gd name="T16" fmla="*/ 69000 w 185"/>
              <a:gd name="T17" fmla="*/ 406236 h 358"/>
              <a:gd name="T18" fmla="*/ 40116 w 185"/>
              <a:gd name="T19" fmla="*/ 239061 h 358"/>
              <a:gd name="T20" fmla="*/ 0 w 185"/>
              <a:gd name="T21" fmla="*/ 75229 h 358"/>
              <a:gd name="T22" fmla="*/ 282420 w 185"/>
              <a:gd name="T23" fmla="*/ 18389 h 358"/>
              <a:gd name="T24" fmla="*/ 285629 w 185"/>
              <a:gd name="T25" fmla="*/ 28420 h 358"/>
              <a:gd name="T26" fmla="*/ 285629 w 185"/>
              <a:gd name="T27" fmla="*/ 45137 h 358"/>
              <a:gd name="T28" fmla="*/ 276001 w 185"/>
              <a:gd name="T29" fmla="*/ 61855 h 358"/>
              <a:gd name="T30" fmla="*/ 282420 w 185"/>
              <a:gd name="T31" fmla="*/ 68542 h 358"/>
              <a:gd name="T32" fmla="*/ 288839 w 185"/>
              <a:gd name="T33" fmla="*/ 85259 h 358"/>
              <a:gd name="T34" fmla="*/ 295257 w 185"/>
              <a:gd name="T35" fmla="*/ 110336 h 358"/>
              <a:gd name="T36" fmla="*/ 292048 w 185"/>
              <a:gd name="T37" fmla="*/ 133740 h 358"/>
              <a:gd name="T38" fmla="*/ 269583 w 185"/>
              <a:gd name="T39" fmla="*/ 163832 h 358"/>
              <a:gd name="T40" fmla="*/ 256746 w 185"/>
              <a:gd name="T41" fmla="*/ 175534 h 358"/>
              <a:gd name="T42" fmla="*/ 256746 w 185"/>
              <a:gd name="T43" fmla="*/ 172191 h 358"/>
              <a:gd name="T44" fmla="*/ 243908 w 185"/>
              <a:gd name="T45" fmla="*/ 188908 h 358"/>
              <a:gd name="T46" fmla="*/ 247118 w 185"/>
              <a:gd name="T47" fmla="*/ 202282 h 358"/>
              <a:gd name="T48" fmla="*/ 247118 w 185"/>
              <a:gd name="T49" fmla="*/ 229030 h 358"/>
              <a:gd name="T50" fmla="*/ 247118 w 185"/>
              <a:gd name="T51" fmla="*/ 260794 h 358"/>
              <a:gd name="T52" fmla="*/ 243908 w 185"/>
              <a:gd name="T53" fmla="*/ 297572 h 358"/>
              <a:gd name="T54" fmla="*/ 237490 w 185"/>
              <a:gd name="T55" fmla="*/ 320977 h 358"/>
              <a:gd name="T56" fmla="*/ 234280 w 185"/>
              <a:gd name="T57" fmla="*/ 334351 h 358"/>
              <a:gd name="T58" fmla="*/ 234280 w 185"/>
              <a:gd name="T59" fmla="*/ 342710 h 358"/>
              <a:gd name="T60" fmla="*/ 227862 w 185"/>
              <a:gd name="T61" fmla="*/ 362771 h 358"/>
              <a:gd name="T62" fmla="*/ 224652 w 185"/>
              <a:gd name="T63" fmla="*/ 402893 h 358"/>
              <a:gd name="T64" fmla="*/ 234280 w 185"/>
              <a:gd name="T65" fmla="*/ 426297 h 358"/>
              <a:gd name="T66" fmla="*/ 237490 w 185"/>
              <a:gd name="T67" fmla="*/ 438000 h 358"/>
              <a:gd name="T68" fmla="*/ 237490 w 185"/>
              <a:gd name="T69" fmla="*/ 458061 h 358"/>
              <a:gd name="T70" fmla="*/ 237490 w 185"/>
              <a:gd name="T71" fmla="*/ 464748 h 358"/>
              <a:gd name="T72" fmla="*/ 240699 w 185"/>
              <a:gd name="T73" fmla="*/ 474778 h 358"/>
              <a:gd name="T74" fmla="*/ 243908 w 185"/>
              <a:gd name="T75" fmla="*/ 498183 h 358"/>
              <a:gd name="T76" fmla="*/ 237490 w 185"/>
              <a:gd name="T77" fmla="*/ 508213 h 358"/>
              <a:gd name="T78" fmla="*/ 237490 w 185"/>
              <a:gd name="T79" fmla="*/ 523259 h 358"/>
              <a:gd name="T80" fmla="*/ 240699 w 185"/>
              <a:gd name="T81" fmla="*/ 550007 h 358"/>
              <a:gd name="T82" fmla="*/ 253536 w 185"/>
              <a:gd name="T83" fmla="*/ 563381 h 358"/>
              <a:gd name="T84" fmla="*/ 240699 w 185"/>
              <a:gd name="T85" fmla="*/ 566725 h 358"/>
              <a:gd name="T86" fmla="*/ 213420 w 185"/>
              <a:gd name="T87" fmla="*/ 573412 h 358"/>
              <a:gd name="T88" fmla="*/ 181327 w 185"/>
              <a:gd name="T89" fmla="*/ 583442 h 358"/>
              <a:gd name="T90" fmla="*/ 149233 w 185"/>
              <a:gd name="T91" fmla="*/ 590129 h 358"/>
              <a:gd name="T92" fmla="*/ 131582 w 185"/>
              <a:gd name="T93" fmla="*/ 593473 h 35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85"/>
              <a:gd name="T142" fmla="*/ 0 h 358"/>
              <a:gd name="T143" fmla="*/ 185 w 185"/>
              <a:gd name="T144" fmla="*/ 358 h 35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85" h="358">
                <a:moveTo>
                  <a:pt x="82" y="357"/>
                </a:moveTo>
                <a:lnTo>
                  <a:pt x="82" y="357"/>
                </a:lnTo>
                <a:lnTo>
                  <a:pt x="82" y="355"/>
                </a:lnTo>
                <a:lnTo>
                  <a:pt x="82" y="353"/>
                </a:lnTo>
                <a:lnTo>
                  <a:pt x="80" y="347"/>
                </a:lnTo>
                <a:lnTo>
                  <a:pt x="78" y="339"/>
                </a:lnTo>
                <a:lnTo>
                  <a:pt x="76" y="331"/>
                </a:lnTo>
                <a:lnTo>
                  <a:pt x="76" y="323"/>
                </a:lnTo>
                <a:lnTo>
                  <a:pt x="74" y="313"/>
                </a:lnTo>
                <a:lnTo>
                  <a:pt x="70" y="304"/>
                </a:lnTo>
                <a:lnTo>
                  <a:pt x="68" y="296"/>
                </a:lnTo>
                <a:lnTo>
                  <a:pt x="66" y="286"/>
                </a:lnTo>
                <a:lnTo>
                  <a:pt x="64" y="278"/>
                </a:lnTo>
                <a:lnTo>
                  <a:pt x="64" y="270"/>
                </a:lnTo>
                <a:lnTo>
                  <a:pt x="62" y="262"/>
                </a:lnTo>
                <a:lnTo>
                  <a:pt x="60" y="256"/>
                </a:lnTo>
                <a:lnTo>
                  <a:pt x="60" y="253"/>
                </a:lnTo>
                <a:lnTo>
                  <a:pt x="58" y="251"/>
                </a:lnTo>
                <a:lnTo>
                  <a:pt x="54" y="243"/>
                </a:lnTo>
                <a:lnTo>
                  <a:pt x="52" y="237"/>
                </a:lnTo>
                <a:lnTo>
                  <a:pt x="50" y="235"/>
                </a:lnTo>
                <a:lnTo>
                  <a:pt x="48" y="235"/>
                </a:lnTo>
                <a:lnTo>
                  <a:pt x="46" y="237"/>
                </a:lnTo>
                <a:lnTo>
                  <a:pt x="45" y="241"/>
                </a:lnTo>
                <a:lnTo>
                  <a:pt x="43" y="243"/>
                </a:lnTo>
                <a:lnTo>
                  <a:pt x="39" y="239"/>
                </a:lnTo>
                <a:lnTo>
                  <a:pt x="29" y="184"/>
                </a:lnTo>
                <a:lnTo>
                  <a:pt x="25" y="143"/>
                </a:lnTo>
                <a:lnTo>
                  <a:pt x="17" y="127"/>
                </a:lnTo>
                <a:lnTo>
                  <a:pt x="0" y="45"/>
                </a:lnTo>
                <a:lnTo>
                  <a:pt x="174" y="0"/>
                </a:lnTo>
                <a:lnTo>
                  <a:pt x="176" y="11"/>
                </a:lnTo>
                <a:lnTo>
                  <a:pt x="176" y="13"/>
                </a:lnTo>
                <a:lnTo>
                  <a:pt x="178" y="17"/>
                </a:lnTo>
                <a:lnTo>
                  <a:pt x="178" y="23"/>
                </a:lnTo>
                <a:lnTo>
                  <a:pt x="178" y="27"/>
                </a:lnTo>
                <a:lnTo>
                  <a:pt x="176" y="31"/>
                </a:lnTo>
                <a:lnTo>
                  <a:pt x="172" y="37"/>
                </a:lnTo>
                <a:lnTo>
                  <a:pt x="172" y="39"/>
                </a:lnTo>
                <a:lnTo>
                  <a:pt x="174" y="39"/>
                </a:lnTo>
                <a:lnTo>
                  <a:pt x="176" y="41"/>
                </a:lnTo>
                <a:lnTo>
                  <a:pt x="176" y="45"/>
                </a:lnTo>
                <a:lnTo>
                  <a:pt x="178" y="49"/>
                </a:lnTo>
                <a:lnTo>
                  <a:pt x="180" y="51"/>
                </a:lnTo>
                <a:lnTo>
                  <a:pt x="182" y="56"/>
                </a:lnTo>
                <a:lnTo>
                  <a:pt x="184" y="60"/>
                </a:lnTo>
                <a:lnTo>
                  <a:pt x="184" y="66"/>
                </a:lnTo>
                <a:lnTo>
                  <a:pt x="184" y="70"/>
                </a:lnTo>
                <a:lnTo>
                  <a:pt x="184" y="74"/>
                </a:lnTo>
                <a:lnTo>
                  <a:pt x="182" y="80"/>
                </a:lnTo>
                <a:lnTo>
                  <a:pt x="178" y="86"/>
                </a:lnTo>
                <a:lnTo>
                  <a:pt x="174" y="92"/>
                </a:lnTo>
                <a:lnTo>
                  <a:pt x="168" y="98"/>
                </a:lnTo>
                <a:lnTo>
                  <a:pt x="160" y="103"/>
                </a:lnTo>
                <a:lnTo>
                  <a:pt x="160" y="105"/>
                </a:lnTo>
                <a:lnTo>
                  <a:pt x="160" y="103"/>
                </a:lnTo>
                <a:lnTo>
                  <a:pt x="152" y="111"/>
                </a:lnTo>
                <a:lnTo>
                  <a:pt x="152" y="113"/>
                </a:lnTo>
                <a:lnTo>
                  <a:pt x="152" y="117"/>
                </a:lnTo>
                <a:lnTo>
                  <a:pt x="154" y="121"/>
                </a:lnTo>
                <a:lnTo>
                  <a:pt x="154" y="127"/>
                </a:lnTo>
                <a:lnTo>
                  <a:pt x="154" y="131"/>
                </a:lnTo>
                <a:lnTo>
                  <a:pt x="154" y="137"/>
                </a:lnTo>
                <a:lnTo>
                  <a:pt x="154" y="143"/>
                </a:lnTo>
                <a:lnTo>
                  <a:pt x="154" y="151"/>
                </a:lnTo>
                <a:lnTo>
                  <a:pt x="154" y="156"/>
                </a:lnTo>
                <a:lnTo>
                  <a:pt x="154" y="164"/>
                </a:lnTo>
                <a:lnTo>
                  <a:pt x="152" y="172"/>
                </a:lnTo>
                <a:lnTo>
                  <a:pt x="152" y="178"/>
                </a:lnTo>
                <a:lnTo>
                  <a:pt x="150" y="184"/>
                </a:lnTo>
                <a:lnTo>
                  <a:pt x="150" y="188"/>
                </a:lnTo>
                <a:lnTo>
                  <a:pt x="148" y="192"/>
                </a:lnTo>
                <a:lnTo>
                  <a:pt x="148" y="196"/>
                </a:lnTo>
                <a:lnTo>
                  <a:pt x="146" y="200"/>
                </a:lnTo>
                <a:lnTo>
                  <a:pt x="146" y="204"/>
                </a:lnTo>
                <a:lnTo>
                  <a:pt x="146" y="205"/>
                </a:lnTo>
                <a:lnTo>
                  <a:pt x="144" y="211"/>
                </a:lnTo>
                <a:lnTo>
                  <a:pt x="142" y="217"/>
                </a:lnTo>
                <a:lnTo>
                  <a:pt x="140" y="225"/>
                </a:lnTo>
                <a:lnTo>
                  <a:pt x="140" y="233"/>
                </a:lnTo>
                <a:lnTo>
                  <a:pt x="140" y="241"/>
                </a:lnTo>
                <a:lnTo>
                  <a:pt x="142" y="247"/>
                </a:lnTo>
                <a:lnTo>
                  <a:pt x="146" y="255"/>
                </a:lnTo>
                <a:lnTo>
                  <a:pt x="148" y="255"/>
                </a:lnTo>
                <a:lnTo>
                  <a:pt x="148" y="258"/>
                </a:lnTo>
                <a:lnTo>
                  <a:pt x="148" y="262"/>
                </a:lnTo>
                <a:lnTo>
                  <a:pt x="148" y="266"/>
                </a:lnTo>
                <a:lnTo>
                  <a:pt x="148" y="270"/>
                </a:lnTo>
                <a:lnTo>
                  <a:pt x="148" y="274"/>
                </a:lnTo>
                <a:lnTo>
                  <a:pt x="148" y="276"/>
                </a:lnTo>
                <a:lnTo>
                  <a:pt x="148" y="278"/>
                </a:lnTo>
                <a:lnTo>
                  <a:pt x="150" y="280"/>
                </a:lnTo>
                <a:lnTo>
                  <a:pt x="150" y="284"/>
                </a:lnTo>
                <a:lnTo>
                  <a:pt x="152" y="288"/>
                </a:lnTo>
                <a:lnTo>
                  <a:pt x="152" y="292"/>
                </a:lnTo>
                <a:lnTo>
                  <a:pt x="152" y="298"/>
                </a:lnTo>
                <a:lnTo>
                  <a:pt x="152" y="302"/>
                </a:lnTo>
                <a:lnTo>
                  <a:pt x="148" y="304"/>
                </a:lnTo>
                <a:lnTo>
                  <a:pt x="148" y="306"/>
                </a:lnTo>
                <a:lnTo>
                  <a:pt x="148" y="307"/>
                </a:lnTo>
                <a:lnTo>
                  <a:pt x="148" y="313"/>
                </a:lnTo>
                <a:lnTo>
                  <a:pt x="148" y="317"/>
                </a:lnTo>
                <a:lnTo>
                  <a:pt x="148" y="323"/>
                </a:lnTo>
                <a:lnTo>
                  <a:pt x="150" y="329"/>
                </a:lnTo>
                <a:lnTo>
                  <a:pt x="152" y="333"/>
                </a:lnTo>
                <a:lnTo>
                  <a:pt x="158" y="337"/>
                </a:lnTo>
                <a:lnTo>
                  <a:pt x="156" y="337"/>
                </a:lnTo>
                <a:lnTo>
                  <a:pt x="154" y="337"/>
                </a:lnTo>
                <a:lnTo>
                  <a:pt x="150" y="339"/>
                </a:lnTo>
                <a:lnTo>
                  <a:pt x="146" y="339"/>
                </a:lnTo>
                <a:lnTo>
                  <a:pt x="140" y="341"/>
                </a:lnTo>
                <a:lnTo>
                  <a:pt x="133" y="343"/>
                </a:lnTo>
                <a:lnTo>
                  <a:pt x="127" y="345"/>
                </a:lnTo>
                <a:lnTo>
                  <a:pt x="119" y="347"/>
                </a:lnTo>
                <a:lnTo>
                  <a:pt x="113" y="349"/>
                </a:lnTo>
                <a:lnTo>
                  <a:pt x="107" y="351"/>
                </a:lnTo>
                <a:lnTo>
                  <a:pt x="99" y="353"/>
                </a:lnTo>
                <a:lnTo>
                  <a:pt x="93" y="353"/>
                </a:lnTo>
                <a:lnTo>
                  <a:pt x="90" y="355"/>
                </a:lnTo>
                <a:lnTo>
                  <a:pt x="86" y="355"/>
                </a:lnTo>
                <a:lnTo>
                  <a:pt x="82" y="355"/>
                </a:lnTo>
                <a:lnTo>
                  <a:pt x="82" y="3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Freeform 64"/>
          <p:cNvSpPr>
            <a:spLocks/>
          </p:cNvSpPr>
          <p:nvPr/>
        </p:nvSpPr>
        <p:spPr bwMode="auto">
          <a:xfrm>
            <a:off x="5434013" y="1358900"/>
            <a:ext cx="1217612" cy="585788"/>
          </a:xfrm>
          <a:custGeom>
            <a:avLst/>
            <a:gdLst>
              <a:gd name="T0" fmla="*/ 1142707 w 764"/>
              <a:gd name="T1" fmla="*/ 527542 h 352"/>
              <a:gd name="T2" fmla="*/ 1086926 w 764"/>
              <a:gd name="T3" fmla="*/ 472624 h 352"/>
              <a:gd name="T4" fmla="*/ 1055051 w 764"/>
              <a:gd name="T5" fmla="*/ 469296 h 352"/>
              <a:gd name="T6" fmla="*/ 992896 w 764"/>
              <a:gd name="T7" fmla="*/ 489266 h 352"/>
              <a:gd name="T8" fmla="*/ 924365 w 764"/>
              <a:gd name="T9" fmla="*/ 499251 h 352"/>
              <a:gd name="T10" fmla="*/ 833522 w 764"/>
              <a:gd name="T11" fmla="*/ 564154 h 352"/>
              <a:gd name="T12" fmla="*/ 796866 w 764"/>
              <a:gd name="T13" fmla="*/ 550840 h 352"/>
              <a:gd name="T14" fmla="*/ 729930 w 764"/>
              <a:gd name="T15" fmla="*/ 560825 h 352"/>
              <a:gd name="T16" fmla="*/ 699649 w 764"/>
              <a:gd name="T17" fmla="*/ 517557 h 352"/>
              <a:gd name="T18" fmla="*/ 611993 w 764"/>
              <a:gd name="T19" fmla="*/ 479281 h 352"/>
              <a:gd name="T20" fmla="*/ 596056 w 764"/>
              <a:gd name="T21" fmla="*/ 479281 h 352"/>
              <a:gd name="T22" fmla="*/ 576931 w 764"/>
              <a:gd name="T23" fmla="*/ 482609 h 352"/>
              <a:gd name="T24" fmla="*/ 556213 w 764"/>
              <a:gd name="T25" fmla="*/ 465968 h 352"/>
              <a:gd name="T26" fmla="*/ 546650 w 764"/>
              <a:gd name="T27" fmla="*/ 449326 h 352"/>
              <a:gd name="T28" fmla="*/ 556213 w 764"/>
              <a:gd name="T29" fmla="*/ 445998 h 352"/>
              <a:gd name="T30" fmla="*/ 553025 w 764"/>
              <a:gd name="T31" fmla="*/ 432684 h 352"/>
              <a:gd name="T32" fmla="*/ 567369 w 764"/>
              <a:gd name="T33" fmla="*/ 452654 h 352"/>
              <a:gd name="T34" fmla="*/ 637493 w 764"/>
              <a:gd name="T35" fmla="*/ 361125 h 352"/>
              <a:gd name="T36" fmla="*/ 661399 w 764"/>
              <a:gd name="T37" fmla="*/ 351140 h 352"/>
              <a:gd name="T38" fmla="*/ 583306 w 764"/>
              <a:gd name="T39" fmla="*/ 354468 h 352"/>
              <a:gd name="T40" fmla="*/ 514776 w 764"/>
              <a:gd name="T41" fmla="*/ 414378 h 352"/>
              <a:gd name="T42" fmla="*/ 474932 w 764"/>
              <a:gd name="T43" fmla="*/ 469296 h 352"/>
              <a:gd name="T44" fmla="*/ 417558 w 764"/>
              <a:gd name="T45" fmla="*/ 507572 h 352"/>
              <a:gd name="T46" fmla="*/ 371340 w 764"/>
              <a:gd name="T47" fmla="*/ 517557 h 352"/>
              <a:gd name="T48" fmla="*/ 305997 w 764"/>
              <a:gd name="T49" fmla="*/ 564154 h 352"/>
              <a:gd name="T50" fmla="*/ 224716 w 764"/>
              <a:gd name="T51" fmla="*/ 564154 h 352"/>
              <a:gd name="T52" fmla="*/ 205592 w 764"/>
              <a:gd name="T53" fmla="*/ 574139 h 352"/>
              <a:gd name="T54" fmla="*/ 192842 w 764"/>
              <a:gd name="T55" fmla="*/ 574139 h 352"/>
              <a:gd name="T56" fmla="*/ 205592 w 764"/>
              <a:gd name="T57" fmla="*/ 504244 h 352"/>
              <a:gd name="T58" fmla="*/ 170529 w 764"/>
              <a:gd name="T59" fmla="*/ 514229 h 352"/>
              <a:gd name="T60" fmla="*/ 114749 w 764"/>
              <a:gd name="T61" fmla="*/ 537527 h 352"/>
              <a:gd name="T62" fmla="*/ 82874 w 764"/>
              <a:gd name="T63" fmla="*/ 550840 h 352"/>
              <a:gd name="T64" fmla="*/ 43031 w 764"/>
              <a:gd name="T65" fmla="*/ 574139 h 352"/>
              <a:gd name="T66" fmla="*/ 4781 w 764"/>
              <a:gd name="T67" fmla="*/ 544184 h 352"/>
              <a:gd name="T68" fmla="*/ 82874 w 764"/>
              <a:gd name="T69" fmla="*/ 475953 h 352"/>
              <a:gd name="T70" fmla="*/ 146623 w 764"/>
              <a:gd name="T71" fmla="*/ 401065 h 352"/>
              <a:gd name="T72" fmla="*/ 180092 w 764"/>
              <a:gd name="T73" fmla="*/ 354468 h 352"/>
              <a:gd name="T74" fmla="*/ 237466 w 764"/>
              <a:gd name="T75" fmla="*/ 316192 h 352"/>
              <a:gd name="T76" fmla="*/ 296434 w 764"/>
              <a:gd name="T77" fmla="*/ 296222 h 352"/>
              <a:gd name="T78" fmla="*/ 355402 w 764"/>
              <a:gd name="T79" fmla="*/ 256282 h 352"/>
              <a:gd name="T80" fmla="*/ 380902 w 764"/>
              <a:gd name="T81" fmla="*/ 237976 h 352"/>
              <a:gd name="T82" fmla="*/ 423933 w 764"/>
              <a:gd name="T83" fmla="*/ 153104 h 352"/>
              <a:gd name="T84" fmla="*/ 452620 w 764"/>
              <a:gd name="T85" fmla="*/ 123149 h 352"/>
              <a:gd name="T86" fmla="*/ 471745 w 764"/>
              <a:gd name="T87" fmla="*/ 149775 h 352"/>
              <a:gd name="T88" fmla="*/ 517963 w 764"/>
              <a:gd name="T89" fmla="*/ 78216 h 352"/>
              <a:gd name="T90" fmla="*/ 530713 w 764"/>
              <a:gd name="T91" fmla="*/ 78216 h 352"/>
              <a:gd name="T92" fmla="*/ 517963 w 764"/>
              <a:gd name="T93" fmla="*/ 126477 h 352"/>
              <a:gd name="T94" fmla="*/ 573744 w 764"/>
              <a:gd name="T95" fmla="*/ 71559 h 352"/>
              <a:gd name="T96" fmla="*/ 567369 w 764"/>
              <a:gd name="T97" fmla="*/ 1664 h 352"/>
              <a:gd name="T98" fmla="*/ 655024 w 764"/>
              <a:gd name="T99" fmla="*/ 24963 h 352"/>
              <a:gd name="T100" fmla="*/ 752242 w 764"/>
              <a:gd name="T101" fmla="*/ 28291 h 352"/>
              <a:gd name="T102" fmla="*/ 811210 w 764"/>
              <a:gd name="T103" fmla="*/ 28291 h 352"/>
              <a:gd name="T104" fmla="*/ 846272 w 764"/>
              <a:gd name="T105" fmla="*/ 64903 h 352"/>
              <a:gd name="T106" fmla="*/ 940302 w 764"/>
              <a:gd name="T107" fmla="*/ 204693 h 352"/>
              <a:gd name="T108" fmla="*/ 1012020 w 764"/>
              <a:gd name="T109" fmla="*/ 194708 h 352"/>
              <a:gd name="T110" fmla="*/ 1058239 w 764"/>
              <a:gd name="T111" fmla="*/ 191380 h 352"/>
              <a:gd name="T112" fmla="*/ 1061426 w 764"/>
              <a:gd name="T113" fmla="*/ 276252 h 352"/>
              <a:gd name="T114" fmla="*/ 1125175 w 764"/>
              <a:gd name="T115" fmla="*/ 326177 h 352"/>
              <a:gd name="T116" fmla="*/ 1112426 w 764"/>
              <a:gd name="T117" fmla="*/ 391080 h 352"/>
              <a:gd name="T118" fmla="*/ 1165019 w 764"/>
              <a:gd name="T119" fmla="*/ 416043 h 352"/>
              <a:gd name="T120" fmla="*/ 1155456 w 764"/>
              <a:gd name="T121" fmla="*/ 436013 h 352"/>
              <a:gd name="T122" fmla="*/ 1171394 w 764"/>
              <a:gd name="T123" fmla="*/ 469296 h 352"/>
              <a:gd name="T124" fmla="*/ 1203268 w 764"/>
              <a:gd name="T125" fmla="*/ 499251 h 35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64"/>
              <a:gd name="T190" fmla="*/ 0 h 352"/>
              <a:gd name="T191" fmla="*/ 764 w 764"/>
              <a:gd name="T192" fmla="*/ 352 h 35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64" h="352">
                <a:moveTo>
                  <a:pt x="741" y="315"/>
                </a:moveTo>
                <a:lnTo>
                  <a:pt x="735" y="321"/>
                </a:lnTo>
                <a:lnTo>
                  <a:pt x="729" y="321"/>
                </a:lnTo>
                <a:lnTo>
                  <a:pt x="725" y="321"/>
                </a:lnTo>
                <a:lnTo>
                  <a:pt x="721" y="321"/>
                </a:lnTo>
                <a:lnTo>
                  <a:pt x="719" y="319"/>
                </a:lnTo>
                <a:lnTo>
                  <a:pt x="717" y="317"/>
                </a:lnTo>
                <a:lnTo>
                  <a:pt x="717" y="315"/>
                </a:lnTo>
                <a:lnTo>
                  <a:pt x="717" y="313"/>
                </a:lnTo>
                <a:lnTo>
                  <a:pt x="710" y="321"/>
                </a:lnTo>
                <a:lnTo>
                  <a:pt x="684" y="319"/>
                </a:lnTo>
                <a:lnTo>
                  <a:pt x="682" y="313"/>
                </a:lnTo>
                <a:lnTo>
                  <a:pt x="678" y="288"/>
                </a:lnTo>
                <a:lnTo>
                  <a:pt x="682" y="284"/>
                </a:lnTo>
                <a:lnTo>
                  <a:pt x="680" y="276"/>
                </a:lnTo>
                <a:lnTo>
                  <a:pt x="678" y="278"/>
                </a:lnTo>
                <a:lnTo>
                  <a:pt x="674" y="278"/>
                </a:lnTo>
                <a:lnTo>
                  <a:pt x="670" y="280"/>
                </a:lnTo>
                <a:lnTo>
                  <a:pt x="666" y="282"/>
                </a:lnTo>
                <a:lnTo>
                  <a:pt x="662" y="282"/>
                </a:lnTo>
                <a:lnTo>
                  <a:pt x="661" y="284"/>
                </a:lnTo>
                <a:lnTo>
                  <a:pt x="655" y="288"/>
                </a:lnTo>
                <a:lnTo>
                  <a:pt x="647" y="288"/>
                </a:lnTo>
                <a:lnTo>
                  <a:pt x="639" y="290"/>
                </a:lnTo>
                <a:lnTo>
                  <a:pt x="631" y="294"/>
                </a:lnTo>
                <a:lnTo>
                  <a:pt x="623" y="294"/>
                </a:lnTo>
                <a:lnTo>
                  <a:pt x="615" y="296"/>
                </a:lnTo>
                <a:lnTo>
                  <a:pt x="610" y="298"/>
                </a:lnTo>
                <a:lnTo>
                  <a:pt x="602" y="298"/>
                </a:lnTo>
                <a:lnTo>
                  <a:pt x="598" y="300"/>
                </a:lnTo>
                <a:lnTo>
                  <a:pt x="590" y="300"/>
                </a:lnTo>
                <a:lnTo>
                  <a:pt x="586" y="300"/>
                </a:lnTo>
                <a:lnTo>
                  <a:pt x="580" y="300"/>
                </a:lnTo>
                <a:lnTo>
                  <a:pt x="576" y="300"/>
                </a:lnTo>
                <a:lnTo>
                  <a:pt x="574" y="300"/>
                </a:lnTo>
                <a:lnTo>
                  <a:pt x="572" y="300"/>
                </a:lnTo>
                <a:lnTo>
                  <a:pt x="531" y="341"/>
                </a:lnTo>
                <a:lnTo>
                  <a:pt x="523" y="339"/>
                </a:lnTo>
                <a:lnTo>
                  <a:pt x="515" y="339"/>
                </a:lnTo>
                <a:lnTo>
                  <a:pt x="513" y="339"/>
                </a:lnTo>
                <a:lnTo>
                  <a:pt x="509" y="339"/>
                </a:lnTo>
                <a:lnTo>
                  <a:pt x="506" y="339"/>
                </a:lnTo>
                <a:lnTo>
                  <a:pt x="504" y="339"/>
                </a:lnTo>
                <a:lnTo>
                  <a:pt x="502" y="333"/>
                </a:lnTo>
                <a:lnTo>
                  <a:pt x="500" y="331"/>
                </a:lnTo>
                <a:lnTo>
                  <a:pt x="496" y="329"/>
                </a:lnTo>
                <a:lnTo>
                  <a:pt x="492" y="331"/>
                </a:lnTo>
                <a:lnTo>
                  <a:pt x="486" y="333"/>
                </a:lnTo>
                <a:lnTo>
                  <a:pt x="482" y="335"/>
                </a:lnTo>
                <a:lnTo>
                  <a:pt x="482" y="337"/>
                </a:lnTo>
                <a:lnTo>
                  <a:pt x="480" y="337"/>
                </a:lnTo>
                <a:lnTo>
                  <a:pt x="458" y="337"/>
                </a:lnTo>
                <a:lnTo>
                  <a:pt x="455" y="329"/>
                </a:lnTo>
                <a:lnTo>
                  <a:pt x="455" y="327"/>
                </a:lnTo>
                <a:lnTo>
                  <a:pt x="453" y="325"/>
                </a:lnTo>
                <a:lnTo>
                  <a:pt x="449" y="321"/>
                </a:lnTo>
                <a:lnTo>
                  <a:pt x="445" y="319"/>
                </a:lnTo>
                <a:lnTo>
                  <a:pt x="443" y="315"/>
                </a:lnTo>
                <a:lnTo>
                  <a:pt x="439" y="311"/>
                </a:lnTo>
                <a:lnTo>
                  <a:pt x="435" y="307"/>
                </a:lnTo>
                <a:lnTo>
                  <a:pt x="433" y="305"/>
                </a:lnTo>
                <a:lnTo>
                  <a:pt x="423" y="294"/>
                </a:lnTo>
                <a:lnTo>
                  <a:pt x="413" y="288"/>
                </a:lnTo>
                <a:lnTo>
                  <a:pt x="404" y="286"/>
                </a:lnTo>
                <a:lnTo>
                  <a:pt x="394" y="286"/>
                </a:lnTo>
                <a:lnTo>
                  <a:pt x="384" y="288"/>
                </a:lnTo>
                <a:lnTo>
                  <a:pt x="378" y="292"/>
                </a:lnTo>
                <a:lnTo>
                  <a:pt x="374" y="294"/>
                </a:lnTo>
                <a:lnTo>
                  <a:pt x="372" y="296"/>
                </a:lnTo>
                <a:lnTo>
                  <a:pt x="372" y="294"/>
                </a:lnTo>
                <a:lnTo>
                  <a:pt x="374" y="290"/>
                </a:lnTo>
                <a:lnTo>
                  <a:pt x="374" y="288"/>
                </a:lnTo>
                <a:lnTo>
                  <a:pt x="376" y="288"/>
                </a:lnTo>
                <a:lnTo>
                  <a:pt x="376" y="284"/>
                </a:lnTo>
                <a:lnTo>
                  <a:pt x="376" y="282"/>
                </a:lnTo>
                <a:lnTo>
                  <a:pt x="370" y="284"/>
                </a:lnTo>
                <a:lnTo>
                  <a:pt x="364" y="286"/>
                </a:lnTo>
                <a:lnTo>
                  <a:pt x="362" y="290"/>
                </a:lnTo>
                <a:lnTo>
                  <a:pt x="358" y="296"/>
                </a:lnTo>
                <a:lnTo>
                  <a:pt x="355" y="301"/>
                </a:lnTo>
                <a:lnTo>
                  <a:pt x="353" y="305"/>
                </a:lnTo>
                <a:lnTo>
                  <a:pt x="351" y="309"/>
                </a:lnTo>
                <a:lnTo>
                  <a:pt x="349" y="280"/>
                </a:lnTo>
                <a:lnTo>
                  <a:pt x="349" y="282"/>
                </a:lnTo>
                <a:lnTo>
                  <a:pt x="347" y="282"/>
                </a:lnTo>
                <a:lnTo>
                  <a:pt x="345" y="282"/>
                </a:lnTo>
                <a:lnTo>
                  <a:pt x="343" y="280"/>
                </a:lnTo>
                <a:lnTo>
                  <a:pt x="343" y="278"/>
                </a:lnTo>
                <a:lnTo>
                  <a:pt x="341" y="276"/>
                </a:lnTo>
                <a:lnTo>
                  <a:pt x="343" y="270"/>
                </a:lnTo>
                <a:lnTo>
                  <a:pt x="343" y="266"/>
                </a:lnTo>
                <a:lnTo>
                  <a:pt x="345" y="262"/>
                </a:lnTo>
                <a:lnTo>
                  <a:pt x="347" y="262"/>
                </a:lnTo>
                <a:lnTo>
                  <a:pt x="347" y="264"/>
                </a:lnTo>
                <a:lnTo>
                  <a:pt x="349" y="266"/>
                </a:lnTo>
                <a:lnTo>
                  <a:pt x="349" y="268"/>
                </a:lnTo>
                <a:lnTo>
                  <a:pt x="349" y="266"/>
                </a:lnTo>
                <a:lnTo>
                  <a:pt x="349" y="264"/>
                </a:lnTo>
                <a:lnTo>
                  <a:pt x="349" y="262"/>
                </a:lnTo>
                <a:lnTo>
                  <a:pt x="347" y="260"/>
                </a:lnTo>
                <a:lnTo>
                  <a:pt x="349" y="262"/>
                </a:lnTo>
                <a:lnTo>
                  <a:pt x="349" y="268"/>
                </a:lnTo>
                <a:lnTo>
                  <a:pt x="351" y="274"/>
                </a:lnTo>
                <a:lnTo>
                  <a:pt x="353" y="276"/>
                </a:lnTo>
                <a:lnTo>
                  <a:pt x="355" y="276"/>
                </a:lnTo>
                <a:lnTo>
                  <a:pt x="356" y="276"/>
                </a:lnTo>
                <a:lnTo>
                  <a:pt x="356" y="272"/>
                </a:lnTo>
                <a:lnTo>
                  <a:pt x="358" y="270"/>
                </a:lnTo>
                <a:lnTo>
                  <a:pt x="358" y="268"/>
                </a:lnTo>
                <a:lnTo>
                  <a:pt x="366" y="258"/>
                </a:lnTo>
                <a:lnTo>
                  <a:pt x="368" y="249"/>
                </a:lnTo>
                <a:lnTo>
                  <a:pt x="392" y="229"/>
                </a:lnTo>
                <a:lnTo>
                  <a:pt x="400" y="217"/>
                </a:lnTo>
                <a:lnTo>
                  <a:pt x="398" y="217"/>
                </a:lnTo>
                <a:lnTo>
                  <a:pt x="398" y="219"/>
                </a:lnTo>
                <a:lnTo>
                  <a:pt x="400" y="219"/>
                </a:lnTo>
                <a:lnTo>
                  <a:pt x="409" y="215"/>
                </a:lnTo>
                <a:lnTo>
                  <a:pt x="413" y="213"/>
                </a:lnTo>
                <a:lnTo>
                  <a:pt x="415" y="211"/>
                </a:lnTo>
                <a:lnTo>
                  <a:pt x="411" y="209"/>
                </a:lnTo>
                <a:lnTo>
                  <a:pt x="406" y="209"/>
                </a:lnTo>
                <a:lnTo>
                  <a:pt x="402" y="207"/>
                </a:lnTo>
                <a:lnTo>
                  <a:pt x="396" y="207"/>
                </a:lnTo>
                <a:lnTo>
                  <a:pt x="394" y="207"/>
                </a:lnTo>
                <a:lnTo>
                  <a:pt x="380" y="209"/>
                </a:lnTo>
                <a:lnTo>
                  <a:pt x="366" y="213"/>
                </a:lnTo>
                <a:lnTo>
                  <a:pt x="358" y="221"/>
                </a:lnTo>
                <a:lnTo>
                  <a:pt x="349" y="229"/>
                </a:lnTo>
                <a:lnTo>
                  <a:pt x="343" y="235"/>
                </a:lnTo>
                <a:lnTo>
                  <a:pt x="337" y="241"/>
                </a:lnTo>
                <a:lnTo>
                  <a:pt x="333" y="245"/>
                </a:lnTo>
                <a:lnTo>
                  <a:pt x="333" y="247"/>
                </a:lnTo>
                <a:lnTo>
                  <a:pt x="323" y="249"/>
                </a:lnTo>
                <a:lnTo>
                  <a:pt x="317" y="252"/>
                </a:lnTo>
                <a:lnTo>
                  <a:pt x="311" y="258"/>
                </a:lnTo>
                <a:lnTo>
                  <a:pt x="307" y="264"/>
                </a:lnTo>
                <a:lnTo>
                  <a:pt x="305" y="270"/>
                </a:lnTo>
                <a:lnTo>
                  <a:pt x="304" y="276"/>
                </a:lnTo>
                <a:lnTo>
                  <a:pt x="302" y="280"/>
                </a:lnTo>
                <a:lnTo>
                  <a:pt x="298" y="282"/>
                </a:lnTo>
                <a:lnTo>
                  <a:pt x="294" y="284"/>
                </a:lnTo>
                <a:lnTo>
                  <a:pt x="288" y="286"/>
                </a:lnTo>
                <a:lnTo>
                  <a:pt x="282" y="288"/>
                </a:lnTo>
                <a:lnTo>
                  <a:pt x="276" y="294"/>
                </a:lnTo>
                <a:lnTo>
                  <a:pt x="270" y="298"/>
                </a:lnTo>
                <a:lnTo>
                  <a:pt x="266" y="301"/>
                </a:lnTo>
                <a:lnTo>
                  <a:pt x="262" y="305"/>
                </a:lnTo>
                <a:lnTo>
                  <a:pt x="262" y="307"/>
                </a:lnTo>
                <a:lnTo>
                  <a:pt x="253" y="307"/>
                </a:lnTo>
                <a:lnTo>
                  <a:pt x="243" y="307"/>
                </a:lnTo>
                <a:lnTo>
                  <a:pt x="243" y="309"/>
                </a:lnTo>
                <a:lnTo>
                  <a:pt x="239" y="309"/>
                </a:lnTo>
                <a:lnTo>
                  <a:pt x="235" y="309"/>
                </a:lnTo>
                <a:lnTo>
                  <a:pt x="233" y="311"/>
                </a:lnTo>
                <a:lnTo>
                  <a:pt x="227" y="311"/>
                </a:lnTo>
                <a:lnTo>
                  <a:pt x="223" y="313"/>
                </a:lnTo>
                <a:lnTo>
                  <a:pt x="221" y="315"/>
                </a:lnTo>
                <a:lnTo>
                  <a:pt x="219" y="315"/>
                </a:lnTo>
                <a:lnTo>
                  <a:pt x="211" y="325"/>
                </a:lnTo>
                <a:lnTo>
                  <a:pt x="202" y="333"/>
                </a:lnTo>
                <a:lnTo>
                  <a:pt x="192" y="339"/>
                </a:lnTo>
                <a:lnTo>
                  <a:pt x="184" y="345"/>
                </a:lnTo>
                <a:lnTo>
                  <a:pt x="174" y="347"/>
                </a:lnTo>
                <a:lnTo>
                  <a:pt x="168" y="349"/>
                </a:lnTo>
                <a:lnTo>
                  <a:pt x="162" y="351"/>
                </a:lnTo>
                <a:lnTo>
                  <a:pt x="160" y="351"/>
                </a:lnTo>
                <a:lnTo>
                  <a:pt x="162" y="351"/>
                </a:lnTo>
                <a:lnTo>
                  <a:pt x="141" y="339"/>
                </a:lnTo>
                <a:lnTo>
                  <a:pt x="139" y="339"/>
                </a:lnTo>
                <a:lnTo>
                  <a:pt x="137" y="341"/>
                </a:lnTo>
                <a:lnTo>
                  <a:pt x="135" y="343"/>
                </a:lnTo>
                <a:lnTo>
                  <a:pt x="133" y="345"/>
                </a:lnTo>
                <a:lnTo>
                  <a:pt x="129" y="345"/>
                </a:lnTo>
                <a:lnTo>
                  <a:pt x="127" y="347"/>
                </a:lnTo>
                <a:lnTo>
                  <a:pt x="123" y="349"/>
                </a:lnTo>
                <a:lnTo>
                  <a:pt x="119" y="351"/>
                </a:lnTo>
                <a:lnTo>
                  <a:pt x="119" y="349"/>
                </a:lnTo>
                <a:lnTo>
                  <a:pt x="119" y="345"/>
                </a:lnTo>
                <a:lnTo>
                  <a:pt x="121" y="345"/>
                </a:lnTo>
                <a:lnTo>
                  <a:pt x="121" y="343"/>
                </a:lnTo>
                <a:lnTo>
                  <a:pt x="123" y="333"/>
                </a:lnTo>
                <a:lnTo>
                  <a:pt x="125" y="323"/>
                </a:lnTo>
                <a:lnTo>
                  <a:pt x="131" y="309"/>
                </a:lnTo>
                <a:lnTo>
                  <a:pt x="129" y="307"/>
                </a:lnTo>
                <a:lnTo>
                  <a:pt x="129" y="303"/>
                </a:lnTo>
                <a:lnTo>
                  <a:pt x="125" y="300"/>
                </a:lnTo>
                <a:lnTo>
                  <a:pt x="121" y="300"/>
                </a:lnTo>
                <a:lnTo>
                  <a:pt x="115" y="303"/>
                </a:lnTo>
                <a:lnTo>
                  <a:pt x="111" y="305"/>
                </a:lnTo>
                <a:lnTo>
                  <a:pt x="109" y="307"/>
                </a:lnTo>
                <a:lnTo>
                  <a:pt x="107" y="309"/>
                </a:lnTo>
                <a:lnTo>
                  <a:pt x="103" y="309"/>
                </a:lnTo>
                <a:lnTo>
                  <a:pt x="100" y="311"/>
                </a:lnTo>
                <a:lnTo>
                  <a:pt x="92" y="313"/>
                </a:lnTo>
                <a:lnTo>
                  <a:pt x="84" y="315"/>
                </a:lnTo>
                <a:lnTo>
                  <a:pt x="78" y="319"/>
                </a:lnTo>
                <a:lnTo>
                  <a:pt x="74" y="321"/>
                </a:lnTo>
                <a:lnTo>
                  <a:pt x="72" y="323"/>
                </a:lnTo>
                <a:lnTo>
                  <a:pt x="70" y="325"/>
                </a:lnTo>
                <a:lnTo>
                  <a:pt x="70" y="327"/>
                </a:lnTo>
                <a:lnTo>
                  <a:pt x="68" y="329"/>
                </a:lnTo>
                <a:lnTo>
                  <a:pt x="66" y="329"/>
                </a:lnTo>
                <a:lnTo>
                  <a:pt x="60" y="329"/>
                </a:lnTo>
                <a:lnTo>
                  <a:pt x="56" y="329"/>
                </a:lnTo>
                <a:lnTo>
                  <a:pt x="52" y="331"/>
                </a:lnTo>
                <a:lnTo>
                  <a:pt x="49" y="331"/>
                </a:lnTo>
                <a:lnTo>
                  <a:pt x="45" y="335"/>
                </a:lnTo>
                <a:lnTo>
                  <a:pt x="43" y="335"/>
                </a:lnTo>
                <a:lnTo>
                  <a:pt x="41" y="337"/>
                </a:lnTo>
                <a:lnTo>
                  <a:pt x="41" y="339"/>
                </a:lnTo>
                <a:lnTo>
                  <a:pt x="35" y="343"/>
                </a:lnTo>
                <a:lnTo>
                  <a:pt x="27" y="345"/>
                </a:lnTo>
                <a:lnTo>
                  <a:pt x="19" y="343"/>
                </a:lnTo>
                <a:lnTo>
                  <a:pt x="13" y="341"/>
                </a:lnTo>
                <a:lnTo>
                  <a:pt x="9" y="337"/>
                </a:lnTo>
                <a:lnTo>
                  <a:pt x="3" y="335"/>
                </a:lnTo>
                <a:lnTo>
                  <a:pt x="0" y="331"/>
                </a:lnTo>
                <a:lnTo>
                  <a:pt x="3" y="327"/>
                </a:lnTo>
                <a:lnTo>
                  <a:pt x="9" y="321"/>
                </a:lnTo>
                <a:lnTo>
                  <a:pt x="13" y="317"/>
                </a:lnTo>
                <a:lnTo>
                  <a:pt x="21" y="311"/>
                </a:lnTo>
                <a:lnTo>
                  <a:pt x="29" y="303"/>
                </a:lnTo>
                <a:lnTo>
                  <a:pt x="37" y="298"/>
                </a:lnTo>
                <a:lnTo>
                  <a:pt x="45" y="290"/>
                </a:lnTo>
                <a:lnTo>
                  <a:pt x="52" y="286"/>
                </a:lnTo>
                <a:lnTo>
                  <a:pt x="58" y="278"/>
                </a:lnTo>
                <a:lnTo>
                  <a:pt x="66" y="270"/>
                </a:lnTo>
                <a:lnTo>
                  <a:pt x="72" y="264"/>
                </a:lnTo>
                <a:lnTo>
                  <a:pt x="78" y="256"/>
                </a:lnTo>
                <a:lnTo>
                  <a:pt x="82" y="250"/>
                </a:lnTo>
                <a:lnTo>
                  <a:pt x="88" y="245"/>
                </a:lnTo>
                <a:lnTo>
                  <a:pt x="92" y="241"/>
                </a:lnTo>
                <a:lnTo>
                  <a:pt x="94" y="237"/>
                </a:lnTo>
                <a:lnTo>
                  <a:pt x="96" y="233"/>
                </a:lnTo>
                <a:lnTo>
                  <a:pt x="98" y="229"/>
                </a:lnTo>
                <a:lnTo>
                  <a:pt x="101" y="225"/>
                </a:lnTo>
                <a:lnTo>
                  <a:pt x="103" y="221"/>
                </a:lnTo>
                <a:lnTo>
                  <a:pt x="107" y="217"/>
                </a:lnTo>
                <a:lnTo>
                  <a:pt x="113" y="213"/>
                </a:lnTo>
                <a:lnTo>
                  <a:pt x="117" y="209"/>
                </a:lnTo>
                <a:lnTo>
                  <a:pt x="123" y="205"/>
                </a:lnTo>
                <a:lnTo>
                  <a:pt x="129" y="201"/>
                </a:lnTo>
                <a:lnTo>
                  <a:pt x="131" y="200"/>
                </a:lnTo>
                <a:lnTo>
                  <a:pt x="137" y="196"/>
                </a:lnTo>
                <a:lnTo>
                  <a:pt x="143" y="194"/>
                </a:lnTo>
                <a:lnTo>
                  <a:pt x="149" y="190"/>
                </a:lnTo>
                <a:lnTo>
                  <a:pt x="154" y="188"/>
                </a:lnTo>
                <a:lnTo>
                  <a:pt x="158" y="188"/>
                </a:lnTo>
                <a:lnTo>
                  <a:pt x="164" y="186"/>
                </a:lnTo>
                <a:lnTo>
                  <a:pt x="168" y="184"/>
                </a:lnTo>
                <a:lnTo>
                  <a:pt x="174" y="182"/>
                </a:lnTo>
                <a:lnTo>
                  <a:pt x="180" y="180"/>
                </a:lnTo>
                <a:lnTo>
                  <a:pt x="186" y="178"/>
                </a:lnTo>
                <a:lnTo>
                  <a:pt x="190" y="174"/>
                </a:lnTo>
                <a:lnTo>
                  <a:pt x="196" y="172"/>
                </a:lnTo>
                <a:lnTo>
                  <a:pt x="202" y="168"/>
                </a:lnTo>
                <a:lnTo>
                  <a:pt x="207" y="164"/>
                </a:lnTo>
                <a:lnTo>
                  <a:pt x="213" y="162"/>
                </a:lnTo>
                <a:lnTo>
                  <a:pt x="219" y="158"/>
                </a:lnTo>
                <a:lnTo>
                  <a:pt x="223" y="154"/>
                </a:lnTo>
                <a:lnTo>
                  <a:pt x="227" y="152"/>
                </a:lnTo>
                <a:lnTo>
                  <a:pt x="231" y="150"/>
                </a:lnTo>
                <a:lnTo>
                  <a:pt x="233" y="149"/>
                </a:lnTo>
                <a:lnTo>
                  <a:pt x="235" y="147"/>
                </a:lnTo>
                <a:lnTo>
                  <a:pt x="235" y="145"/>
                </a:lnTo>
                <a:lnTo>
                  <a:pt x="239" y="143"/>
                </a:lnTo>
                <a:lnTo>
                  <a:pt x="243" y="141"/>
                </a:lnTo>
                <a:lnTo>
                  <a:pt x="245" y="139"/>
                </a:lnTo>
                <a:lnTo>
                  <a:pt x="253" y="129"/>
                </a:lnTo>
                <a:lnTo>
                  <a:pt x="258" y="117"/>
                </a:lnTo>
                <a:lnTo>
                  <a:pt x="262" y="109"/>
                </a:lnTo>
                <a:lnTo>
                  <a:pt x="266" y="100"/>
                </a:lnTo>
                <a:lnTo>
                  <a:pt x="266" y="92"/>
                </a:lnTo>
                <a:lnTo>
                  <a:pt x="266" y="88"/>
                </a:lnTo>
                <a:lnTo>
                  <a:pt x="266" y="84"/>
                </a:lnTo>
                <a:lnTo>
                  <a:pt x="266" y="82"/>
                </a:lnTo>
                <a:lnTo>
                  <a:pt x="272" y="80"/>
                </a:lnTo>
                <a:lnTo>
                  <a:pt x="278" y="76"/>
                </a:lnTo>
                <a:lnTo>
                  <a:pt x="284" y="74"/>
                </a:lnTo>
                <a:lnTo>
                  <a:pt x="292" y="70"/>
                </a:lnTo>
                <a:lnTo>
                  <a:pt x="298" y="68"/>
                </a:lnTo>
                <a:lnTo>
                  <a:pt x="302" y="66"/>
                </a:lnTo>
                <a:lnTo>
                  <a:pt x="304" y="66"/>
                </a:lnTo>
                <a:lnTo>
                  <a:pt x="300" y="74"/>
                </a:lnTo>
                <a:lnTo>
                  <a:pt x="298" y="82"/>
                </a:lnTo>
                <a:lnTo>
                  <a:pt x="296" y="90"/>
                </a:lnTo>
                <a:lnTo>
                  <a:pt x="296" y="96"/>
                </a:lnTo>
                <a:lnTo>
                  <a:pt x="298" y="98"/>
                </a:lnTo>
                <a:lnTo>
                  <a:pt x="302" y="94"/>
                </a:lnTo>
                <a:lnTo>
                  <a:pt x="305" y="86"/>
                </a:lnTo>
                <a:lnTo>
                  <a:pt x="313" y="70"/>
                </a:lnTo>
                <a:lnTo>
                  <a:pt x="319" y="58"/>
                </a:lnTo>
                <a:lnTo>
                  <a:pt x="325" y="47"/>
                </a:lnTo>
                <a:lnTo>
                  <a:pt x="329" y="39"/>
                </a:lnTo>
                <a:lnTo>
                  <a:pt x="333" y="35"/>
                </a:lnTo>
                <a:lnTo>
                  <a:pt x="335" y="33"/>
                </a:lnTo>
                <a:lnTo>
                  <a:pt x="335" y="35"/>
                </a:lnTo>
                <a:lnTo>
                  <a:pt x="335" y="37"/>
                </a:lnTo>
                <a:lnTo>
                  <a:pt x="335" y="41"/>
                </a:lnTo>
                <a:lnTo>
                  <a:pt x="333" y="47"/>
                </a:lnTo>
                <a:lnTo>
                  <a:pt x="331" y="52"/>
                </a:lnTo>
                <a:lnTo>
                  <a:pt x="329" y="60"/>
                </a:lnTo>
                <a:lnTo>
                  <a:pt x="327" y="64"/>
                </a:lnTo>
                <a:lnTo>
                  <a:pt x="327" y="68"/>
                </a:lnTo>
                <a:lnTo>
                  <a:pt x="325" y="72"/>
                </a:lnTo>
                <a:lnTo>
                  <a:pt x="325" y="76"/>
                </a:lnTo>
                <a:lnTo>
                  <a:pt x="333" y="70"/>
                </a:lnTo>
                <a:lnTo>
                  <a:pt x="339" y="62"/>
                </a:lnTo>
                <a:lnTo>
                  <a:pt x="345" y="58"/>
                </a:lnTo>
                <a:lnTo>
                  <a:pt x="351" y="52"/>
                </a:lnTo>
                <a:lnTo>
                  <a:pt x="355" y="49"/>
                </a:lnTo>
                <a:lnTo>
                  <a:pt x="356" y="45"/>
                </a:lnTo>
                <a:lnTo>
                  <a:pt x="360" y="43"/>
                </a:lnTo>
                <a:lnTo>
                  <a:pt x="360" y="41"/>
                </a:lnTo>
                <a:lnTo>
                  <a:pt x="345" y="5"/>
                </a:lnTo>
                <a:lnTo>
                  <a:pt x="347" y="5"/>
                </a:lnTo>
                <a:lnTo>
                  <a:pt x="349" y="3"/>
                </a:lnTo>
                <a:lnTo>
                  <a:pt x="351" y="3"/>
                </a:lnTo>
                <a:lnTo>
                  <a:pt x="353" y="3"/>
                </a:lnTo>
                <a:lnTo>
                  <a:pt x="356" y="1"/>
                </a:lnTo>
                <a:lnTo>
                  <a:pt x="360" y="0"/>
                </a:lnTo>
                <a:lnTo>
                  <a:pt x="362" y="0"/>
                </a:lnTo>
                <a:lnTo>
                  <a:pt x="364" y="0"/>
                </a:lnTo>
                <a:lnTo>
                  <a:pt x="376" y="3"/>
                </a:lnTo>
                <a:lnTo>
                  <a:pt x="388" y="7"/>
                </a:lnTo>
                <a:lnTo>
                  <a:pt x="400" y="11"/>
                </a:lnTo>
                <a:lnTo>
                  <a:pt x="411" y="15"/>
                </a:lnTo>
                <a:lnTo>
                  <a:pt x="423" y="17"/>
                </a:lnTo>
                <a:lnTo>
                  <a:pt x="431" y="17"/>
                </a:lnTo>
                <a:lnTo>
                  <a:pt x="441" y="19"/>
                </a:lnTo>
                <a:lnTo>
                  <a:pt x="451" y="19"/>
                </a:lnTo>
                <a:lnTo>
                  <a:pt x="458" y="19"/>
                </a:lnTo>
                <a:lnTo>
                  <a:pt x="464" y="17"/>
                </a:lnTo>
                <a:lnTo>
                  <a:pt x="472" y="17"/>
                </a:lnTo>
                <a:lnTo>
                  <a:pt x="478" y="15"/>
                </a:lnTo>
                <a:lnTo>
                  <a:pt x="482" y="15"/>
                </a:lnTo>
                <a:lnTo>
                  <a:pt x="484" y="13"/>
                </a:lnTo>
                <a:lnTo>
                  <a:pt x="486" y="13"/>
                </a:lnTo>
                <a:lnTo>
                  <a:pt x="509" y="17"/>
                </a:lnTo>
                <a:lnTo>
                  <a:pt x="511" y="19"/>
                </a:lnTo>
                <a:lnTo>
                  <a:pt x="515" y="21"/>
                </a:lnTo>
                <a:lnTo>
                  <a:pt x="517" y="23"/>
                </a:lnTo>
                <a:lnTo>
                  <a:pt x="521" y="27"/>
                </a:lnTo>
                <a:lnTo>
                  <a:pt x="525" y="31"/>
                </a:lnTo>
                <a:lnTo>
                  <a:pt x="527" y="35"/>
                </a:lnTo>
                <a:lnTo>
                  <a:pt x="531" y="39"/>
                </a:lnTo>
                <a:lnTo>
                  <a:pt x="537" y="60"/>
                </a:lnTo>
                <a:lnTo>
                  <a:pt x="545" y="78"/>
                </a:lnTo>
                <a:lnTo>
                  <a:pt x="553" y="94"/>
                </a:lnTo>
                <a:lnTo>
                  <a:pt x="562" y="105"/>
                </a:lnTo>
                <a:lnTo>
                  <a:pt x="572" y="113"/>
                </a:lnTo>
                <a:lnTo>
                  <a:pt x="580" y="119"/>
                </a:lnTo>
                <a:lnTo>
                  <a:pt x="590" y="123"/>
                </a:lnTo>
                <a:lnTo>
                  <a:pt x="600" y="125"/>
                </a:lnTo>
                <a:lnTo>
                  <a:pt x="606" y="125"/>
                </a:lnTo>
                <a:lnTo>
                  <a:pt x="613" y="123"/>
                </a:lnTo>
                <a:lnTo>
                  <a:pt x="621" y="123"/>
                </a:lnTo>
                <a:lnTo>
                  <a:pt x="627" y="121"/>
                </a:lnTo>
                <a:lnTo>
                  <a:pt x="631" y="117"/>
                </a:lnTo>
                <a:lnTo>
                  <a:pt x="635" y="117"/>
                </a:lnTo>
                <a:lnTo>
                  <a:pt x="637" y="117"/>
                </a:lnTo>
                <a:lnTo>
                  <a:pt x="639" y="115"/>
                </a:lnTo>
                <a:lnTo>
                  <a:pt x="641" y="115"/>
                </a:lnTo>
                <a:lnTo>
                  <a:pt x="645" y="115"/>
                </a:lnTo>
                <a:lnTo>
                  <a:pt x="651" y="115"/>
                </a:lnTo>
                <a:lnTo>
                  <a:pt x="659" y="115"/>
                </a:lnTo>
                <a:lnTo>
                  <a:pt x="664" y="115"/>
                </a:lnTo>
                <a:lnTo>
                  <a:pt x="670" y="115"/>
                </a:lnTo>
                <a:lnTo>
                  <a:pt x="674" y="115"/>
                </a:lnTo>
                <a:lnTo>
                  <a:pt x="676" y="115"/>
                </a:lnTo>
                <a:lnTo>
                  <a:pt x="668" y="135"/>
                </a:lnTo>
                <a:lnTo>
                  <a:pt x="666" y="150"/>
                </a:lnTo>
                <a:lnTo>
                  <a:pt x="666" y="160"/>
                </a:lnTo>
                <a:lnTo>
                  <a:pt x="666" y="166"/>
                </a:lnTo>
                <a:lnTo>
                  <a:pt x="668" y="170"/>
                </a:lnTo>
                <a:lnTo>
                  <a:pt x="672" y="170"/>
                </a:lnTo>
                <a:lnTo>
                  <a:pt x="674" y="172"/>
                </a:lnTo>
                <a:lnTo>
                  <a:pt x="676" y="172"/>
                </a:lnTo>
                <a:lnTo>
                  <a:pt x="690" y="180"/>
                </a:lnTo>
                <a:lnTo>
                  <a:pt x="700" y="188"/>
                </a:lnTo>
                <a:lnTo>
                  <a:pt x="706" y="196"/>
                </a:lnTo>
                <a:lnTo>
                  <a:pt x="708" y="200"/>
                </a:lnTo>
                <a:lnTo>
                  <a:pt x="710" y="203"/>
                </a:lnTo>
                <a:lnTo>
                  <a:pt x="708" y="207"/>
                </a:lnTo>
                <a:lnTo>
                  <a:pt x="708" y="209"/>
                </a:lnTo>
                <a:lnTo>
                  <a:pt x="706" y="209"/>
                </a:lnTo>
                <a:lnTo>
                  <a:pt x="700" y="225"/>
                </a:lnTo>
                <a:lnTo>
                  <a:pt x="698" y="235"/>
                </a:lnTo>
                <a:lnTo>
                  <a:pt x="698" y="243"/>
                </a:lnTo>
                <a:lnTo>
                  <a:pt x="702" y="247"/>
                </a:lnTo>
                <a:lnTo>
                  <a:pt x="708" y="250"/>
                </a:lnTo>
                <a:lnTo>
                  <a:pt x="713" y="250"/>
                </a:lnTo>
                <a:lnTo>
                  <a:pt x="717" y="250"/>
                </a:lnTo>
                <a:lnTo>
                  <a:pt x="719" y="250"/>
                </a:lnTo>
                <a:lnTo>
                  <a:pt x="731" y="250"/>
                </a:lnTo>
                <a:lnTo>
                  <a:pt x="737" y="252"/>
                </a:lnTo>
                <a:lnTo>
                  <a:pt x="739" y="254"/>
                </a:lnTo>
                <a:lnTo>
                  <a:pt x="737" y="256"/>
                </a:lnTo>
                <a:lnTo>
                  <a:pt x="733" y="258"/>
                </a:lnTo>
                <a:lnTo>
                  <a:pt x="729" y="260"/>
                </a:lnTo>
                <a:lnTo>
                  <a:pt x="725" y="262"/>
                </a:lnTo>
                <a:lnTo>
                  <a:pt x="725" y="266"/>
                </a:lnTo>
                <a:lnTo>
                  <a:pt x="727" y="268"/>
                </a:lnTo>
                <a:lnTo>
                  <a:pt x="729" y="272"/>
                </a:lnTo>
                <a:lnTo>
                  <a:pt x="731" y="276"/>
                </a:lnTo>
                <a:lnTo>
                  <a:pt x="733" y="278"/>
                </a:lnTo>
                <a:lnTo>
                  <a:pt x="735" y="282"/>
                </a:lnTo>
                <a:lnTo>
                  <a:pt x="735" y="284"/>
                </a:lnTo>
                <a:lnTo>
                  <a:pt x="727" y="298"/>
                </a:lnTo>
                <a:lnTo>
                  <a:pt x="727" y="305"/>
                </a:lnTo>
                <a:lnTo>
                  <a:pt x="731" y="309"/>
                </a:lnTo>
                <a:lnTo>
                  <a:pt x="739" y="309"/>
                </a:lnTo>
                <a:lnTo>
                  <a:pt x="747" y="305"/>
                </a:lnTo>
                <a:lnTo>
                  <a:pt x="755" y="300"/>
                </a:lnTo>
                <a:lnTo>
                  <a:pt x="761" y="296"/>
                </a:lnTo>
                <a:lnTo>
                  <a:pt x="763" y="294"/>
                </a:lnTo>
                <a:lnTo>
                  <a:pt x="763" y="296"/>
                </a:lnTo>
                <a:lnTo>
                  <a:pt x="741" y="315"/>
                </a:lnTo>
              </a:path>
            </a:pathLst>
          </a:custGeom>
          <a:solidFill>
            <a:srgbClr val="7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3" name="Freeform 65"/>
          <p:cNvSpPr>
            <a:spLocks/>
          </p:cNvSpPr>
          <p:nvPr/>
        </p:nvSpPr>
        <p:spPr bwMode="auto">
          <a:xfrm>
            <a:off x="5434013" y="1358900"/>
            <a:ext cx="1217612" cy="585788"/>
          </a:xfrm>
          <a:custGeom>
            <a:avLst/>
            <a:gdLst>
              <a:gd name="T0" fmla="*/ 1142707 w 764"/>
              <a:gd name="T1" fmla="*/ 527542 h 352"/>
              <a:gd name="T2" fmla="*/ 1083738 w 764"/>
              <a:gd name="T3" fmla="*/ 459311 h 352"/>
              <a:gd name="T4" fmla="*/ 1053458 w 764"/>
              <a:gd name="T5" fmla="*/ 472624 h 352"/>
              <a:gd name="T6" fmla="*/ 980146 w 764"/>
              <a:gd name="T7" fmla="*/ 492594 h 352"/>
              <a:gd name="T8" fmla="*/ 914803 w 764"/>
              <a:gd name="T9" fmla="*/ 499251 h 352"/>
              <a:gd name="T10" fmla="*/ 817585 w 764"/>
              <a:gd name="T11" fmla="*/ 564154 h 352"/>
              <a:gd name="T12" fmla="*/ 784117 w 764"/>
              <a:gd name="T13" fmla="*/ 550840 h 352"/>
              <a:gd name="T14" fmla="*/ 725149 w 764"/>
              <a:gd name="T15" fmla="*/ 544184 h 352"/>
              <a:gd name="T16" fmla="*/ 690086 w 764"/>
              <a:gd name="T17" fmla="*/ 507572 h 352"/>
              <a:gd name="T18" fmla="*/ 592869 w 764"/>
              <a:gd name="T19" fmla="*/ 492594 h 352"/>
              <a:gd name="T20" fmla="*/ 599244 w 764"/>
              <a:gd name="T21" fmla="*/ 469296 h 352"/>
              <a:gd name="T22" fmla="*/ 562588 w 764"/>
              <a:gd name="T23" fmla="*/ 507572 h 352"/>
              <a:gd name="T24" fmla="*/ 549838 w 764"/>
              <a:gd name="T25" fmla="*/ 469296 h 352"/>
              <a:gd name="T26" fmla="*/ 549838 w 764"/>
              <a:gd name="T27" fmla="*/ 436013 h 352"/>
              <a:gd name="T28" fmla="*/ 556213 w 764"/>
              <a:gd name="T29" fmla="*/ 442669 h 352"/>
              <a:gd name="T30" fmla="*/ 559400 w 764"/>
              <a:gd name="T31" fmla="*/ 455983 h 352"/>
              <a:gd name="T32" fmla="*/ 583306 w 764"/>
              <a:gd name="T33" fmla="*/ 429356 h 352"/>
              <a:gd name="T34" fmla="*/ 637493 w 764"/>
              <a:gd name="T35" fmla="*/ 364453 h 352"/>
              <a:gd name="T36" fmla="*/ 631118 w 764"/>
              <a:gd name="T37" fmla="*/ 344483 h 352"/>
              <a:gd name="T38" fmla="*/ 537088 w 764"/>
              <a:gd name="T39" fmla="*/ 401065 h 352"/>
              <a:gd name="T40" fmla="*/ 486089 w 764"/>
              <a:gd name="T41" fmla="*/ 449326 h 352"/>
              <a:gd name="T42" fmla="*/ 439870 w 764"/>
              <a:gd name="T43" fmla="*/ 489266 h 352"/>
              <a:gd name="T44" fmla="*/ 387277 w 764"/>
              <a:gd name="T45" fmla="*/ 514229 h 352"/>
              <a:gd name="T46" fmla="*/ 349028 w 764"/>
              <a:gd name="T47" fmla="*/ 524214 h 352"/>
              <a:gd name="T48" fmla="*/ 254997 w 764"/>
              <a:gd name="T49" fmla="*/ 584124 h 352"/>
              <a:gd name="T50" fmla="*/ 211966 w 764"/>
              <a:gd name="T51" fmla="*/ 574139 h 352"/>
              <a:gd name="T52" fmla="*/ 189654 w 764"/>
              <a:gd name="T53" fmla="*/ 580795 h 352"/>
              <a:gd name="T54" fmla="*/ 208779 w 764"/>
              <a:gd name="T55" fmla="*/ 514229 h 352"/>
              <a:gd name="T56" fmla="*/ 173717 w 764"/>
              <a:gd name="T57" fmla="*/ 510900 h 352"/>
              <a:gd name="T58" fmla="*/ 124311 w 764"/>
              <a:gd name="T59" fmla="*/ 530870 h 352"/>
              <a:gd name="T60" fmla="*/ 95624 w 764"/>
              <a:gd name="T61" fmla="*/ 547512 h 352"/>
              <a:gd name="T62" fmla="*/ 65343 w 764"/>
              <a:gd name="T63" fmla="*/ 564154 h 352"/>
              <a:gd name="T64" fmla="*/ 0 w 764"/>
              <a:gd name="T65" fmla="*/ 550840 h 352"/>
              <a:gd name="T66" fmla="*/ 71718 w 764"/>
              <a:gd name="T67" fmla="*/ 482609 h 352"/>
              <a:gd name="T68" fmla="*/ 146623 w 764"/>
              <a:gd name="T69" fmla="*/ 401065 h 352"/>
              <a:gd name="T70" fmla="*/ 180092 w 764"/>
              <a:gd name="T71" fmla="*/ 354468 h 352"/>
              <a:gd name="T72" fmla="*/ 245435 w 764"/>
              <a:gd name="T73" fmla="*/ 312864 h 352"/>
              <a:gd name="T74" fmla="*/ 302809 w 764"/>
              <a:gd name="T75" fmla="*/ 289566 h 352"/>
              <a:gd name="T76" fmla="*/ 368152 w 764"/>
              <a:gd name="T77" fmla="*/ 249626 h 352"/>
              <a:gd name="T78" fmla="*/ 390465 w 764"/>
              <a:gd name="T79" fmla="*/ 231320 h 352"/>
              <a:gd name="T80" fmla="*/ 423933 w 764"/>
              <a:gd name="T81" fmla="*/ 139790 h 352"/>
              <a:gd name="T82" fmla="*/ 474932 w 764"/>
              <a:gd name="T83" fmla="*/ 113164 h 352"/>
              <a:gd name="T84" fmla="*/ 474932 w 764"/>
              <a:gd name="T85" fmla="*/ 163089 h 352"/>
              <a:gd name="T86" fmla="*/ 530713 w 764"/>
              <a:gd name="T87" fmla="*/ 58246 h 352"/>
              <a:gd name="T88" fmla="*/ 521151 w 764"/>
              <a:gd name="T89" fmla="*/ 106507 h 352"/>
              <a:gd name="T90" fmla="*/ 549838 w 764"/>
              <a:gd name="T91" fmla="*/ 96522 h 352"/>
              <a:gd name="T92" fmla="*/ 553025 w 764"/>
              <a:gd name="T93" fmla="*/ 8321 h 352"/>
              <a:gd name="T94" fmla="*/ 580119 w 764"/>
              <a:gd name="T95" fmla="*/ 0 h 352"/>
              <a:gd name="T96" fmla="*/ 718774 w 764"/>
              <a:gd name="T97" fmla="*/ 31619 h 352"/>
              <a:gd name="T98" fmla="*/ 774554 w 764"/>
              <a:gd name="T99" fmla="*/ 21634 h 352"/>
              <a:gd name="T100" fmla="*/ 836710 w 764"/>
              <a:gd name="T101" fmla="*/ 51589 h 352"/>
              <a:gd name="T102" fmla="*/ 911615 w 764"/>
              <a:gd name="T103" fmla="*/ 188051 h 352"/>
              <a:gd name="T104" fmla="*/ 1005646 w 764"/>
              <a:gd name="T105" fmla="*/ 194708 h 352"/>
              <a:gd name="T106" fmla="*/ 1050270 w 764"/>
              <a:gd name="T107" fmla="*/ 191380 h 352"/>
              <a:gd name="T108" fmla="*/ 1061426 w 764"/>
              <a:gd name="T109" fmla="*/ 266267 h 352"/>
              <a:gd name="T110" fmla="*/ 1115613 w 764"/>
              <a:gd name="T111" fmla="*/ 312864 h 352"/>
              <a:gd name="T112" fmla="*/ 1115613 w 764"/>
              <a:gd name="T113" fmla="*/ 374438 h 352"/>
              <a:gd name="T114" fmla="*/ 1145894 w 764"/>
              <a:gd name="T115" fmla="*/ 416043 h 352"/>
              <a:gd name="T116" fmla="*/ 1155456 w 764"/>
              <a:gd name="T117" fmla="*/ 436013 h 352"/>
              <a:gd name="T118" fmla="*/ 1171394 w 764"/>
              <a:gd name="T119" fmla="*/ 469296 h 352"/>
              <a:gd name="T120" fmla="*/ 1203268 w 764"/>
              <a:gd name="T121" fmla="*/ 499251 h 35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64"/>
              <a:gd name="T184" fmla="*/ 0 h 352"/>
              <a:gd name="T185" fmla="*/ 764 w 764"/>
              <a:gd name="T186" fmla="*/ 352 h 35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64" h="352">
                <a:moveTo>
                  <a:pt x="741" y="315"/>
                </a:moveTo>
                <a:lnTo>
                  <a:pt x="741" y="315"/>
                </a:lnTo>
                <a:lnTo>
                  <a:pt x="735" y="321"/>
                </a:lnTo>
                <a:lnTo>
                  <a:pt x="729" y="321"/>
                </a:lnTo>
                <a:lnTo>
                  <a:pt x="725" y="321"/>
                </a:lnTo>
                <a:lnTo>
                  <a:pt x="721" y="321"/>
                </a:lnTo>
                <a:lnTo>
                  <a:pt x="719" y="319"/>
                </a:lnTo>
                <a:lnTo>
                  <a:pt x="717" y="317"/>
                </a:lnTo>
                <a:lnTo>
                  <a:pt x="717" y="315"/>
                </a:lnTo>
                <a:lnTo>
                  <a:pt x="717" y="313"/>
                </a:lnTo>
                <a:lnTo>
                  <a:pt x="710" y="321"/>
                </a:lnTo>
                <a:lnTo>
                  <a:pt x="684" y="319"/>
                </a:lnTo>
                <a:lnTo>
                  <a:pt x="682" y="313"/>
                </a:lnTo>
                <a:lnTo>
                  <a:pt x="678" y="288"/>
                </a:lnTo>
                <a:lnTo>
                  <a:pt x="682" y="284"/>
                </a:lnTo>
                <a:lnTo>
                  <a:pt x="680" y="276"/>
                </a:lnTo>
                <a:lnTo>
                  <a:pt x="678" y="278"/>
                </a:lnTo>
                <a:lnTo>
                  <a:pt x="674" y="278"/>
                </a:lnTo>
                <a:lnTo>
                  <a:pt x="670" y="280"/>
                </a:lnTo>
                <a:lnTo>
                  <a:pt x="666" y="282"/>
                </a:lnTo>
                <a:lnTo>
                  <a:pt x="662" y="282"/>
                </a:lnTo>
                <a:lnTo>
                  <a:pt x="661" y="284"/>
                </a:lnTo>
                <a:lnTo>
                  <a:pt x="655" y="288"/>
                </a:lnTo>
                <a:lnTo>
                  <a:pt x="647" y="288"/>
                </a:lnTo>
                <a:lnTo>
                  <a:pt x="639" y="290"/>
                </a:lnTo>
                <a:lnTo>
                  <a:pt x="631" y="294"/>
                </a:lnTo>
                <a:lnTo>
                  <a:pt x="623" y="294"/>
                </a:lnTo>
                <a:lnTo>
                  <a:pt x="615" y="296"/>
                </a:lnTo>
                <a:lnTo>
                  <a:pt x="610" y="298"/>
                </a:lnTo>
                <a:lnTo>
                  <a:pt x="602" y="298"/>
                </a:lnTo>
                <a:lnTo>
                  <a:pt x="598" y="300"/>
                </a:lnTo>
                <a:lnTo>
                  <a:pt x="590" y="300"/>
                </a:lnTo>
                <a:lnTo>
                  <a:pt x="586" y="300"/>
                </a:lnTo>
                <a:lnTo>
                  <a:pt x="580" y="300"/>
                </a:lnTo>
                <a:lnTo>
                  <a:pt x="576" y="300"/>
                </a:lnTo>
                <a:lnTo>
                  <a:pt x="574" y="300"/>
                </a:lnTo>
                <a:lnTo>
                  <a:pt x="572" y="300"/>
                </a:lnTo>
                <a:lnTo>
                  <a:pt x="531" y="341"/>
                </a:lnTo>
                <a:lnTo>
                  <a:pt x="523" y="339"/>
                </a:lnTo>
                <a:lnTo>
                  <a:pt x="515" y="339"/>
                </a:lnTo>
                <a:lnTo>
                  <a:pt x="513" y="339"/>
                </a:lnTo>
                <a:lnTo>
                  <a:pt x="509" y="339"/>
                </a:lnTo>
                <a:lnTo>
                  <a:pt x="506" y="339"/>
                </a:lnTo>
                <a:lnTo>
                  <a:pt x="504" y="339"/>
                </a:lnTo>
                <a:lnTo>
                  <a:pt x="502" y="333"/>
                </a:lnTo>
                <a:lnTo>
                  <a:pt x="500" y="331"/>
                </a:lnTo>
                <a:lnTo>
                  <a:pt x="496" y="329"/>
                </a:lnTo>
                <a:lnTo>
                  <a:pt x="492" y="331"/>
                </a:lnTo>
                <a:lnTo>
                  <a:pt x="486" y="333"/>
                </a:lnTo>
                <a:lnTo>
                  <a:pt x="482" y="335"/>
                </a:lnTo>
                <a:lnTo>
                  <a:pt x="482" y="337"/>
                </a:lnTo>
                <a:lnTo>
                  <a:pt x="480" y="337"/>
                </a:lnTo>
                <a:lnTo>
                  <a:pt x="458" y="337"/>
                </a:lnTo>
                <a:lnTo>
                  <a:pt x="455" y="329"/>
                </a:lnTo>
                <a:lnTo>
                  <a:pt x="455" y="327"/>
                </a:lnTo>
                <a:lnTo>
                  <a:pt x="453" y="325"/>
                </a:lnTo>
                <a:lnTo>
                  <a:pt x="449" y="321"/>
                </a:lnTo>
                <a:lnTo>
                  <a:pt x="445" y="319"/>
                </a:lnTo>
                <a:lnTo>
                  <a:pt x="443" y="315"/>
                </a:lnTo>
                <a:lnTo>
                  <a:pt x="439" y="311"/>
                </a:lnTo>
                <a:lnTo>
                  <a:pt x="435" y="307"/>
                </a:lnTo>
                <a:lnTo>
                  <a:pt x="433" y="305"/>
                </a:lnTo>
                <a:lnTo>
                  <a:pt x="423" y="294"/>
                </a:lnTo>
                <a:lnTo>
                  <a:pt x="413" y="288"/>
                </a:lnTo>
                <a:lnTo>
                  <a:pt x="404" y="286"/>
                </a:lnTo>
                <a:lnTo>
                  <a:pt x="394" y="286"/>
                </a:lnTo>
                <a:lnTo>
                  <a:pt x="384" y="288"/>
                </a:lnTo>
                <a:lnTo>
                  <a:pt x="378" y="292"/>
                </a:lnTo>
                <a:lnTo>
                  <a:pt x="374" y="294"/>
                </a:lnTo>
                <a:lnTo>
                  <a:pt x="372" y="296"/>
                </a:lnTo>
                <a:lnTo>
                  <a:pt x="372" y="294"/>
                </a:lnTo>
                <a:lnTo>
                  <a:pt x="374" y="290"/>
                </a:lnTo>
                <a:lnTo>
                  <a:pt x="374" y="288"/>
                </a:lnTo>
                <a:lnTo>
                  <a:pt x="376" y="288"/>
                </a:lnTo>
                <a:lnTo>
                  <a:pt x="376" y="284"/>
                </a:lnTo>
                <a:lnTo>
                  <a:pt x="376" y="282"/>
                </a:lnTo>
                <a:lnTo>
                  <a:pt x="370" y="284"/>
                </a:lnTo>
                <a:lnTo>
                  <a:pt x="364" y="286"/>
                </a:lnTo>
                <a:lnTo>
                  <a:pt x="362" y="290"/>
                </a:lnTo>
                <a:lnTo>
                  <a:pt x="358" y="296"/>
                </a:lnTo>
                <a:lnTo>
                  <a:pt x="355" y="301"/>
                </a:lnTo>
                <a:lnTo>
                  <a:pt x="353" y="305"/>
                </a:lnTo>
                <a:lnTo>
                  <a:pt x="351" y="309"/>
                </a:lnTo>
                <a:lnTo>
                  <a:pt x="349" y="280"/>
                </a:lnTo>
                <a:lnTo>
                  <a:pt x="349" y="282"/>
                </a:lnTo>
                <a:lnTo>
                  <a:pt x="347" y="282"/>
                </a:lnTo>
                <a:lnTo>
                  <a:pt x="345" y="282"/>
                </a:lnTo>
                <a:lnTo>
                  <a:pt x="343" y="280"/>
                </a:lnTo>
                <a:lnTo>
                  <a:pt x="343" y="278"/>
                </a:lnTo>
                <a:lnTo>
                  <a:pt x="341" y="276"/>
                </a:lnTo>
                <a:lnTo>
                  <a:pt x="343" y="270"/>
                </a:lnTo>
                <a:lnTo>
                  <a:pt x="343" y="266"/>
                </a:lnTo>
                <a:lnTo>
                  <a:pt x="345" y="262"/>
                </a:lnTo>
                <a:lnTo>
                  <a:pt x="347" y="262"/>
                </a:lnTo>
                <a:lnTo>
                  <a:pt x="347" y="264"/>
                </a:lnTo>
                <a:lnTo>
                  <a:pt x="349" y="266"/>
                </a:lnTo>
                <a:lnTo>
                  <a:pt x="349" y="268"/>
                </a:lnTo>
                <a:lnTo>
                  <a:pt x="349" y="266"/>
                </a:lnTo>
                <a:lnTo>
                  <a:pt x="349" y="264"/>
                </a:lnTo>
                <a:lnTo>
                  <a:pt x="349" y="262"/>
                </a:lnTo>
                <a:lnTo>
                  <a:pt x="347" y="260"/>
                </a:lnTo>
                <a:lnTo>
                  <a:pt x="349" y="262"/>
                </a:lnTo>
                <a:lnTo>
                  <a:pt x="349" y="268"/>
                </a:lnTo>
                <a:lnTo>
                  <a:pt x="351" y="274"/>
                </a:lnTo>
                <a:lnTo>
                  <a:pt x="353" y="276"/>
                </a:lnTo>
                <a:lnTo>
                  <a:pt x="355" y="276"/>
                </a:lnTo>
                <a:lnTo>
                  <a:pt x="356" y="276"/>
                </a:lnTo>
                <a:lnTo>
                  <a:pt x="356" y="272"/>
                </a:lnTo>
                <a:lnTo>
                  <a:pt x="358" y="270"/>
                </a:lnTo>
                <a:lnTo>
                  <a:pt x="358" y="268"/>
                </a:lnTo>
                <a:lnTo>
                  <a:pt x="366" y="258"/>
                </a:lnTo>
                <a:lnTo>
                  <a:pt x="368" y="249"/>
                </a:lnTo>
                <a:lnTo>
                  <a:pt x="392" y="229"/>
                </a:lnTo>
                <a:lnTo>
                  <a:pt x="400" y="217"/>
                </a:lnTo>
                <a:lnTo>
                  <a:pt x="398" y="217"/>
                </a:lnTo>
                <a:lnTo>
                  <a:pt x="398" y="219"/>
                </a:lnTo>
                <a:lnTo>
                  <a:pt x="400" y="219"/>
                </a:lnTo>
                <a:lnTo>
                  <a:pt x="409" y="215"/>
                </a:lnTo>
                <a:lnTo>
                  <a:pt x="413" y="213"/>
                </a:lnTo>
                <a:lnTo>
                  <a:pt x="415" y="211"/>
                </a:lnTo>
                <a:lnTo>
                  <a:pt x="411" y="209"/>
                </a:lnTo>
                <a:lnTo>
                  <a:pt x="406" y="209"/>
                </a:lnTo>
                <a:lnTo>
                  <a:pt x="402" y="207"/>
                </a:lnTo>
                <a:lnTo>
                  <a:pt x="396" y="207"/>
                </a:lnTo>
                <a:lnTo>
                  <a:pt x="394" y="207"/>
                </a:lnTo>
                <a:lnTo>
                  <a:pt x="380" y="209"/>
                </a:lnTo>
                <a:lnTo>
                  <a:pt x="366" y="213"/>
                </a:lnTo>
                <a:lnTo>
                  <a:pt x="358" y="221"/>
                </a:lnTo>
                <a:lnTo>
                  <a:pt x="349" y="229"/>
                </a:lnTo>
                <a:lnTo>
                  <a:pt x="343" y="235"/>
                </a:lnTo>
                <a:lnTo>
                  <a:pt x="337" y="241"/>
                </a:lnTo>
                <a:lnTo>
                  <a:pt x="333" y="245"/>
                </a:lnTo>
                <a:lnTo>
                  <a:pt x="333" y="247"/>
                </a:lnTo>
                <a:lnTo>
                  <a:pt x="323" y="249"/>
                </a:lnTo>
                <a:lnTo>
                  <a:pt x="317" y="252"/>
                </a:lnTo>
                <a:lnTo>
                  <a:pt x="311" y="258"/>
                </a:lnTo>
                <a:lnTo>
                  <a:pt x="307" y="264"/>
                </a:lnTo>
                <a:lnTo>
                  <a:pt x="305" y="270"/>
                </a:lnTo>
                <a:lnTo>
                  <a:pt x="304" y="276"/>
                </a:lnTo>
                <a:lnTo>
                  <a:pt x="302" y="280"/>
                </a:lnTo>
                <a:lnTo>
                  <a:pt x="298" y="282"/>
                </a:lnTo>
                <a:lnTo>
                  <a:pt x="294" y="284"/>
                </a:lnTo>
                <a:lnTo>
                  <a:pt x="288" y="286"/>
                </a:lnTo>
                <a:lnTo>
                  <a:pt x="282" y="288"/>
                </a:lnTo>
                <a:lnTo>
                  <a:pt x="276" y="294"/>
                </a:lnTo>
                <a:lnTo>
                  <a:pt x="270" y="298"/>
                </a:lnTo>
                <a:lnTo>
                  <a:pt x="266" y="301"/>
                </a:lnTo>
                <a:lnTo>
                  <a:pt x="262" y="305"/>
                </a:lnTo>
                <a:lnTo>
                  <a:pt x="262" y="307"/>
                </a:lnTo>
                <a:lnTo>
                  <a:pt x="253" y="307"/>
                </a:lnTo>
                <a:lnTo>
                  <a:pt x="243" y="307"/>
                </a:lnTo>
                <a:lnTo>
                  <a:pt x="243" y="309"/>
                </a:lnTo>
                <a:lnTo>
                  <a:pt x="239" y="309"/>
                </a:lnTo>
                <a:lnTo>
                  <a:pt x="235" y="309"/>
                </a:lnTo>
                <a:lnTo>
                  <a:pt x="233" y="311"/>
                </a:lnTo>
                <a:lnTo>
                  <a:pt x="227" y="311"/>
                </a:lnTo>
                <a:lnTo>
                  <a:pt x="223" y="313"/>
                </a:lnTo>
                <a:lnTo>
                  <a:pt x="221" y="315"/>
                </a:lnTo>
                <a:lnTo>
                  <a:pt x="219" y="315"/>
                </a:lnTo>
                <a:lnTo>
                  <a:pt x="211" y="325"/>
                </a:lnTo>
                <a:lnTo>
                  <a:pt x="202" y="333"/>
                </a:lnTo>
                <a:lnTo>
                  <a:pt x="192" y="339"/>
                </a:lnTo>
                <a:lnTo>
                  <a:pt x="184" y="345"/>
                </a:lnTo>
                <a:lnTo>
                  <a:pt x="174" y="347"/>
                </a:lnTo>
                <a:lnTo>
                  <a:pt x="168" y="349"/>
                </a:lnTo>
                <a:lnTo>
                  <a:pt x="162" y="351"/>
                </a:lnTo>
                <a:lnTo>
                  <a:pt x="160" y="351"/>
                </a:lnTo>
                <a:lnTo>
                  <a:pt x="162" y="351"/>
                </a:lnTo>
                <a:lnTo>
                  <a:pt x="141" y="339"/>
                </a:lnTo>
                <a:lnTo>
                  <a:pt x="139" y="339"/>
                </a:lnTo>
                <a:lnTo>
                  <a:pt x="137" y="341"/>
                </a:lnTo>
                <a:lnTo>
                  <a:pt x="135" y="343"/>
                </a:lnTo>
                <a:lnTo>
                  <a:pt x="133" y="345"/>
                </a:lnTo>
                <a:lnTo>
                  <a:pt x="129" y="345"/>
                </a:lnTo>
                <a:lnTo>
                  <a:pt x="127" y="347"/>
                </a:lnTo>
                <a:lnTo>
                  <a:pt x="123" y="349"/>
                </a:lnTo>
                <a:lnTo>
                  <a:pt x="119" y="351"/>
                </a:lnTo>
                <a:lnTo>
                  <a:pt x="119" y="349"/>
                </a:lnTo>
                <a:lnTo>
                  <a:pt x="119" y="345"/>
                </a:lnTo>
                <a:lnTo>
                  <a:pt x="121" y="345"/>
                </a:lnTo>
                <a:lnTo>
                  <a:pt x="121" y="343"/>
                </a:lnTo>
                <a:lnTo>
                  <a:pt x="123" y="333"/>
                </a:lnTo>
                <a:lnTo>
                  <a:pt x="125" y="323"/>
                </a:lnTo>
                <a:lnTo>
                  <a:pt x="131" y="309"/>
                </a:lnTo>
                <a:lnTo>
                  <a:pt x="129" y="307"/>
                </a:lnTo>
                <a:lnTo>
                  <a:pt x="129" y="303"/>
                </a:lnTo>
                <a:lnTo>
                  <a:pt x="125" y="300"/>
                </a:lnTo>
                <a:lnTo>
                  <a:pt x="121" y="300"/>
                </a:lnTo>
                <a:lnTo>
                  <a:pt x="115" y="303"/>
                </a:lnTo>
                <a:lnTo>
                  <a:pt x="111" y="305"/>
                </a:lnTo>
                <a:lnTo>
                  <a:pt x="109" y="307"/>
                </a:lnTo>
                <a:lnTo>
                  <a:pt x="107" y="309"/>
                </a:lnTo>
                <a:lnTo>
                  <a:pt x="103" y="309"/>
                </a:lnTo>
                <a:lnTo>
                  <a:pt x="100" y="311"/>
                </a:lnTo>
                <a:lnTo>
                  <a:pt x="92" y="313"/>
                </a:lnTo>
                <a:lnTo>
                  <a:pt x="84" y="315"/>
                </a:lnTo>
                <a:lnTo>
                  <a:pt x="78" y="319"/>
                </a:lnTo>
                <a:lnTo>
                  <a:pt x="74" y="321"/>
                </a:lnTo>
                <a:lnTo>
                  <a:pt x="72" y="323"/>
                </a:lnTo>
                <a:lnTo>
                  <a:pt x="70" y="325"/>
                </a:lnTo>
                <a:lnTo>
                  <a:pt x="70" y="327"/>
                </a:lnTo>
                <a:lnTo>
                  <a:pt x="68" y="329"/>
                </a:lnTo>
                <a:lnTo>
                  <a:pt x="66" y="329"/>
                </a:lnTo>
                <a:lnTo>
                  <a:pt x="60" y="329"/>
                </a:lnTo>
                <a:lnTo>
                  <a:pt x="56" y="329"/>
                </a:lnTo>
                <a:lnTo>
                  <a:pt x="52" y="331"/>
                </a:lnTo>
                <a:lnTo>
                  <a:pt x="49" y="331"/>
                </a:lnTo>
                <a:lnTo>
                  <a:pt x="45" y="335"/>
                </a:lnTo>
                <a:lnTo>
                  <a:pt x="43" y="335"/>
                </a:lnTo>
                <a:lnTo>
                  <a:pt x="41" y="337"/>
                </a:lnTo>
                <a:lnTo>
                  <a:pt x="41" y="339"/>
                </a:lnTo>
                <a:lnTo>
                  <a:pt x="35" y="343"/>
                </a:lnTo>
                <a:lnTo>
                  <a:pt x="27" y="345"/>
                </a:lnTo>
                <a:lnTo>
                  <a:pt x="19" y="343"/>
                </a:lnTo>
                <a:lnTo>
                  <a:pt x="13" y="341"/>
                </a:lnTo>
                <a:lnTo>
                  <a:pt x="9" y="337"/>
                </a:lnTo>
                <a:lnTo>
                  <a:pt x="3" y="335"/>
                </a:lnTo>
                <a:lnTo>
                  <a:pt x="0" y="331"/>
                </a:lnTo>
                <a:lnTo>
                  <a:pt x="3" y="327"/>
                </a:lnTo>
                <a:lnTo>
                  <a:pt x="9" y="321"/>
                </a:lnTo>
                <a:lnTo>
                  <a:pt x="13" y="317"/>
                </a:lnTo>
                <a:lnTo>
                  <a:pt x="21" y="311"/>
                </a:lnTo>
                <a:lnTo>
                  <a:pt x="29" y="303"/>
                </a:lnTo>
                <a:lnTo>
                  <a:pt x="37" y="298"/>
                </a:lnTo>
                <a:lnTo>
                  <a:pt x="45" y="290"/>
                </a:lnTo>
                <a:lnTo>
                  <a:pt x="52" y="286"/>
                </a:lnTo>
                <a:lnTo>
                  <a:pt x="58" y="278"/>
                </a:lnTo>
                <a:lnTo>
                  <a:pt x="66" y="270"/>
                </a:lnTo>
                <a:lnTo>
                  <a:pt x="72" y="264"/>
                </a:lnTo>
                <a:lnTo>
                  <a:pt x="78" y="256"/>
                </a:lnTo>
                <a:lnTo>
                  <a:pt x="82" y="250"/>
                </a:lnTo>
                <a:lnTo>
                  <a:pt x="88" y="245"/>
                </a:lnTo>
                <a:lnTo>
                  <a:pt x="92" y="241"/>
                </a:lnTo>
                <a:lnTo>
                  <a:pt x="94" y="237"/>
                </a:lnTo>
                <a:lnTo>
                  <a:pt x="96" y="233"/>
                </a:lnTo>
                <a:lnTo>
                  <a:pt x="98" y="229"/>
                </a:lnTo>
                <a:lnTo>
                  <a:pt x="101" y="225"/>
                </a:lnTo>
                <a:lnTo>
                  <a:pt x="103" y="221"/>
                </a:lnTo>
                <a:lnTo>
                  <a:pt x="107" y="217"/>
                </a:lnTo>
                <a:lnTo>
                  <a:pt x="113" y="213"/>
                </a:lnTo>
                <a:lnTo>
                  <a:pt x="117" y="209"/>
                </a:lnTo>
                <a:lnTo>
                  <a:pt x="123" y="205"/>
                </a:lnTo>
                <a:lnTo>
                  <a:pt x="129" y="201"/>
                </a:lnTo>
                <a:lnTo>
                  <a:pt x="131" y="200"/>
                </a:lnTo>
                <a:lnTo>
                  <a:pt x="137" y="196"/>
                </a:lnTo>
                <a:lnTo>
                  <a:pt x="143" y="194"/>
                </a:lnTo>
                <a:lnTo>
                  <a:pt x="149" y="190"/>
                </a:lnTo>
                <a:lnTo>
                  <a:pt x="154" y="188"/>
                </a:lnTo>
                <a:lnTo>
                  <a:pt x="158" y="188"/>
                </a:lnTo>
                <a:lnTo>
                  <a:pt x="164" y="186"/>
                </a:lnTo>
                <a:lnTo>
                  <a:pt x="168" y="184"/>
                </a:lnTo>
                <a:lnTo>
                  <a:pt x="174" y="182"/>
                </a:lnTo>
                <a:lnTo>
                  <a:pt x="180" y="180"/>
                </a:lnTo>
                <a:lnTo>
                  <a:pt x="186" y="178"/>
                </a:lnTo>
                <a:lnTo>
                  <a:pt x="190" y="174"/>
                </a:lnTo>
                <a:lnTo>
                  <a:pt x="196" y="172"/>
                </a:lnTo>
                <a:lnTo>
                  <a:pt x="202" y="168"/>
                </a:lnTo>
                <a:lnTo>
                  <a:pt x="207" y="164"/>
                </a:lnTo>
                <a:lnTo>
                  <a:pt x="213" y="162"/>
                </a:lnTo>
                <a:lnTo>
                  <a:pt x="219" y="158"/>
                </a:lnTo>
                <a:lnTo>
                  <a:pt x="223" y="154"/>
                </a:lnTo>
                <a:lnTo>
                  <a:pt x="227" y="152"/>
                </a:lnTo>
                <a:lnTo>
                  <a:pt x="231" y="150"/>
                </a:lnTo>
                <a:lnTo>
                  <a:pt x="233" y="149"/>
                </a:lnTo>
                <a:lnTo>
                  <a:pt x="235" y="147"/>
                </a:lnTo>
                <a:lnTo>
                  <a:pt x="235" y="145"/>
                </a:lnTo>
                <a:lnTo>
                  <a:pt x="239" y="143"/>
                </a:lnTo>
                <a:lnTo>
                  <a:pt x="243" y="141"/>
                </a:lnTo>
                <a:lnTo>
                  <a:pt x="245" y="139"/>
                </a:lnTo>
                <a:lnTo>
                  <a:pt x="253" y="129"/>
                </a:lnTo>
                <a:lnTo>
                  <a:pt x="258" y="117"/>
                </a:lnTo>
                <a:lnTo>
                  <a:pt x="262" y="109"/>
                </a:lnTo>
                <a:lnTo>
                  <a:pt x="266" y="100"/>
                </a:lnTo>
                <a:lnTo>
                  <a:pt x="266" y="92"/>
                </a:lnTo>
                <a:lnTo>
                  <a:pt x="266" y="88"/>
                </a:lnTo>
                <a:lnTo>
                  <a:pt x="266" y="84"/>
                </a:lnTo>
                <a:lnTo>
                  <a:pt x="266" y="82"/>
                </a:lnTo>
                <a:lnTo>
                  <a:pt x="272" y="80"/>
                </a:lnTo>
                <a:lnTo>
                  <a:pt x="278" y="76"/>
                </a:lnTo>
                <a:lnTo>
                  <a:pt x="284" y="74"/>
                </a:lnTo>
                <a:lnTo>
                  <a:pt x="292" y="70"/>
                </a:lnTo>
                <a:lnTo>
                  <a:pt x="298" y="68"/>
                </a:lnTo>
                <a:lnTo>
                  <a:pt x="302" y="66"/>
                </a:lnTo>
                <a:lnTo>
                  <a:pt x="304" y="66"/>
                </a:lnTo>
                <a:lnTo>
                  <a:pt x="300" y="74"/>
                </a:lnTo>
                <a:lnTo>
                  <a:pt x="298" y="82"/>
                </a:lnTo>
                <a:lnTo>
                  <a:pt x="296" y="90"/>
                </a:lnTo>
                <a:lnTo>
                  <a:pt x="296" y="96"/>
                </a:lnTo>
                <a:lnTo>
                  <a:pt x="298" y="98"/>
                </a:lnTo>
                <a:lnTo>
                  <a:pt x="302" y="94"/>
                </a:lnTo>
                <a:lnTo>
                  <a:pt x="305" y="86"/>
                </a:lnTo>
                <a:lnTo>
                  <a:pt x="313" y="70"/>
                </a:lnTo>
                <a:lnTo>
                  <a:pt x="319" y="58"/>
                </a:lnTo>
                <a:lnTo>
                  <a:pt x="325" y="47"/>
                </a:lnTo>
                <a:lnTo>
                  <a:pt x="329" y="39"/>
                </a:lnTo>
                <a:lnTo>
                  <a:pt x="333" y="35"/>
                </a:lnTo>
                <a:lnTo>
                  <a:pt x="335" y="33"/>
                </a:lnTo>
                <a:lnTo>
                  <a:pt x="335" y="35"/>
                </a:lnTo>
                <a:lnTo>
                  <a:pt x="335" y="37"/>
                </a:lnTo>
                <a:lnTo>
                  <a:pt x="335" y="41"/>
                </a:lnTo>
                <a:lnTo>
                  <a:pt x="333" y="47"/>
                </a:lnTo>
                <a:lnTo>
                  <a:pt x="331" y="52"/>
                </a:lnTo>
                <a:lnTo>
                  <a:pt x="329" y="60"/>
                </a:lnTo>
                <a:lnTo>
                  <a:pt x="327" y="64"/>
                </a:lnTo>
                <a:lnTo>
                  <a:pt x="327" y="68"/>
                </a:lnTo>
                <a:lnTo>
                  <a:pt x="325" y="72"/>
                </a:lnTo>
                <a:lnTo>
                  <a:pt x="325" y="76"/>
                </a:lnTo>
                <a:lnTo>
                  <a:pt x="333" y="70"/>
                </a:lnTo>
                <a:lnTo>
                  <a:pt x="339" y="62"/>
                </a:lnTo>
                <a:lnTo>
                  <a:pt x="345" y="58"/>
                </a:lnTo>
                <a:lnTo>
                  <a:pt x="351" y="52"/>
                </a:lnTo>
                <a:lnTo>
                  <a:pt x="355" y="49"/>
                </a:lnTo>
                <a:lnTo>
                  <a:pt x="356" y="45"/>
                </a:lnTo>
                <a:lnTo>
                  <a:pt x="360" y="43"/>
                </a:lnTo>
                <a:lnTo>
                  <a:pt x="360" y="41"/>
                </a:lnTo>
                <a:lnTo>
                  <a:pt x="345" y="5"/>
                </a:lnTo>
                <a:lnTo>
                  <a:pt x="347" y="5"/>
                </a:lnTo>
                <a:lnTo>
                  <a:pt x="349" y="3"/>
                </a:lnTo>
                <a:lnTo>
                  <a:pt x="351" y="3"/>
                </a:lnTo>
                <a:lnTo>
                  <a:pt x="353" y="3"/>
                </a:lnTo>
                <a:lnTo>
                  <a:pt x="356" y="1"/>
                </a:lnTo>
                <a:lnTo>
                  <a:pt x="360" y="0"/>
                </a:lnTo>
                <a:lnTo>
                  <a:pt x="362" y="0"/>
                </a:lnTo>
                <a:lnTo>
                  <a:pt x="364" y="0"/>
                </a:lnTo>
                <a:lnTo>
                  <a:pt x="376" y="3"/>
                </a:lnTo>
                <a:lnTo>
                  <a:pt x="388" y="7"/>
                </a:lnTo>
                <a:lnTo>
                  <a:pt x="400" y="11"/>
                </a:lnTo>
                <a:lnTo>
                  <a:pt x="411" y="15"/>
                </a:lnTo>
                <a:lnTo>
                  <a:pt x="423" y="17"/>
                </a:lnTo>
                <a:lnTo>
                  <a:pt x="431" y="17"/>
                </a:lnTo>
                <a:lnTo>
                  <a:pt x="441" y="19"/>
                </a:lnTo>
                <a:lnTo>
                  <a:pt x="451" y="19"/>
                </a:lnTo>
                <a:lnTo>
                  <a:pt x="458" y="19"/>
                </a:lnTo>
                <a:lnTo>
                  <a:pt x="464" y="17"/>
                </a:lnTo>
                <a:lnTo>
                  <a:pt x="472" y="17"/>
                </a:lnTo>
                <a:lnTo>
                  <a:pt x="478" y="15"/>
                </a:lnTo>
                <a:lnTo>
                  <a:pt x="482" y="15"/>
                </a:lnTo>
                <a:lnTo>
                  <a:pt x="484" y="13"/>
                </a:lnTo>
                <a:lnTo>
                  <a:pt x="486" y="13"/>
                </a:lnTo>
                <a:lnTo>
                  <a:pt x="509" y="17"/>
                </a:lnTo>
                <a:lnTo>
                  <a:pt x="511" y="19"/>
                </a:lnTo>
                <a:lnTo>
                  <a:pt x="515" y="21"/>
                </a:lnTo>
                <a:lnTo>
                  <a:pt x="517" y="23"/>
                </a:lnTo>
                <a:lnTo>
                  <a:pt x="521" y="27"/>
                </a:lnTo>
                <a:lnTo>
                  <a:pt x="525" y="31"/>
                </a:lnTo>
                <a:lnTo>
                  <a:pt x="527" y="35"/>
                </a:lnTo>
                <a:lnTo>
                  <a:pt x="531" y="39"/>
                </a:lnTo>
                <a:lnTo>
                  <a:pt x="537" y="60"/>
                </a:lnTo>
                <a:lnTo>
                  <a:pt x="545" y="78"/>
                </a:lnTo>
                <a:lnTo>
                  <a:pt x="553" y="94"/>
                </a:lnTo>
                <a:lnTo>
                  <a:pt x="562" y="105"/>
                </a:lnTo>
                <a:lnTo>
                  <a:pt x="572" y="113"/>
                </a:lnTo>
                <a:lnTo>
                  <a:pt x="580" y="119"/>
                </a:lnTo>
                <a:lnTo>
                  <a:pt x="590" y="123"/>
                </a:lnTo>
                <a:lnTo>
                  <a:pt x="600" y="125"/>
                </a:lnTo>
                <a:lnTo>
                  <a:pt x="606" y="125"/>
                </a:lnTo>
                <a:lnTo>
                  <a:pt x="613" y="123"/>
                </a:lnTo>
                <a:lnTo>
                  <a:pt x="621" y="123"/>
                </a:lnTo>
                <a:lnTo>
                  <a:pt x="627" y="121"/>
                </a:lnTo>
                <a:lnTo>
                  <a:pt x="631" y="117"/>
                </a:lnTo>
                <a:lnTo>
                  <a:pt x="635" y="117"/>
                </a:lnTo>
                <a:lnTo>
                  <a:pt x="637" y="117"/>
                </a:lnTo>
                <a:lnTo>
                  <a:pt x="639" y="115"/>
                </a:lnTo>
                <a:lnTo>
                  <a:pt x="641" y="115"/>
                </a:lnTo>
                <a:lnTo>
                  <a:pt x="645" y="115"/>
                </a:lnTo>
                <a:lnTo>
                  <a:pt x="651" y="115"/>
                </a:lnTo>
                <a:lnTo>
                  <a:pt x="659" y="115"/>
                </a:lnTo>
                <a:lnTo>
                  <a:pt x="664" y="115"/>
                </a:lnTo>
                <a:lnTo>
                  <a:pt x="670" y="115"/>
                </a:lnTo>
                <a:lnTo>
                  <a:pt x="674" y="115"/>
                </a:lnTo>
                <a:lnTo>
                  <a:pt x="676" y="115"/>
                </a:lnTo>
                <a:lnTo>
                  <a:pt x="668" y="135"/>
                </a:lnTo>
                <a:lnTo>
                  <a:pt x="666" y="150"/>
                </a:lnTo>
                <a:lnTo>
                  <a:pt x="666" y="160"/>
                </a:lnTo>
                <a:lnTo>
                  <a:pt x="666" y="166"/>
                </a:lnTo>
                <a:lnTo>
                  <a:pt x="668" y="170"/>
                </a:lnTo>
                <a:lnTo>
                  <a:pt x="672" y="170"/>
                </a:lnTo>
                <a:lnTo>
                  <a:pt x="674" y="172"/>
                </a:lnTo>
                <a:lnTo>
                  <a:pt x="676" y="172"/>
                </a:lnTo>
                <a:lnTo>
                  <a:pt x="690" y="180"/>
                </a:lnTo>
                <a:lnTo>
                  <a:pt x="700" y="188"/>
                </a:lnTo>
                <a:lnTo>
                  <a:pt x="706" y="196"/>
                </a:lnTo>
                <a:lnTo>
                  <a:pt x="708" y="200"/>
                </a:lnTo>
                <a:lnTo>
                  <a:pt x="710" y="203"/>
                </a:lnTo>
                <a:lnTo>
                  <a:pt x="708" y="207"/>
                </a:lnTo>
                <a:lnTo>
                  <a:pt x="708" y="209"/>
                </a:lnTo>
                <a:lnTo>
                  <a:pt x="706" y="209"/>
                </a:lnTo>
                <a:lnTo>
                  <a:pt x="700" y="225"/>
                </a:lnTo>
                <a:lnTo>
                  <a:pt x="698" y="235"/>
                </a:lnTo>
                <a:lnTo>
                  <a:pt x="698" y="243"/>
                </a:lnTo>
                <a:lnTo>
                  <a:pt x="702" y="247"/>
                </a:lnTo>
                <a:lnTo>
                  <a:pt x="708" y="250"/>
                </a:lnTo>
                <a:lnTo>
                  <a:pt x="713" y="250"/>
                </a:lnTo>
                <a:lnTo>
                  <a:pt x="717" y="250"/>
                </a:lnTo>
                <a:lnTo>
                  <a:pt x="719" y="250"/>
                </a:lnTo>
                <a:lnTo>
                  <a:pt x="731" y="250"/>
                </a:lnTo>
                <a:lnTo>
                  <a:pt x="737" y="252"/>
                </a:lnTo>
                <a:lnTo>
                  <a:pt x="739" y="254"/>
                </a:lnTo>
                <a:lnTo>
                  <a:pt x="737" y="256"/>
                </a:lnTo>
                <a:lnTo>
                  <a:pt x="733" y="258"/>
                </a:lnTo>
                <a:lnTo>
                  <a:pt x="729" y="260"/>
                </a:lnTo>
                <a:lnTo>
                  <a:pt x="725" y="262"/>
                </a:lnTo>
                <a:lnTo>
                  <a:pt x="725" y="266"/>
                </a:lnTo>
                <a:lnTo>
                  <a:pt x="727" y="268"/>
                </a:lnTo>
                <a:lnTo>
                  <a:pt x="729" y="272"/>
                </a:lnTo>
                <a:lnTo>
                  <a:pt x="731" y="276"/>
                </a:lnTo>
                <a:lnTo>
                  <a:pt x="733" y="278"/>
                </a:lnTo>
                <a:lnTo>
                  <a:pt x="735" y="282"/>
                </a:lnTo>
                <a:lnTo>
                  <a:pt x="735" y="284"/>
                </a:lnTo>
                <a:lnTo>
                  <a:pt x="727" y="298"/>
                </a:lnTo>
                <a:lnTo>
                  <a:pt x="727" y="305"/>
                </a:lnTo>
                <a:lnTo>
                  <a:pt x="731" y="309"/>
                </a:lnTo>
                <a:lnTo>
                  <a:pt x="739" y="309"/>
                </a:lnTo>
                <a:lnTo>
                  <a:pt x="747" y="305"/>
                </a:lnTo>
                <a:lnTo>
                  <a:pt x="755" y="300"/>
                </a:lnTo>
                <a:lnTo>
                  <a:pt x="761" y="296"/>
                </a:lnTo>
                <a:lnTo>
                  <a:pt x="763" y="294"/>
                </a:lnTo>
                <a:lnTo>
                  <a:pt x="763" y="296"/>
                </a:lnTo>
                <a:lnTo>
                  <a:pt x="741" y="31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Freeform 66"/>
          <p:cNvSpPr>
            <a:spLocks/>
          </p:cNvSpPr>
          <p:nvPr/>
        </p:nvSpPr>
        <p:spPr bwMode="auto">
          <a:xfrm>
            <a:off x="6100763" y="1987550"/>
            <a:ext cx="481012" cy="1081088"/>
          </a:xfrm>
          <a:custGeom>
            <a:avLst/>
            <a:gdLst>
              <a:gd name="T0" fmla="*/ 453845 w 301"/>
              <a:gd name="T1" fmla="*/ 65166 h 647"/>
              <a:gd name="T2" fmla="*/ 434669 w 301"/>
              <a:gd name="T3" fmla="*/ 120307 h 647"/>
              <a:gd name="T4" fmla="*/ 463433 w 301"/>
              <a:gd name="T5" fmla="*/ 147041 h 647"/>
              <a:gd name="T6" fmla="*/ 428276 w 301"/>
              <a:gd name="T7" fmla="*/ 163751 h 647"/>
              <a:gd name="T8" fmla="*/ 402708 w 301"/>
              <a:gd name="T9" fmla="*/ 208866 h 647"/>
              <a:gd name="T10" fmla="*/ 399512 w 301"/>
              <a:gd name="T11" fmla="*/ 274032 h 647"/>
              <a:gd name="T12" fmla="*/ 388325 w 301"/>
              <a:gd name="T13" fmla="*/ 310792 h 647"/>
              <a:gd name="T14" fmla="*/ 372345 w 301"/>
              <a:gd name="T15" fmla="*/ 270690 h 647"/>
              <a:gd name="T16" fmla="*/ 365953 w 301"/>
              <a:gd name="T17" fmla="*/ 212207 h 647"/>
              <a:gd name="T18" fmla="*/ 356364 w 301"/>
              <a:gd name="T19" fmla="*/ 232258 h 647"/>
              <a:gd name="T20" fmla="*/ 324403 w 301"/>
              <a:gd name="T21" fmla="*/ 269019 h 647"/>
              <a:gd name="T22" fmla="*/ 316413 w 301"/>
              <a:gd name="T23" fmla="*/ 277373 h 647"/>
              <a:gd name="T24" fmla="*/ 300433 w 301"/>
              <a:gd name="T25" fmla="*/ 317476 h 647"/>
              <a:gd name="T26" fmla="*/ 274864 w 301"/>
              <a:gd name="T27" fmla="*/ 350894 h 647"/>
              <a:gd name="T28" fmla="*/ 284452 w 301"/>
              <a:gd name="T29" fmla="*/ 399351 h 647"/>
              <a:gd name="T30" fmla="*/ 262080 w 301"/>
              <a:gd name="T31" fmla="*/ 471201 h 647"/>
              <a:gd name="T32" fmla="*/ 258884 w 301"/>
              <a:gd name="T33" fmla="*/ 517987 h 647"/>
              <a:gd name="T34" fmla="*/ 258884 w 301"/>
              <a:gd name="T35" fmla="*/ 563101 h 647"/>
              <a:gd name="T36" fmla="*/ 268472 w 301"/>
              <a:gd name="T37" fmla="*/ 619913 h 647"/>
              <a:gd name="T38" fmla="*/ 297237 w 301"/>
              <a:gd name="T39" fmla="*/ 685079 h 647"/>
              <a:gd name="T40" fmla="*/ 324403 w 301"/>
              <a:gd name="T41" fmla="*/ 773638 h 647"/>
              <a:gd name="T42" fmla="*/ 321207 w 301"/>
              <a:gd name="T43" fmla="*/ 888932 h 647"/>
              <a:gd name="T44" fmla="*/ 290844 w 301"/>
              <a:gd name="T45" fmla="*/ 974149 h 647"/>
              <a:gd name="T46" fmla="*/ 268472 w 301"/>
              <a:gd name="T47" fmla="*/ 1015922 h 647"/>
              <a:gd name="T48" fmla="*/ 215736 w 301"/>
              <a:gd name="T49" fmla="*/ 1059366 h 647"/>
              <a:gd name="T50" fmla="*/ 150216 w 301"/>
              <a:gd name="T51" fmla="*/ 1076075 h 647"/>
              <a:gd name="T52" fmla="*/ 134236 w 301"/>
              <a:gd name="T53" fmla="*/ 1056024 h 647"/>
              <a:gd name="T54" fmla="*/ 108667 w 301"/>
              <a:gd name="T55" fmla="*/ 995871 h 647"/>
              <a:gd name="T56" fmla="*/ 89491 w 301"/>
              <a:gd name="T57" fmla="*/ 964123 h 647"/>
              <a:gd name="T58" fmla="*/ 75108 w 301"/>
              <a:gd name="T59" fmla="*/ 907312 h 647"/>
              <a:gd name="T60" fmla="*/ 71912 w 301"/>
              <a:gd name="T61" fmla="*/ 803715 h 647"/>
              <a:gd name="T62" fmla="*/ 49539 w 301"/>
              <a:gd name="T63" fmla="*/ 750245 h 647"/>
              <a:gd name="T64" fmla="*/ 52736 w 301"/>
              <a:gd name="T65" fmla="*/ 648319 h 647"/>
              <a:gd name="T66" fmla="*/ 68716 w 301"/>
              <a:gd name="T67" fmla="*/ 603204 h 647"/>
              <a:gd name="T68" fmla="*/ 65520 w 301"/>
              <a:gd name="T69" fmla="*/ 517987 h 647"/>
              <a:gd name="T70" fmla="*/ 86295 w 301"/>
              <a:gd name="T71" fmla="*/ 481226 h 647"/>
              <a:gd name="T72" fmla="*/ 92687 w 301"/>
              <a:gd name="T73" fmla="*/ 389325 h 647"/>
              <a:gd name="T74" fmla="*/ 115059 w 301"/>
              <a:gd name="T75" fmla="*/ 324159 h 647"/>
              <a:gd name="T76" fmla="*/ 124648 w 301"/>
              <a:gd name="T77" fmla="*/ 287399 h 647"/>
              <a:gd name="T78" fmla="*/ 150216 w 301"/>
              <a:gd name="T79" fmla="*/ 232258 h 647"/>
              <a:gd name="T80" fmla="*/ 121452 w 301"/>
              <a:gd name="T81" fmla="*/ 232258 h 647"/>
              <a:gd name="T82" fmla="*/ 95883 w 301"/>
              <a:gd name="T83" fmla="*/ 300766 h 647"/>
              <a:gd name="T84" fmla="*/ 55932 w 301"/>
              <a:gd name="T85" fmla="*/ 327501 h 647"/>
              <a:gd name="T86" fmla="*/ 27167 w 301"/>
              <a:gd name="T87" fmla="*/ 379300 h 647"/>
              <a:gd name="T88" fmla="*/ 0 w 301"/>
              <a:gd name="T89" fmla="*/ 385984 h 647"/>
              <a:gd name="T90" fmla="*/ 17579 w 301"/>
              <a:gd name="T91" fmla="*/ 327501 h 647"/>
              <a:gd name="T92" fmla="*/ 55932 w 301"/>
              <a:gd name="T93" fmla="*/ 265677 h 647"/>
              <a:gd name="T94" fmla="*/ 68716 w 301"/>
              <a:gd name="T95" fmla="*/ 232258 h 647"/>
              <a:gd name="T96" fmla="*/ 102275 w 301"/>
              <a:gd name="T97" fmla="*/ 163751 h 647"/>
              <a:gd name="T98" fmla="*/ 124648 w 301"/>
              <a:gd name="T99" fmla="*/ 120307 h 647"/>
              <a:gd name="T100" fmla="*/ 143824 w 301"/>
              <a:gd name="T101" fmla="*/ 68508 h 647"/>
              <a:gd name="T102" fmla="*/ 140628 w 301"/>
              <a:gd name="T103" fmla="*/ 110281 h 647"/>
              <a:gd name="T104" fmla="*/ 206148 w 301"/>
              <a:gd name="T105" fmla="*/ 75192 h 647"/>
              <a:gd name="T106" fmla="*/ 190168 w 301"/>
              <a:gd name="T107" fmla="*/ 106939 h 647"/>
              <a:gd name="T108" fmla="*/ 199756 w 301"/>
              <a:gd name="T109" fmla="*/ 116965 h 647"/>
              <a:gd name="T110" fmla="*/ 239707 w 301"/>
              <a:gd name="T111" fmla="*/ 78533 h 647"/>
              <a:gd name="T112" fmla="*/ 258884 w 301"/>
              <a:gd name="T113" fmla="*/ 41773 h 647"/>
              <a:gd name="T114" fmla="*/ 425080 w 301"/>
              <a:gd name="T115" fmla="*/ 5013 h 647"/>
              <a:gd name="T116" fmla="*/ 457041 w 301"/>
              <a:gd name="T117" fmla="*/ 28406 h 64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01"/>
              <a:gd name="T178" fmla="*/ 0 h 647"/>
              <a:gd name="T179" fmla="*/ 301 w 301"/>
              <a:gd name="T180" fmla="*/ 647 h 64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01" h="647">
                <a:moveTo>
                  <a:pt x="300" y="35"/>
                </a:moveTo>
                <a:lnTo>
                  <a:pt x="300" y="35"/>
                </a:lnTo>
                <a:lnTo>
                  <a:pt x="296" y="39"/>
                </a:lnTo>
                <a:lnTo>
                  <a:pt x="284" y="37"/>
                </a:lnTo>
                <a:lnTo>
                  <a:pt x="284" y="39"/>
                </a:lnTo>
                <a:lnTo>
                  <a:pt x="284" y="43"/>
                </a:lnTo>
                <a:lnTo>
                  <a:pt x="284" y="47"/>
                </a:lnTo>
                <a:lnTo>
                  <a:pt x="284" y="49"/>
                </a:lnTo>
                <a:lnTo>
                  <a:pt x="276" y="54"/>
                </a:lnTo>
                <a:lnTo>
                  <a:pt x="272" y="60"/>
                </a:lnTo>
                <a:lnTo>
                  <a:pt x="270" y="66"/>
                </a:lnTo>
                <a:lnTo>
                  <a:pt x="272" y="72"/>
                </a:lnTo>
                <a:lnTo>
                  <a:pt x="274" y="78"/>
                </a:lnTo>
                <a:lnTo>
                  <a:pt x="278" y="82"/>
                </a:lnTo>
                <a:lnTo>
                  <a:pt x="280" y="82"/>
                </a:lnTo>
                <a:lnTo>
                  <a:pt x="282" y="84"/>
                </a:lnTo>
                <a:lnTo>
                  <a:pt x="286" y="84"/>
                </a:lnTo>
                <a:lnTo>
                  <a:pt x="290" y="86"/>
                </a:lnTo>
                <a:lnTo>
                  <a:pt x="290" y="88"/>
                </a:lnTo>
                <a:lnTo>
                  <a:pt x="290" y="90"/>
                </a:lnTo>
                <a:lnTo>
                  <a:pt x="290" y="92"/>
                </a:lnTo>
                <a:lnTo>
                  <a:pt x="288" y="94"/>
                </a:lnTo>
                <a:lnTo>
                  <a:pt x="286" y="94"/>
                </a:lnTo>
                <a:lnTo>
                  <a:pt x="286" y="96"/>
                </a:lnTo>
                <a:lnTo>
                  <a:pt x="276" y="96"/>
                </a:lnTo>
                <a:lnTo>
                  <a:pt x="268" y="98"/>
                </a:lnTo>
                <a:lnTo>
                  <a:pt x="262" y="102"/>
                </a:lnTo>
                <a:lnTo>
                  <a:pt x="256" y="106"/>
                </a:lnTo>
                <a:lnTo>
                  <a:pt x="254" y="111"/>
                </a:lnTo>
                <a:lnTo>
                  <a:pt x="250" y="115"/>
                </a:lnTo>
                <a:lnTo>
                  <a:pt x="250" y="117"/>
                </a:lnTo>
                <a:lnTo>
                  <a:pt x="250" y="119"/>
                </a:lnTo>
                <a:lnTo>
                  <a:pt x="252" y="125"/>
                </a:lnTo>
                <a:lnTo>
                  <a:pt x="252" y="133"/>
                </a:lnTo>
                <a:lnTo>
                  <a:pt x="254" y="139"/>
                </a:lnTo>
                <a:lnTo>
                  <a:pt x="254" y="143"/>
                </a:lnTo>
                <a:lnTo>
                  <a:pt x="254" y="149"/>
                </a:lnTo>
                <a:lnTo>
                  <a:pt x="254" y="155"/>
                </a:lnTo>
                <a:lnTo>
                  <a:pt x="252" y="159"/>
                </a:lnTo>
                <a:lnTo>
                  <a:pt x="250" y="164"/>
                </a:lnTo>
                <a:lnTo>
                  <a:pt x="250" y="168"/>
                </a:lnTo>
                <a:lnTo>
                  <a:pt x="249" y="174"/>
                </a:lnTo>
                <a:lnTo>
                  <a:pt x="247" y="178"/>
                </a:lnTo>
                <a:lnTo>
                  <a:pt x="247" y="180"/>
                </a:lnTo>
                <a:lnTo>
                  <a:pt x="245" y="184"/>
                </a:lnTo>
                <a:lnTo>
                  <a:pt x="243" y="186"/>
                </a:lnTo>
                <a:lnTo>
                  <a:pt x="237" y="184"/>
                </a:lnTo>
                <a:lnTo>
                  <a:pt x="229" y="182"/>
                </a:lnTo>
                <a:lnTo>
                  <a:pt x="229" y="180"/>
                </a:lnTo>
                <a:lnTo>
                  <a:pt x="231" y="176"/>
                </a:lnTo>
                <a:lnTo>
                  <a:pt x="231" y="168"/>
                </a:lnTo>
                <a:lnTo>
                  <a:pt x="233" y="162"/>
                </a:lnTo>
                <a:lnTo>
                  <a:pt x="235" y="155"/>
                </a:lnTo>
                <a:lnTo>
                  <a:pt x="235" y="147"/>
                </a:lnTo>
                <a:lnTo>
                  <a:pt x="235" y="141"/>
                </a:lnTo>
                <a:lnTo>
                  <a:pt x="235" y="139"/>
                </a:lnTo>
                <a:lnTo>
                  <a:pt x="233" y="133"/>
                </a:lnTo>
                <a:lnTo>
                  <a:pt x="231" y="129"/>
                </a:lnTo>
                <a:lnTo>
                  <a:pt x="229" y="127"/>
                </a:lnTo>
                <a:lnTo>
                  <a:pt x="227" y="129"/>
                </a:lnTo>
                <a:lnTo>
                  <a:pt x="227" y="131"/>
                </a:lnTo>
                <a:lnTo>
                  <a:pt x="225" y="135"/>
                </a:lnTo>
                <a:lnTo>
                  <a:pt x="225" y="137"/>
                </a:lnTo>
                <a:lnTo>
                  <a:pt x="223" y="139"/>
                </a:lnTo>
                <a:lnTo>
                  <a:pt x="221" y="145"/>
                </a:lnTo>
                <a:lnTo>
                  <a:pt x="217" y="149"/>
                </a:lnTo>
                <a:lnTo>
                  <a:pt x="215" y="155"/>
                </a:lnTo>
                <a:lnTo>
                  <a:pt x="213" y="159"/>
                </a:lnTo>
                <a:lnTo>
                  <a:pt x="211" y="162"/>
                </a:lnTo>
                <a:lnTo>
                  <a:pt x="209" y="162"/>
                </a:lnTo>
                <a:lnTo>
                  <a:pt x="203" y="161"/>
                </a:lnTo>
                <a:lnTo>
                  <a:pt x="200" y="161"/>
                </a:lnTo>
                <a:lnTo>
                  <a:pt x="198" y="162"/>
                </a:lnTo>
                <a:lnTo>
                  <a:pt x="198" y="164"/>
                </a:lnTo>
                <a:lnTo>
                  <a:pt x="198" y="166"/>
                </a:lnTo>
                <a:lnTo>
                  <a:pt x="190" y="170"/>
                </a:lnTo>
                <a:lnTo>
                  <a:pt x="190" y="172"/>
                </a:lnTo>
                <a:lnTo>
                  <a:pt x="190" y="176"/>
                </a:lnTo>
                <a:lnTo>
                  <a:pt x="188" y="180"/>
                </a:lnTo>
                <a:lnTo>
                  <a:pt x="188" y="186"/>
                </a:lnTo>
                <a:lnTo>
                  <a:pt x="188" y="190"/>
                </a:lnTo>
                <a:lnTo>
                  <a:pt x="188" y="192"/>
                </a:lnTo>
                <a:lnTo>
                  <a:pt x="188" y="194"/>
                </a:lnTo>
                <a:lnTo>
                  <a:pt x="182" y="196"/>
                </a:lnTo>
                <a:lnTo>
                  <a:pt x="178" y="200"/>
                </a:lnTo>
                <a:lnTo>
                  <a:pt x="176" y="204"/>
                </a:lnTo>
                <a:lnTo>
                  <a:pt x="174" y="206"/>
                </a:lnTo>
                <a:lnTo>
                  <a:pt x="172" y="210"/>
                </a:lnTo>
                <a:lnTo>
                  <a:pt x="174" y="214"/>
                </a:lnTo>
                <a:lnTo>
                  <a:pt x="174" y="215"/>
                </a:lnTo>
                <a:lnTo>
                  <a:pt x="176" y="217"/>
                </a:lnTo>
                <a:lnTo>
                  <a:pt x="178" y="221"/>
                </a:lnTo>
                <a:lnTo>
                  <a:pt x="178" y="227"/>
                </a:lnTo>
                <a:lnTo>
                  <a:pt x="178" y="233"/>
                </a:lnTo>
                <a:lnTo>
                  <a:pt x="178" y="239"/>
                </a:lnTo>
                <a:lnTo>
                  <a:pt x="176" y="245"/>
                </a:lnTo>
                <a:lnTo>
                  <a:pt x="174" y="253"/>
                </a:lnTo>
                <a:lnTo>
                  <a:pt x="172" y="257"/>
                </a:lnTo>
                <a:lnTo>
                  <a:pt x="170" y="263"/>
                </a:lnTo>
                <a:lnTo>
                  <a:pt x="168" y="270"/>
                </a:lnTo>
                <a:lnTo>
                  <a:pt x="166" y="276"/>
                </a:lnTo>
                <a:lnTo>
                  <a:pt x="164" y="282"/>
                </a:lnTo>
                <a:lnTo>
                  <a:pt x="162" y="288"/>
                </a:lnTo>
                <a:lnTo>
                  <a:pt x="160" y="292"/>
                </a:lnTo>
                <a:lnTo>
                  <a:pt x="158" y="296"/>
                </a:lnTo>
                <a:lnTo>
                  <a:pt x="158" y="298"/>
                </a:lnTo>
                <a:lnTo>
                  <a:pt x="160" y="304"/>
                </a:lnTo>
                <a:lnTo>
                  <a:pt x="162" y="310"/>
                </a:lnTo>
                <a:lnTo>
                  <a:pt x="164" y="316"/>
                </a:lnTo>
                <a:lnTo>
                  <a:pt x="164" y="322"/>
                </a:lnTo>
                <a:lnTo>
                  <a:pt x="166" y="327"/>
                </a:lnTo>
                <a:lnTo>
                  <a:pt x="166" y="331"/>
                </a:lnTo>
                <a:lnTo>
                  <a:pt x="166" y="335"/>
                </a:lnTo>
                <a:lnTo>
                  <a:pt x="162" y="337"/>
                </a:lnTo>
                <a:lnTo>
                  <a:pt x="160" y="339"/>
                </a:lnTo>
                <a:lnTo>
                  <a:pt x="158" y="343"/>
                </a:lnTo>
                <a:lnTo>
                  <a:pt x="158" y="347"/>
                </a:lnTo>
                <a:lnTo>
                  <a:pt x="160" y="353"/>
                </a:lnTo>
                <a:lnTo>
                  <a:pt x="162" y="359"/>
                </a:lnTo>
                <a:lnTo>
                  <a:pt x="164" y="367"/>
                </a:lnTo>
                <a:lnTo>
                  <a:pt x="168" y="371"/>
                </a:lnTo>
                <a:lnTo>
                  <a:pt x="172" y="378"/>
                </a:lnTo>
                <a:lnTo>
                  <a:pt x="174" y="384"/>
                </a:lnTo>
                <a:lnTo>
                  <a:pt x="178" y="392"/>
                </a:lnTo>
                <a:lnTo>
                  <a:pt x="182" y="398"/>
                </a:lnTo>
                <a:lnTo>
                  <a:pt x="182" y="402"/>
                </a:lnTo>
                <a:lnTo>
                  <a:pt x="184" y="406"/>
                </a:lnTo>
                <a:lnTo>
                  <a:pt x="186" y="410"/>
                </a:lnTo>
                <a:lnTo>
                  <a:pt x="188" y="410"/>
                </a:lnTo>
                <a:lnTo>
                  <a:pt x="192" y="416"/>
                </a:lnTo>
                <a:lnTo>
                  <a:pt x="196" y="424"/>
                </a:lnTo>
                <a:lnTo>
                  <a:pt x="198" y="431"/>
                </a:lnTo>
                <a:lnTo>
                  <a:pt x="201" y="441"/>
                </a:lnTo>
                <a:lnTo>
                  <a:pt x="201" y="451"/>
                </a:lnTo>
                <a:lnTo>
                  <a:pt x="203" y="463"/>
                </a:lnTo>
                <a:lnTo>
                  <a:pt x="203" y="475"/>
                </a:lnTo>
                <a:lnTo>
                  <a:pt x="203" y="484"/>
                </a:lnTo>
                <a:lnTo>
                  <a:pt x="203" y="496"/>
                </a:lnTo>
                <a:lnTo>
                  <a:pt x="203" y="506"/>
                </a:lnTo>
                <a:lnTo>
                  <a:pt x="203" y="516"/>
                </a:lnTo>
                <a:lnTo>
                  <a:pt x="201" y="526"/>
                </a:lnTo>
                <a:lnTo>
                  <a:pt x="201" y="532"/>
                </a:lnTo>
                <a:lnTo>
                  <a:pt x="200" y="538"/>
                </a:lnTo>
                <a:lnTo>
                  <a:pt x="200" y="539"/>
                </a:lnTo>
                <a:lnTo>
                  <a:pt x="200" y="541"/>
                </a:lnTo>
                <a:lnTo>
                  <a:pt x="190" y="555"/>
                </a:lnTo>
                <a:lnTo>
                  <a:pt x="184" y="567"/>
                </a:lnTo>
                <a:lnTo>
                  <a:pt x="182" y="575"/>
                </a:lnTo>
                <a:lnTo>
                  <a:pt x="182" y="583"/>
                </a:lnTo>
                <a:lnTo>
                  <a:pt x="182" y="587"/>
                </a:lnTo>
                <a:lnTo>
                  <a:pt x="182" y="591"/>
                </a:lnTo>
                <a:lnTo>
                  <a:pt x="182" y="592"/>
                </a:lnTo>
                <a:lnTo>
                  <a:pt x="176" y="598"/>
                </a:lnTo>
                <a:lnTo>
                  <a:pt x="172" y="602"/>
                </a:lnTo>
                <a:lnTo>
                  <a:pt x="168" y="608"/>
                </a:lnTo>
                <a:lnTo>
                  <a:pt x="164" y="610"/>
                </a:lnTo>
                <a:lnTo>
                  <a:pt x="162" y="614"/>
                </a:lnTo>
                <a:lnTo>
                  <a:pt x="158" y="616"/>
                </a:lnTo>
                <a:lnTo>
                  <a:pt x="158" y="618"/>
                </a:lnTo>
                <a:lnTo>
                  <a:pt x="156" y="618"/>
                </a:lnTo>
                <a:lnTo>
                  <a:pt x="145" y="626"/>
                </a:lnTo>
                <a:lnTo>
                  <a:pt x="135" y="634"/>
                </a:lnTo>
                <a:lnTo>
                  <a:pt x="127" y="638"/>
                </a:lnTo>
                <a:lnTo>
                  <a:pt x="119" y="642"/>
                </a:lnTo>
                <a:lnTo>
                  <a:pt x="113" y="644"/>
                </a:lnTo>
                <a:lnTo>
                  <a:pt x="107" y="646"/>
                </a:lnTo>
                <a:lnTo>
                  <a:pt x="101" y="646"/>
                </a:lnTo>
                <a:lnTo>
                  <a:pt x="98" y="644"/>
                </a:lnTo>
                <a:lnTo>
                  <a:pt x="94" y="644"/>
                </a:lnTo>
                <a:lnTo>
                  <a:pt x="92" y="642"/>
                </a:lnTo>
                <a:lnTo>
                  <a:pt x="90" y="640"/>
                </a:lnTo>
                <a:lnTo>
                  <a:pt x="88" y="636"/>
                </a:lnTo>
                <a:lnTo>
                  <a:pt x="86" y="634"/>
                </a:lnTo>
                <a:lnTo>
                  <a:pt x="84" y="634"/>
                </a:lnTo>
                <a:lnTo>
                  <a:pt x="84" y="632"/>
                </a:lnTo>
                <a:lnTo>
                  <a:pt x="84" y="630"/>
                </a:lnTo>
                <a:lnTo>
                  <a:pt x="78" y="624"/>
                </a:lnTo>
                <a:lnTo>
                  <a:pt x="74" y="618"/>
                </a:lnTo>
                <a:lnTo>
                  <a:pt x="72" y="612"/>
                </a:lnTo>
                <a:lnTo>
                  <a:pt x="70" y="606"/>
                </a:lnTo>
                <a:lnTo>
                  <a:pt x="68" y="600"/>
                </a:lnTo>
                <a:lnTo>
                  <a:pt x="68" y="596"/>
                </a:lnTo>
                <a:lnTo>
                  <a:pt x="68" y="594"/>
                </a:lnTo>
                <a:lnTo>
                  <a:pt x="66" y="592"/>
                </a:lnTo>
                <a:lnTo>
                  <a:pt x="66" y="589"/>
                </a:lnTo>
                <a:lnTo>
                  <a:pt x="64" y="585"/>
                </a:lnTo>
                <a:lnTo>
                  <a:pt x="64" y="583"/>
                </a:lnTo>
                <a:lnTo>
                  <a:pt x="56" y="577"/>
                </a:lnTo>
                <a:lnTo>
                  <a:pt x="50" y="571"/>
                </a:lnTo>
                <a:lnTo>
                  <a:pt x="47" y="565"/>
                </a:lnTo>
                <a:lnTo>
                  <a:pt x="47" y="557"/>
                </a:lnTo>
                <a:lnTo>
                  <a:pt x="47" y="551"/>
                </a:lnTo>
                <a:lnTo>
                  <a:pt x="47" y="547"/>
                </a:lnTo>
                <a:lnTo>
                  <a:pt x="47" y="543"/>
                </a:lnTo>
                <a:lnTo>
                  <a:pt x="47" y="524"/>
                </a:lnTo>
                <a:lnTo>
                  <a:pt x="45" y="512"/>
                </a:lnTo>
                <a:lnTo>
                  <a:pt x="47" y="490"/>
                </a:lnTo>
                <a:lnTo>
                  <a:pt x="47" y="483"/>
                </a:lnTo>
                <a:lnTo>
                  <a:pt x="45" y="481"/>
                </a:lnTo>
                <a:lnTo>
                  <a:pt x="43" y="477"/>
                </a:lnTo>
                <a:lnTo>
                  <a:pt x="41" y="475"/>
                </a:lnTo>
                <a:lnTo>
                  <a:pt x="39" y="471"/>
                </a:lnTo>
                <a:lnTo>
                  <a:pt x="39" y="469"/>
                </a:lnTo>
                <a:lnTo>
                  <a:pt x="37" y="467"/>
                </a:lnTo>
                <a:lnTo>
                  <a:pt x="33" y="459"/>
                </a:lnTo>
                <a:lnTo>
                  <a:pt x="31" y="449"/>
                </a:lnTo>
                <a:lnTo>
                  <a:pt x="29" y="439"/>
                </a:lnTo>
                <a:lnTo>
                  <a:pt x="27" y="430"/>
                </a:lnTo>
                <a:lnTo>
                  <a:pt x="27" y="422"/>
                </a:lnTo>
                <a:lnTo>
                  <a:pt x="29" y="414"/>
                </a:lnTo>
                <a:lnTo>
                  <a:pt x="29" y="404"/>
                </a:lnTo>
                <a:lnTo>
                  <a:pt x="31" y="396"/>
                </a:lnTo>
                <a:lnTo>
                  <a:pt x="33" y="388"/>
                </a:lnTo>
                <a:lnTo>
                  <a:pt x="35" y="382"/>
                </a:lnTo>
                <a:lnTo>
                  <a:pt x="37" y="376"/>
                </a:lnTo>
                <a:lnTo>
                  <a:pt x="39" y="371"/>
                </a:lnTo>
                <a:lnTo>
                  <a:pt x="41" y="367"/>
                </a:lnTo>
                <a:lnTo>
                  <a:pt x="41" y="365"/>
                </a:lnTo>
                <a:lnTo>
                  <a:pt x="43" y="363"/>
                </a:lnTo>
                <a:lnTo>
                  <a:pt x="43" y="361"/>
                </a:lnTo>
                <a:lnTo>
                  <a:pt x="41" y="351"/>
                </a:lnTo>
                <a:lnTo>
                  <a:pt x="39" y="343"/>
                </a:lnTo>
                <a:lnTo>
                  <a:pt x="37" y="335"/>
                </a:lnTo>
                <a:lnTo>
                  <a:pt x="37" y="327"/>
                </a:lnTo>
                <a:lnTo>
                  <a:pt x="39" y="322"/>
                </a:lnTo>
                <a:lnTo>
                  <a:pt x="39" y="314"/>
                </a:lnTo>
                <a:lnTo>
                  <a:pt x="41" y="310"/>
                </a:lnTo>
                <a:lnTo>
                  <a:pt x="43" y="306"/>
                </a:lnTo>
                <a:lnTo>
                  <a:pt x="45" y="302"/>
                </a:lnTo>
                <a:lnTo>
                  <a:pt x="47" y="298"/>
                </a:lnTo>
                <a:lnTo>
                  <a:pt x="49" y="294"/>
                </a:lnTo>
                <a:lnTo>
                  <a:pt x="50" y="292"/>
                </a:lnTo>
                <a:lnTo>
                  <a:pt x="52" y="288"/>
                </a:lnTo>
                <a:lnTo>
                  <a:pt x="54" y="288"/>
                </a:lnTo>
                <a:lnTo>
                  <a:pt x="54" y="286"/>
                </a:lnTo>
                <a:lnTo>
                  <a:pt x="54" y="272"/>
                </a:lnTo>
                <a:lnTo>
                  <a:pt x="54" y="263"/>
                </a:lnTo>
                <a:lnTo>
                  <a:pt x="54" y="253"/>
                </a:lnTo>
                <a:lnTo>
                  <a:pt x="56" y="243"/>
                </a:lnTo>
                <a:lnTo>
                  <a:pt x="58" y="233"/>
                </a:lnTo>
                <a:lnTo>
                  <a:pt x="60" y="225"/>
                </a:lnTo>
                <a:lnTo>
                  <a:pt x="62" y="217"/>
                </a:lnTo>
                <a:lnTo>
                  <a:pt x="64" y="212"/>
                </a:lnTo>
                <a:lnTo>
                  <a:pt x="66" y="206"/>
                </a:lnTo>
                <a:lnTo>
                  <a:pt x="68" y="200"/>
                </a:lnTo>
                <a:lnTo>
                  <a:pt x="70" y="196"/>
                </a:lnTo>
                <a:lnTo>
                  <a:pt x="72" y="194"/>
                </a:lnTo>
                <a:lnTo>
                  <a:pt x="74" y="192"/>
                </a:lnTo>
                <a:lnTo>
                  <a:pt x="76" y="190"/>
                </a:lnTo>
                <a:lnTo>
                  <a:pt x="76" y="188"/>
                </a:lnTo>
                <a:lnTo>
                  <a:pt x="78" y="188"/>
                </a:lnTo>
                <a:lnTo>
                  <a:pt x="76" y="184"/>
                </a:lnTo>
                <a:lnTo>
                  <a:pt x="76" y="178"/>
                </a:lnTo>
                <a:lnTo>
                  <a:pt x="78" y="172"/>
                </a:lnTo>
                <a:lnTo>
                  <a:pt x="80" y="166"/>
                </a:lnTo>
                <a:lnTo>
                  <a:pt x="84" y="162"/>
                </a:lnTo>
                <a:lnTo>
                  <a:pt x="86" y="159"/>
                </a:lnTo>
                <a:lnTo>
                  <a:pt x="88" y="155"/>
                </a:lnTo>
                <a:lnTo>
                  <a:pt x="90" y="155"/>
                </a:lnTo>
                <a:lnTo>
                  <a:pt x="90" y="139"/>
                </a:lnTo>
                <a:lnTo>
                  <a:pt x="94" y="139"/>
                </a:lnTo>
                <a:lnTo>
                  <a:pt x="94" y="127"/>
                </a:lnTo>
                <a:lnTo>
                  <a:pt x="88" y="127"/>
                </a:lnTo>
                <a:lnTo>
                  <a:pt x="86" y="127"/>
                </a:lnTo>
                <a:lnTo>
                  <a:pt x="84" y="129"/>
                </a:lnTo>
                <a:lnTo>
                  <a:pt x="82" y="133"/>
                </a:lnTo>
                <a:lnTo>
                  <a:pt x="78" y="137"/>
                </a:lnTo>
                <a:lnTo>
                  <a:pt x="76" y="139"/>
                </a:lnTo>
                <a:lnTo>
                  <a:pt x="72" y="143"/>
                </a:lnTo>
                <a:lnTo>
                  <a:pt x="70" y="145"/>
                </a:lnTo>
                <a:lnTo>
                  <a:pt x="68" y="145"/>
                </a:lnTo>
                <a:lnTo>
                  <a:pt x="64" y="157"/>
                </a:lnTo>
                <a:lnTo>
                  <a:pt x="60" y="166"/>
                </a:lnTo>
                <a:lnTo>
                  <a:pt x="60" y="174"/>
                </a:lnTo>
                <a:lnTo>
                  <a:pt x="60" y="180"/>
                </a:lnTo>
                <a:lnTo>
                  <a:pt x="60" y="184"/>
                </a:lnTo>
                <a:lnTo>
                  <a:pt x="60" y="188"/>
                </a:lnTo>
                <a:lnTo>
                  <a:pt x="49" y="190"/>
                </a:lnTo>
                <a:lnTo>
                  <a:pt x="41" y="194"/>
                </a:lnTo>
                <a:lnTo>
                  <a:pt x="35" y="196"/>
                </a:lnTo>
                <a:lnTo>
                  <a:pt x="31" y="200"/>
                </a:lnTo>
                <a:lnTo>
                  <a:pt x="29" y="206"/>
                </a:lnTo>
                <a:lnTo>
                  <a:pt x="29" y="210"/>
                </a:lnTo>
                <a:lnTo>
                  <a:pt x="29" y="214"/>
                </a:lnTo>
                <a:lnTo>
                  <a:pt x="27" y="215"/>
                </a:lnTo>
                <a:lnTo>
                  <a:pt x="23" y="221"/>
                </a:lnTo>
                <a:lnTo>
                  <a:pt x="17" y="227"/>
                </a:lnTo>
                <a:lnTo>
                  <a:pt x="13" y="233"/>
                </a:lnTo>
                <a:lnTo>
                  <a:pt x="9" y="237"/>
                </a:lnTo>
                <a:lnTo>
                  <a:pt x="5" y="241"/>
                </a:lnTo>
                <a:lnTo>
                  <a:pt x="5" y="243"/>
                </a:lnTo>
                <a:lnTo>
                  <a:pt x="3" y="243"/>
                </a:lnTo>
                <a:lnTo>
                  <a:pt x="1" y="241"/>
                </a:lnTo>
                <a:lnTo>
                  <a:pt x="0" y="231"/>
                </a:lnTo>
                <a:lnTo>
                  <a:pt x="0" y="223"/>
                </a:lnTo>
                <a:lnTo>
                  <a:pt x="1" y="215"/>
                </a:lnTo>
                <a:lnTo>
                  <a:pt x="5" y="210"/>
                </a:lnTo>
                <a:lnTo>
                  <a:pt x="5" y="204"/>
                </a:lnTo>
                <a:lnTo>
                  <a:pt x="9" y="200"/>
                </a:lnTo>
                <a:lnTo>
                  <a:pt x="11" y="198"/>
                </a:lnTo>
                <a:lnTo>
                  <a:pt x="11" y="196"/>
                </a:lnTo>
                <a:lnTo>
                  <a:pt x="13" y="192"/>
                </a:lnTo>
                <a:lnTo>
                  <a:pt x="21" y="180"/>
                </a:lnTo>
                <a:lnTo>
                  <a:pt x="37" y="168"/>
                </a:lnTo>
                <a:lnTo>
                  <a:pt x="37" y="166"/>
                </a:lnTo>
                <a:lnTo>
                  <a:pt x="35" y="162"/>
                </a:lnTo>
                <a:lnTo>
                  <a:pt x="35" y="161"/>
                </a:lnTo>
                <a:lnTo>
                  <a:pt x="35" y="159"/>
                </a:lnTo>
                <a:lnTo>
                  <a:pt x="41" y="143"/>
                </a:lnTo>
                <a:lnTo>
                  <a:pt x="41" y="145"/>
                </a:lnTo>
                <a:lnTo>
                  <a:pt x="41" y="143"/>
                </a:lnTo>
                <a:lnTo>
                  <a:pt x="41" y="141"/>
                </a:lnTo>
                <a:lnTo>
                  <a:pt x="43" y="139"/>
                </a:lnTo>
                <a:lnTo>
                  <a:pt x="45" y="135"/>
                </a:lnTo>
                <a:lnTo>
                  <a:pt x="47" y="129"/>
                </a:lnTo>
                <a:lnTo>
                  <a:pt x="50" y="123"/>
                </a:lnTo>
                <a:lnTo>
                  <a:pt x="52" y="117"/>
                </a:lnTo>
                <a:lnTo>
                  <a:pt x="56" y="111"/>
                </a:lnTo>
                <a:lnTo>
                  <a:pt x="60" y="106"/>
                </a:lnTo>
                <a:lnTo>
                  <a:pt x="64" y="98"/>
                </a:lnTo>
                <a:lnTo>
                  <a:pt x="64" y="92"/>
                </a:lnTo>
                <a:lnTo>
                  <a:pt x="68" y="86"/>
                </a:lnTo>
                <a:lnTo>
                  <a:pt x="70" y="82"/>
                </a:lnTo>
                <a:lnTo>
                  <a:pt x="74" y="78"/>
                </a:lnTo>
                <a:lnTo>
                  <a:pt x="76" y="76"/>
                </a:lnTo>
                <a:lnTo>
                  <a:pt x="76" y="74"/>
                </a:lnTo>
                <a:lnTo>
                  <a:pt x="78" y="72"/>
                </a:lnTo>
                <a:lnTo>
                  <a:pt x="78" y="62"/>
                </a:lnTo>
                <a:lnTo>
                  <a:pt x="80" y="53"/>
                </a:lnTo>
                <a:lnTo>
                  <a:pt x="82" y="47"/>
                </a:lnTo>
                <a:lnTo>
                  <a:pt x="84" y="45"/>
                </a:lnTo>
                <a:lnTo>
                  <a:pt x="86" y="41"/>
                </a:lnTo>
                <a:lnTo>
                  <a:pt x="88" y="41"/>
                </a:lnTo>
                <a:lnTo>
                  <a:pt x="90" y="41"/>
                </a:lnTo>
                <a:lnTo>
                  <a:pt x="88" y="45"/>
                </a:lnTo>
                <a:lnTo>
                  <a:pt x="88" y="49"/>
                </a:lnTo>
                <a:lnTo>
                  <a:pt x="88" y="53"/>
                </a:lnTo>
                <a:lnTo>
                  <a:pt x="88" y="58"/>
                </a:lnTo>
                <a:lnTo>
                  <a:pt x="88" y="62"/>
                </a:lnTo>
                <a:lnTo>
                  <a:pt x="88" y="66"/>
                </a:lnTo>
                <a:lnTo>
                  <a:pt x="90" y="70"/>
                </a:lnTo>
                <a:lnTo>
                  <a:pt x="109" y="56"/>
                </a:lnTo>
                <a:lnTo>
                  <a:pt x="109" y="47"/>
                </a:lnTo>
                <a:lnTo>
                  <a:pt x="119" y="45"/>
                </a:lnTo>
                <a:lnTo>
                  <a:pt x="123" y="39"/>
                </a:lnTo>
                <a:lnTo>
                  <a:pt x="129" y="45"/>
                </a:lnTo>
                <a:lnTo>
                  <a:pt x="127" y="45"/>
                </a:lnTo>
                <a:lnTo>
                  <a:pt x="127" y="47"/>
                </a:lnTo>
                <a:lnTo>
                  <a:pt x="125" y="51"/>
                </a:lnTo>
                <a:lnTo>
                  <a:pt x="123" y="53"/>
                </a:lnTo>
                <a:lnTo>
                  <a:pt x="123" y="56"/>
                </a:lnTo>
                <a:lnTo>
                  <a:pt x="119" y="60"/>
                </a:lnTo>
                <a:lnTo>
                  <a:pt x="119" y="64"/>
                </a:lnTo>
                <a:lnTo>
                  <a:pt x="119" y="66"/>
                </a:lnTo>
                <a:lnTo>
                  <a:pt x="119" y="72"/>
                </a:lnTo>
                <a:lnTo>
                  <a:pt x="119" y="76"/>
                </a:lnTo>
                <a:lnTo>
                  <a:pt x="121" y="76"/>
                </a:lnTo>
                <a:lnTo>
                  <a:pt x="123" y="74"/>
                </a:lnTo>
                <a:lnTo>
                  <a:pt x="123" y="72"/>
                </a:lnTo>
                <a:lnTo>
                  <a:pt x="125" y="70"/>
                </a:lnTo>
                <a:lnTo>
                  <a:pt x="125" y="68"/>
                </a:lnTo>
                <a:lnTo>
                  <a:pt x="127" y="66"/>
                </a:lnTo>
                <a:lnTo>
                  <a:pt x="139" y="53"/>
                </a:lnTo>
                <a:lnTo>
                  <a:pt x="141" y="53"/>
                </a:lnTo>
                <a:lnTo>
                  <a:pt x="145" y="51"/>
                </a:lnTo>
                <a:lnTo>
                  <a:pt x="149" y="47"/>
                </a:lnTo>
                <a:lnTo>
                  <a:pt x="150" y="47"/>
                </a:lnTo>
                <a:lnTo>
                  <a:pt x="149" y="41"/>
                </a:lnTo>
                <a:lnTo>
                  <a:pt x="149" y="35"/>
                </a:lnTo>
                <a:lnTo>
                  <a:pt x="150" y="31"/>
                </a:lnTo>
                <a:lnTo>
                  <a:pt x="152" y="27"/>
                </a:lnTo>
                <a:lnTo>
                  <a:pt x="156" y="25"/>
                </a:lnTo>
                <a:lnTo>
                  <a:pt x="160" y="25"/>
                </a:lnTo>
                <a:lnTo>
                  <a:pt x="162" y="25"/>
                </a:lnTo>
                <a:lnTo>
                  <a:pt x="164" y="23"/>
                </a:lnTo>
                <a:lnTo>
                  <a:pt x="190" y="25"/>
                </a:lnTo>
                <a:lnTo>
                  <a:pt x="190" y="19"/>
                </a:lnTo>
                <a:lnTo>
                  <a:pt x="209" y="19"/>
                </a:lnTo>
                <a:lnTo>
                  <a:pt x="223" y="0"/>
                </a:lnTo>
                <a:lnTo>
                  <a:pt x="266" y="3"/>
                </a:lnTo>
                <a:lnTo>
                  <a:pt x="266" y="5"/>
                </a:lnTo>
                <a:lnTo>
                  <a:pt x="270" y="7"/>
                </a:lnTo>
                <a:lnTo>
                  <a:pt x="274" y="9"/>
                </a:lnTo>
                <a:lnTo>
                  <a:pt x="278" y="13"/>
                </a:lnTo>
                <a:lnTo>
                  <a:pt x="286" y="17"/>
                </a:lnTo>
                <a:lnTo>
                  <a:pt x="300" y="35"/>
                </a:lnTo>
              </a:path>
            </a:pathLst>
          </a:custGeom>
          <a:solidFill>
            <a:srgbClr val="7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5" name="Freeform 67"/>
          <p:cNvSpPr>
            <a:spLocks/>
          </p:cNvSpPr>
          <p:nvPr/>
        </p:nvSpPr>
        <p:spPr bwMode="auto">
          <a:xfrm>
            <a:off x="6100763" y="1987550"/>
            <a:ext cx="481012" cy="1081088"/>
          </a:xfrm>
          <a:custGeom>
            <a:avLst/>
            <a:gdLst>
              <a:gd name="T0" fmla="*/ 453845 w 301"/>
              <a:gd name="T1" fmla="*/ 65166 h 647"/>
              <a:gd name="T2" fmla="*/ 434669 w 301"/>
              <a:gd name="T3" fmla="*/ 120307 h 647"/>
              <a:gd name="T4" fmla="*/ 463433 w 301"/>
              <a:gd name="T5" fmla="*/ 147041 h 647"/>
              <a:gd name="T6" fmla="*/ 428276 w 301"/>
              <a:gd name="T7" fmla="*/ 163751 h 647"/>
              <a:gd name="T8" fmla="*/ 402708 w 301"/>
              <a:gd name="T9" fmla="*/ 208866 h 647"/>
              <a:gd name="T10" fmla="*/ 399512 w 301"/>
              <a:gd name="T11" fmla="*/ 280715 h 647"/>
              <a:gd name="T12" fmla="*/ 378737 w 301"/>
              <a:gd name="T13" fmla="*/ 307450 h 647"/>
              <a:gd name="T14" fmla="*/ 375541 w 301"/>
              <a:gd name="T15" fmla="*/ 245626 h 647"/>
              <a:gd name="T16" fmla="*/ 362757 w 301"/>
              <a:gd name="T17" fmla="*/ 218891 h 647"/>
              <a:gd name="T18" fmla="*/ 346776 w 301"/>
              <a:gd name="T19" fmla="*/ 248968 h 647"/>
              <a:gd name="T20" fmla="*/ 316413 w 301"/>
              <a:gd name="T21" fmla="*/ 270690 h 647"/>
              <a:gd name="T22" fmla="*/ 303629 w 301"/>
              <a:gd name="T23" fmla="*/ 284057 h 647"/>
              <a:gd name="T24" fmla="*/ 300433 w 301"/>
              <a:gd name="T25" fmla="*/ 324159 h 647"/>
              <a:gd name="T26" fmla="*/ 281256 w 301"/>
              <a:gd name="T27" fmla="*/ 362591 h 647"/>
              <a:gd name="T28" fmla="*/ 274864 w 301"/>
              <a:gd name="T29" fmla="*/ 429428 h 647"/>
              <a:gd name="T30" fmla="*/ 252491 w 301"/>
              <a:gd name="T31" fmla="*/ 497935 h 647"/>
              <a:gd name="T32" fmla="*/ 265276 w 301"/>
              <a:gd name="T33" fmla="*/ 553076 h 647"/>
              <a:gd name="T34" fmla="*/ 255687 w 301"/>
              <a:gd name="T35" fmla="*/ 589836 h 647"/>
              <a:gd name="T36" fmla="*/ 290844 w 301"/>
              <a:gd name="T37" fmla="*/ 671712 h 647"/>
              <a:gd name="T38" fmla="*/ 321207 w 301"/>
              <a:gd name="T39" fmla="*/ 736878 h 647"/>
              <a:gd name="T40" fmla="*/ 321207 w 301"/>
              <a:gd name="T41" fmla="*/ 878906 h 647"/>
              <a:gd name="T42" fmla="*/ 290844 w 301"/>
              <a:gd name="T43" fmla="*/ 960781 h 647"/>
              <a:gd name="T44" fmla="*/ 274864 w 301"/>
              <a:gd name="T45" fmla="*/ 1005896 h 647"/>
              <a:gd name="T46" fmla="*/ 231717 w 301"/>
              <a:gd name="T47" fmla="*/ 1045999 h 647"/>
              <a:gd name="T48" fmla="*/ 150216 w 301"/>
              <a:gd name="T49" fmla="*/ 1076075 h 647"/>
              <a:gd name="T50" fmla="*/ 134236 w 301"/>
              <a:gd name="T51" fmla="*/ 1052682 h 647"/>
              <a:gd name="T52" fmla="*/ 108667 w 301"/>
              <a:gd name="T53" fmla="*/ 992529 h 647"/>
              <a:gd name="T54" fmla="*/ 89491 w 301"/>
              <a:gd name="T55" fmla="*/ 964123 h 647"/>
              <a:gd name="T56" fmla="*/ 75108 w 301"/>
              <a:gd name="T57" fmla="*/ 875564 h 647"/>
              <a:gd name="T58" fmla="*/ 68716 w 301"/>
              <a:gd name="T59" fmla="*/ 797031 h 647"/>
              <a:gd name="T60" fmla="*/ 46343 w 301"/>
              <a:gd name="T61" fmla="*/ 733536 h 647"/>
              <a:gd name="T62" fmla="*/ 59128 w 301"/>
              <a:gd name="T63" fmla="*/ 628268 h 647"/>
              <a:gd name="T64" fmla="*/ 62324 w 301"/>
              <a:gd name="T65" fmla="*/ 573127 h 647"/>
              <a:gd name="T66" fmla="*/ 75108 w 301"/>
              <a:gd name="T67" fmla="*/ 497935 h 647"/>
              <a:gd name="T68" fmla="*/ 86295 w 301"/>
              <a:gd name="T69" fmla="*/ 454491 h 647"/>
              <a:gd name="T70" fmla="*/ 105471 w 301"/>
              <a:gd name="T71" fmla="*/ 344210 h 647"/>
              <a:gd name="T72" fmla="*/ 124648 w 301"/>
              <a:gd name="T73" fmla="*/ 314134 h 647"/>
              <a:gd name="T74" fmla="*/ 143824 w 301"/>
              <a:gd name="T75" fmla="*/ 258993 h 647"/>
              <a:gd name="T76" fmla="*/ 131040 w 301"/>
              <a:gd name="T77" fmla="*/ 222233 h 647"/>
              <a:gd name="T78" fmla="*/ 95883 w 301"/>
              <a:gd name="T79" fmla="*/ 277373 h 647"/>
              <a:gd name="T80" fmla="*/ 78304 w 301"/>
              <a:gd name="T81" fmla="*/ 317476 h 647"/>
              <a:gd name="T82" fmla="*/ 43147 w 301"/>
              <a:gd name="T83" fmla="*/ 359249 h 647"/>
              <a:gd name="T84" fmla="*/ 1598 w 301"/>
              <a:gd name="T85" fmla="*/ 402693 h 647"/>
              <a:gd name="T86" fmla="*/ 17579 w 301"/>
              <a:gd name="T87" fmla="*/ 330843 h 647"/>
              <a:gd name="T88" fmla="*/ 55932 w 301"/>
              <a:gd name="T89" fmla="*/ 269019 h 647"/>
              <a:gd name="T90" fmla="*/ 65520 w 301"/>
              <a:gd name="T91" fmla="*/ 238942 h 647"/>
              <a:gd name="T92" fmla="*/ 95883 w 301"/>
              <a:gd name="T93" fmla="*/ 177118 h 647"/>
              <a:gd name="T94" fmla="*/ 124648 w 301"/>
              <a:gd name="T95" fmla="*/ 120307 h 647"/>
              <a:gd name="T96" fmla="*/ 143824 w 301"/>
              <a:gd name="T97" fmla="*/ 68508 h 647"/>
              <a:gd name="T98" fmla="*/ 140628 w 301"/>
              <a:gd name="T99" fmla="*/ 110281 h 647"/>
              <a:gd name="T100" fmla="*/ 206148 w 301"/>
              <a:gd name="T101" fmla="*/ 75192 h 647"/>
              <a:gd name="T102" fmla="*/ 190168 w 301"/>
              <a:gd name="T103" fmla="*/ 110281 h 647"/>
              <a:gd name="T104" fmla="*/ 199756 w 301"/>
              <a:gd name="T105" fmla="*/ 113623 h 647"/>
              <a:gd name="T106" fmla="*/ 239707 w 301"/>
              <a:gd name="T107" fmla="*/ 78533 h 647"/>
              <a:gd name="T108" fmla="*/ 262080 w 301"/>
              <a:gd name="T109" fmla="*/ 38431 h 647"/>
              <a:gd name="T110" fmla="*/ 425080 w 301"/>
              <a:gd name="T111" fmla="*/ 5013 h 647"/>
              <a:gd name="T112" fmla="*/ 479414 w 301"/>
              <a:gd name="T113" fmla="*/ 58482 h 64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01"/>
              <a:gd name="T172" fmla="*/ 0 h 647"/>
              <a:gd name="T173" fmla="*/ 301 w 301"/>
              <a:gd name="T174" fmla="*/ 647 h 64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01" h="647">
                <a:moveTo>
                  <a:pt x="300" y="35"/>
                </a:moveTo>
                <a:lnTo>
                  <a:pt x="300" y="35"/>
                </a:lnTo>
                <a:lnTo>
                  <a:pt x="296" y="39"/>
                </a:lnTo>
                <a:lnTo>
                  <a:pt x="284" y="37"/>
                </a:lnTo>
                <a:lnTo>
                  <a:pt x="284" y="39"/>
                </a:lnTo>
                <a:lnTo>
                  <a:pt x="284" y="43"/>
                </a:lnTo>
                <a:lnTo>
                  <a:pt x="284" y="47"/>
                </a:lnTo>
                <a:lnTo>
                  <a:pt x="284" y="49"/>
                </a:lnTo>
                <a:lnTo>
                  <a:pt x="276" y="54"/>
                </a:lnTo>
                <a:lnTo>
                  <a:pt x="272" y="60"/>
                </a:lnTo>
                <a:lnTo>
                  <a:pt x="270" y="66"/>
                </a:lnTo>
                <a:lnTo>
                  <a:pt x="272" y="72"/>
                </a:lnTo>
                <a:lnTo>
                  <a:pt x="274" y="78"/>
                </a:lnTo>
                <a:lnTo>
                  <a:pt x="278" y="82"/>
                </a:lnTo>
                <a:lnTo>
                  <a:pt x="280" y="82"/>
                </a:lnTo>
                <a:lnTo>
                  <a:pt x="282" y="84"/>
                </a:lnTo>
                <a:lnTo>
                  <a:pt x="286" y="84"/>
                </a:lnTo>
                <a:lnTo>
                  <a:pt x="290" y="86"/>
                </a:lnTo>
                <a:lnTo>
                  <a:pt x="290" y="88"/>
                </a:lnTo>
                <a:lnTo>
                  <a:pt x="290" y="90"/>
                </a:lnTo>
                <a:lnTo>
                  <a:pt x="290" y="92"/>
                </a:lnTo>
                <a:lnTo>
                  <a:pt x="288" y="94"/>
                </a:lnTo>
                <a:lnTo>
                  <a:pt x="286" y="94"/>
                </a:lnTo>
                <a:lnTo>
                  <a:pt x="286" y="96"/>
                </a:lnTo>
                <a:lnTo>
                  <a:pt x="276" y="96"/>
                </a:lnTo>
                <a:lnTo>
                  <a:pt x="268" y="98"/>
                </a:lnTo>
                <a:lnTo>
                  <a:pt x="262" y="102"/>
                </a:lnTo>
                <a:lnTo>
                  <a:pt x="256" y="106"/>
                </a:lnTo>
                <a:lnTo>
                  <a:pt x="254" y="111"/>
                </a:lnTo>
                <a:lnTo>
                  <a:pt x="250" y="115"/>
                </a:lnTo>
                <a:lnTo>
                  <a:pt x="250" y="117"/>
                </a:lnTo>
                <a:lnTo>
                  <a:pt x="250" y="119"/>
                </a:lnTo>
                <a:lnTo>
                  <a:pt x="252" y="125"/>
                </a:lnTo>
                <a:lnTo>
                  <a:pt x="252" y="133"/>
                </a:lnTo>
                <a:lnTo>
                  <a:pt x="254" y="139"/>
                </a:lnTo>
                <a:lnTo>
                  <a:pt x="254" y="143"/>
                </a:lnTo>
                <a:lnTo>
                  <a:pt x="254" y="149"/>
                </a:lnTo>
                <a:lnTo>
                  <a:pt x="254" y="155"/>
                </a:lnTo>
                <a:lnTo>
                  <a:pt x="252" y="159"/>
                </a:lnTo>
                <a:lnTo>
                  <a:pt x="250" y="164"/>
                </a:lnTo>
                <a:lnTo>
                  <a:pt x="250" y="168"/>
                </a:lnTo>
                <a:lnTo>
                  <a:pt x="249" y="174"/>
                </a:lnTo>
                <a:lnTo>
                  <a:pt x="247" y="178"/>
                </a:lnTo>
                <a:lnTo>
                  <a:pt x="247" y="180"/>
                </a:lnTo>
                <a:lnTo>
                  <a:pt x="245" y="184"/>
                </a:lnTo>
                <a:lnTo>
                  <a:pt x="243" y="186"/>
                </a:lnTo>
                <a:lnTo>
                  <a:pt x="237" y="184"/>
                </a:lnTo>
                <a:lnTo>
                  <a:pt x="229" y="182"/>
                </a:lnTo>
                <a:lnTo>
                  <a:pt x="229" y="180"/>
                </a:lnTo>
                <a:lnTo>
                  <a:pt x="231" y="176"/>
                </a:lnTo>
                <a:lnTo>
                  <a:pt x="231" y="168"/>
                </a:lnTo>
                <a:lnTo>
                  <a:pt x="233" y="162"/>
                </a:lnTo>
                <a:lnTo>
                  <a:pt x="235" y="155"/>
                </a:lnTo>
                <a:lnTo>
                  <a:pt x="235" y="147"/>
                </a:lnTo>
                <a:lnTo>
                  <a:pt x="235" y="141"/>
                </a:lnTo>
                <a:lnTo>
                  <a:pt x="235" y="139"/>
                </a:lnTo>
                <a:lnTo>
                  <a:pt x="233" y="133"/>
                </a:lnTo>
                <a:lnTo>
                  <a:pt x="231" y="129"/>
                </a:lnTo>
                <a:lnTo>
                  <a:pt x="229" y="127"/>
                </a:lnTo>
                <a:lnTo>
                  <a:pt x="227" y="129"/>
                </a:lnTo>
                <a:lnTo>
                  <a:pt x="227" y="131"/>
                </a:lnTo>
                <a:lnTo>
                  <a:pt x="225" y="135"/>
                </a:lnTo>
                <a:lnTo>
                  <a:pt x="225" y="137"/>
                </a:lnTo>
                <a:lnTo>
                  <a:pt x="223" y="139"/>
                </a:lnTo>
                <a:lnTo>
                  <a:pt x="221" y="145"/>
                </a:lnTo>
                <a:lnTo>
                  <a:pt x="217" y="149"/>
                </a:lnTo>
                <a:lnTo>
                  <a:pt x="215" y="155"/>
                </a:lnTo>
                <a:lnTo>
                  <a:pt x="213" y="159"/>
                </a:lnTo>
                <a:lnTo>
                  <a:pt x="211" y="162"/>
                </a:lnTo>
                <a:lnTo>
                  <a:pt x="209" y="162"/>
                </a:lnTo>
                <a:lnTo>
                  <a:pt x="203" y="161"/>
                </a:lnTo>
                <a:lnTo>
                  <a:pt x="200" y="161"/>
                </a:lnTo>
                <a:lnTo>
                  <a:pt x="198" y="162"/>
                </a:lnTo>
                <a:lnTo>
                  <a:pt x="198" y="164"/>
                </a:lnTo>
                <a:lnTo>
                  <a:pt x="198" y="166"/>
                </a:lnTo>
                <a:lnTo>
                  <a:pt x="190" y="170"/>
                </a:lnTo>
                <a:lnTo>
                  <a:pt x="190" y="172"/>
                </a:lnTo>
                <a:lnTo>
                  <a:pt x="190" y="176"/>
                </a:lnTo>
                <a:lnTo>
                  <a:pt x="188" y="180"/>
                </a:lnTo>
                <a:lnTo>
                  <a:pt x="188" y="186"/>
                </a:lnTo>
                <a:lnTo>
                  <a:pt x="188" y="190"/>
                </a:lnTo>
                <a:lnTo>
                  <a:pt x="188" y="192"/>
                </a:lnTo>
                <a:lnTo>
                  <a:pt x="188" y="194"/>
                </a:lnTo>
                <a:lnTo>
                  <a:pt x="182" y="196"/>
                </a:lnTo>
                <a:lnTo>
                  <a:pt x="178" y="200"/>
                </a:lnTo>
                <a:lnTo>
                  <a:pt x="176" y="204"/>
                </a:lnTo>
                <a:lnTo>
                  <a:pt x="174" y="206"/>
                </a:lnTo>
                <a:lnTo>
                  <a:pt x="172" y="210"/>
                </a:lnTo>
                <a:lnTo>
                  <a:pt x="174" y="214"/>
                </a:lnTo>
                <a:lnTo>
                  <a:pt x="174" y="215"/>
                </a:lnTo>
                <a:lnTo>
                  <a:pt x="176" y="217"/>
                </a:lnTo>
                <a:lnTo>
                  <a:pt x="178" y="221"/>
                </a:lnTo>
                <a:lnTo>
                  <a:pt x="178" y="227"/>
                </a:lnTo>
                <a:lnTo>
                  <a:pt x="178" y="233"/>
                </a:lnTo>
                <a:lnTo>
                  <a:pt x="178" y="239"/>
                </a:lnTo>
                <a:lnTo>
                  <a:pt x="176" y="245"/>
                </a:lnTo>
                <a:lnTo>
                  <a:pt x="174" y="253"/>
                </a:lnTo>
                <a:lnTo>
                  <a:pt x="172" y="257"/>
                </a:lnTo>
                <a:lnTo>
                  <a:pt x="170" y="263"/>
                </a:lnTo>
                <a:lnTo>
                  <a:pt x="168" y="270"/>
                </a:lnTo>
                <a:lnTo>
                  <a:pt x="166" y="276"/>
                </a:lnTo>
                <a:lnTo>
                  <a:pt x="164" y="282"/>
                </a:lnTo>
                <a:lnTo>
                  <a:pt x="162" y="288"/>
                </a:lnTo>
                <a:lnTo>
                  <a:pt x="160" y="292"/>
                </a:lnTo>
                <a:lnTo>
                  <a:pt x="158" y="296"/>
                </a:lnTo>
                <a:lnTo>
                  <a:pt x="158" y="298"/>
                </a:lnTo>
                <a:lnTo>
                  <a:pt x="160" y="304"/>
                </a:lnTo>
                <a:lnTo>
                  <a:pt x="162" y="310"/>
                </a:lnTo>
                <a:lnTo>
                  <a:pt x="164" y="316"/>
                </a:lnTo>
                <a:lnTo>
                  <a:pt x="164" y="322"/>
                </a:lnTo>
                <a:lnTo>
                  <a:pt x="166" y="327"/>
                </a:lnTo>
                <a:lnTo>
                  <a:pt x="166" y="331"/>
                </a:lnTo>
                <a:lnTo>
                  <a:pt x="166" y="335"/>
                </a:lnTo>
                <a:lnTo>
                  <a:pt x="162" y="337"/>
                </a:lnTo>
                <a:lnTo>
                  <a:pt x="160" y="339"/>
                </a:lnTo>
                <a:lnTo>
                  <a:pt x="158" y="343"/>
                </a:lnTo>
                <a:lnTo>
                  <a:pt x="158" y="347"/>
                </a:lnTo>
                <a:lnTo>
                  <a:pt x="160" y="353"/>
                </a:lnTo>
                <a:lnTo>
                  <a:pt x="162" y="359"/>
                </a:lnTo>
                <a:lnTo>
                  <a:pt x="164" y="367"/>
                </a:lnTo>
                <a:lnTo>
                  <a:pt x="168" y="371"/>
                </a:lnTo>
                <a:lnTo>
                  <a:pt x="172" y="378"/>
                </a:lnTo>
                <a:lnTo>
                  <a:pt x="174" y="384"/>
                </a:lnTo>
                <a:lnTo>
                  <a:pt x="178" y="392"/>
                </a:lnTo>
                <a:lnTo>
                  <a:pt x="182" y="398"/>
                </a:lnTo>
                <a:lnTo>
                  <a:pt x="182" y="402"/>
                </a:lnTo>
                <a:lnTo>
                  <a:pt x="184" y="406"/>
                </a:lnTo>
                <a:lnTo>
                  <a:pt x="186" y="410"/>
                </a:lnTo>
                <a:lnTo>
                  <a:pt x="188" y="410"/>
                </a:lnTo>
                <a:lnTo>
                  <a:pt x="192" y="416"/>
                </a:lnTo>
                <a:lnTo>
                  <a:pt x="196" y="424"/>
                </a:lnTo>
                <a:lnTo>
                  <a:pt x="198" y="431"/>
                </a:lnTo>
                <a:lnTo>
                  <a:pt x="201" y="441"/>
                </a:lnTo>
                <a:lnTo>
                  <a:pt x="201" y="451"/>
                </a:lnTo>
                <a:lnTo>
                  <a:pt x="203" y="463"/>
                </a:lnTo>
                <a:lnTo>
                  <a:pt x="203" y="475"/>
                </a:lnTo>
                <a:lnTo>
                  <a:pt x="203" y="484"/>
                </a:lnTo>
                <a:lnTo>
                  <a:pt x="203" y="496"/>
                </a:lnTo>
                <a:lnTo>
                  <a:pt x="203" y="506"/>
                </a:lnTo>
                <a:lnTo>
                  <a:pt x="203" y="516"/>
                </a:lnTo>
                <a:lnTo>
                  <a:pt x="201" y="526"/>
                </a:lnTo>
                <a:lnTo>
                  <a:pt x="201" y="532"/>
                </a:lnTo>
                <a:lnTo>
                  <a:pt x="200" y="538"/>
                </a:lnTo>
                <a:lnTo>
                  <a:pt x="200" y="539"/>
                </a:lnTo>
                <a:lnTo>
                  <a:pt x="200" y="541"/>
                </a:lnTo>
                <a:lnTo>
                  <a:pt x="190" y="555"/>
                </a:lnTo>
                <a:lnTo>
                  <a:pt x="184" y="567"/>
                </a:lnTo>
                <a:lnTo>
                  <a:pt x="182" y="575"/>
                </a:lnTo>
                <a:lnTo>
                  <a:pt x="182" y="583"/>
                </a:lnTo>
                <a:lnTo>
                  <a:pt x="182" y="587"/>
                </a:lnTo>
                <a:lnTo>
                  <a:pt x="182" y="591"/>
                </a:lnTo>
                <a:lnTo>
                  <a:pt x="182" y="592"/>
                </a:lnTo>
                <a:lnTo>
                  <a:pt x="176" y="598"/>
                </a:lnTo>
                <a:lnTo>
                  <a:pt x="172" y="602"/>
                </a:lnTo>
                <a:lnTo>
                  <a:pt x="168" y="608"/>
                </a:lnTo>
                <a:lnTo>
                  <a:pt x="164" y="610"/>
                </a:lnTo>
                <a:lnTo>
                  <a:pt x="162" y="614"/>
                </a:lnTo>
                <a:lnTo>
                  <a:pt x="158" y="616"/>
                </a:lnTo>
                <a:lnTo>
                  <a:pt x="158" y="618"/>
                </a:lnTo>
                <a:lnTo>
                  <a:pt x="156" y="618"/>
                </a:lnTo>
                <a:lnTo>
                  <a:pt x="145" y="626"/>
                </a:lnTo>
                <a:lnTo>
                  <a:pt x="135" y="634"/>
                </a:lnTo>
                <a:lnTo>
                  <a:pt x="127" y="638"/>
                </a:lnTo>
                <a:lnTo>
                  <a:pt x="119" y="642"/>
                </a:lnTo>
                <a:lnTo>
                  <a:pt x="113" y="644"/>
                </a:lnTo>
                <a:lnTo>
                  <a:pt x="107" y="646"/>
                </a:lnTo>
                <a:lnTo>
                  <a:pt x="101" y="646"/>
                </a:lnTo>
                <a:lnTo>
                  <a:pt x="98" y="644"/>
                </a:lnTo>
                <a:lnTo>
                  <a:pt x="94" y="644"/>
                </a:lnTo>
                <a:lnTo>
                  <a:pt x="92" y="642"/>
                </a:lnTo>
                <a:lnTo>
                  <a:pt x="90" y="640"/>
                </a:lnTo>
                <a:lnTo>
                  <a:pt x="88" y="636"/>
                </a:lnTo>
                <a:lnTo>
                  <a:pt x="86" y="634"/>
                </a:lnTo>
                <a:lnTo>
                  <a:pt x="84" y="634"/>
                </a:lnTo>
                <a:lnTo>
                  <a:pt x="84" y="632"/>
                </a:lnTo>
                <a:lnTo>
                  <a:pt x="84" y="630"/>
                </a:lnTo>
                <a:lnTo>
                  <a:pt x="78" y="624"/>
                </a:lnTo>
                <a:lnTo>
                  <a:pt x="74" y="618"/>
                </a:lnTo>
                <a:lnTo>
                  <a:pt x="72" y="612"/>
                </a:lnTo>
                <a:lnTo>
                  <a:pt x="70" y="606"/>
                </a:lnTo>
                <a:lnTo>
                  <a:pt x="68" y="600"/>
                </a:lnTo>
                <a:lnTo>
                  <a:pt x="68" y="596"/>
                </a:lnTo>
                <a:lnTo>
                  <a:pt x="68" y="594"/>
                </a:lnTo>
                <a:lnTo>
                  <a:pt x="66" y="592"/>
                </a:lnTo>
                <a:lnTo>
                  <a:pt x="66" y="589"/>
                </a:lnTo>
                <a:lnTo>
                  <a:pt x="64" y="585"/>
                </a:lnTo>
                <a:lnTo>
                  <a:pt x="64" y="583"/>
                </a:lnTo>
                <a:lnTo>
                  <a:pt x="56" y="577"/>
                </a:lnTo>
                <a:lnTo>
                  <a:pt x="50" y="571"/>
                </a:lnTo>
                <a:lnTo>
                  <a:pt x="47" y="565"/>
                </a:lnTo>
                <a:lnTo>
                  <a:pt x="47" y="557"/>
                </a:lnTo>
                <a:lnTo>
                  <a:pt x="47" y="551"/>
                </a:lnTo>
                <a:lnTo>
                  <a:pt x="47" y="547"/>
                </a:lnTo>
                <a:lnTo>
                  <a:pt x="47" y="543"/>
                </a:lnTo>
                <a:lnTo>
                  <a:pt x="47" y="524"/>
                </a:lnTo>
                <a:lnTo>
                  <a:pt x="45" y="512"/>
                </a:lnTo>
                <a:lnTo>
                  <a:pt x="47" y="490"/>
                </a:lnTo>
                <a:lnTo>
                  <a:pt x="47" y="483"/>
                </a:lnTo>
                <a:lnTo>
                  <a:pt x="45" y="481"/>
                </a:lnTo>
                <a:lnTo>
                  <a:pt x="43" y="477"/>
                </a:lnTo>
                <a:lnTo>
                  <a:pt x="41" y="475"/>
                </a:lnTo>
                <a:lnTo>
                  <a:pt x="39" y="471"/>
                </a:lnTo>
                <a:lnTo>
                  <a:pt x="39" y="469"/>
                </a:lnTo>
                <a:lnTo>
                  <a:pt x="37" y="467"/>
                </a:lnTo>
                <a:lnTo>
                  <a:pt x="33" y="459"/>
                </a:lnTo>
                <a:lnTo>
                  <a:pt x="31" y="449"/>
                </a:lnTo>
                <a:lnTo>
                  <a:pt x="29" y="439"/>
                </a:lnTo>
                <a:lnTo>
                  <a:pt x="27" y="430"/>
                </a:lnTo>
                <a:lnTo>
                  <a:pt x="27" y="422"/>
                </a:lnTo>
                <a:lnTo>
                  <a:pt x="29" y="414"/>
                </a:lnTo>
                <a:lnTo>
                  <a:pt x="29" y="404"/>
                </a:lnTo>
                <a:lnTo>
                  <a:pt x="31" y="396"/>
                </a:lnTo>
                <a:lnTo>
                  <a:pt x="33" y="388"/>
                </a:lnTo>
                <a:lnTo>
                  <a:pt x="35" y="382"/>
                </a:lnTo>
                <a:lnTo>
                  <a:pt x="37" y="376"/>
                </a:lnTo>
                <a:lnTo>
                  <a:pt x="39" y="371"/>
                </a:lnTo>
                <a:lnTo>
                  <a:pt x="41" y="367"/>
                </a:lnTo>
                <a:lnTo>
                  <a:pt x="41" y="365"/>
                </a:lnTo>
                <a:lnTo>
                  <a:pt x="43" y="363"/>
                </a:lnTo>
                <a:lnTo>
                  <a:pt x="43" y="361"/>
                </a:lnTo>
                <a:lnTo>
                  <a:pt x="41" y="351"/>
                </a:lnTo>
                <a:lnTo>
                  <a:pt x="39" y="343"/>
                </a:lnTo>
                <a:lnTo>
                  <a:pt x="37" y="335"/>
                </a:lnTo>
                <a:lnTo>
                  <a:pt x="37" y="327"/>
                </a:lnTo>
                <a:lnTo>
                  <a:pt x="39" y="322"/>
                </a:lnTo>
                <a:lnTo>
                  <a:pt x="39" y="314"/>
                </a:lnTo>
                <a:lnTo>
                  <a:pt x="41" y="310"/>
                </a:lnTo>
                <a:lnTo>
                  <a:pt x="43" y="306"/>
                </a:lnTo>
                <a:lnTo>
                  <a:pt x="45" y="302"/>
                </a:lnTo>
                <a:lnTo>
                  <a:pt x="47" y="298"/>
                </a:lnTo>
                <a:lnTo>
                  <a:pt x="49" y="294"/>
                </a:lnTo>
                <a:lnTo>
                  <a:pt x="50" y="292"/>
                </a:lnTo>
                <a:lnTo>
                  <a:pt x="52" y="288"/>
                </a:lnTo>
                <a:lnTo>
                  <a:pt x="54" y="288"/>
                </a:lnTo>
                <a:lnTo>
                  <a:pt x="54" y="286"/>
                </a:lnTo>
                <a:lnTo>
                  <a:pt x="54" y="272"/>
                </a:lnTo>
                <a:lnTo>
                  <a:pt x="54" y="263"/>
                </a:lnTo>
                <a:lnTo>
                  <a:pt x="54" y="253"/>
                </a:lnTo>
                <a:lnTo>
                  <a:pt x="56" y="243"/>
                </a:lnTo>
                <a:lnTo>
                  <a:pt x="58" y="233"/>
                </a:lnTo>
                <a:lnTo>
                  <a:pt x="60" y="225"/>
                </a:lnTo>
                <a:lnTo>
                  <a:pt x="62" y="217"/>
                </a:lnTo>
                <a:lnTo>
                  <a:pt x="64" y="212"/>
                </a:lnTo>
                <a:lnTo>
                  <a:pt x="66" y="206"/>
                </a:lnTo>
                <a:lnTo>
                  <a:pt x="68" y="200"/>
                </a:lnTo>
                <a:lnTo>
                  <a:pt x="70" y="196"/>
                </a:lnTo>
                <a:lnTo>
                  <a:pt x="72" y="194"/>
                </a:lnTo>
                <a:lnTo>
                  <a:pt x="74" y="192"/>
                </a:lnTo>
                <a:lnTo>
                  <a:pt x="76" y="190"/>
                </a:lnTo>
                <a:lnTo>
                  <a:pt x="76" y="188"/>
                </a:lnTo>
                <a:lnTo>
                  <a:pt x="78" y="188"/>
                </a:lnTo>
                <a:lnTo>
                  <a:pt x="76" y="184"/>
                </a:lnTo>
                <a:lnTo>
                  <a:pt x="76" y="178"/>
                </a:lnTo>
                <a:lnTo>
                  <a:pt x="78" y="172"/>
                </a:lnTo>
                <a:lnTo>
                  <a:pt x="80" y="166"/>
                </a:lnTo>
                <a:lnTo>
                  <a:pt x="84" y="162"/>
                </a:lnTo>
                <a:lnTo>
                  <a:pt x="86" y="159"/>
                </a:lnTo>
                <a:lnTo>
                  <a:pt x="88" y="155"/>
                </a:lnTo>
                <a:lnTo>
                  <a:pt x="90" y="155"/>
                </a:lnTo>
                <a:lnTo>
                  <a:pt x="90" y="139"/>
                </a:lnTo>
                <a:lnTo>
                  <a:pt x="94" y="139"/>
                </a:lnTo>
                <a:lnTo>
                  <a:pt x="94" y="127"/>
                </a:lnTo>
                <a:lnTo>
                  <a:pt x="88" y="127"/>
                </a:lnTo>
                <a:lnTo>
                  <a:pt x="86" y="127"/>
                </a:lnTo>
                <a:lnTo>
                  <a:pt x="84" y="129"/>
                </a:lnTo>
                <a:lnTo>
                  <a:pt x="82" y="133"/>
                </a:lnTo>
                <a:lnTo>
                  <a:pt x="78" y="137"/>
                </a:lnTo>
                <a:lnTo>
                  <a:pt x="76" y="139"/>
                </a:lnTo>
                <a:lnTo>
                  <a:pt x="72" y="143"/>
                </a:lnTo>
                <a:lnTo>
                  <a:pt x="70" y="145"/>
                </a:lnTo>
                <a:lnTo>
                  <a:pt x="68" y="145"/>
                </a:lnTo>
                <a:lnTo>
                  <a:pt x="64" y="157"/>
                </a:lnTo>
                <a:lnTo>
                  <a:pt x="60" y="166"/>
                </a:lnTo>
                <a:lnTo>
                  <a:pt x="60" y="174"/>
                </a:lnTo>
                <a:lnTo>
                  <a:pt x="60" y="180"/>
                </a:lnTo>
                <a:lnTo>
                  <a:pt x="60" y="184"/>
                </a:lnTo>
                <a:lnTo>
                  <a:pt x="60" y="188"/>
                </a:lnTo>
                <a:lnTo>
                  <a:pt x="49" y="190"/>
                </a:lnTo>
                <a:lnTo>
                  <a:pt x="41" y="194"/>
                </a:lnTo>
                <a:lnTo>
                  <a:pt x="35" y="196"/>
                </a:lnTo>
                <a:lnTo>
                  <a:pt x="31" y="200"/>
                </a:lnTo>
                <a:lnTo>
                  <a:pt x="29" y="206"/>
                </a:lnTo>
                <a:lnTo>
                  <a:pt x="29" y="210"/>
                </a:lnTo>
                <a:lnTo>
                  <a:pt x="29" y="214"/>
                </a:lnTo>
                <a:lnTo>
                  <a:pt x="27" y="215"/>
                </a:lnTo>
                <a:lnTo>
                  <a:pt x="23" y="221"/>
                </a:lnTo>
                <a:lnTo>
                  <a:pt x="17" y="227"/>
                </a:lnTo>
                <a:lnTo>
                  <a:pt x="13" y="233"/>
                </a:lnTo>
                <a:lnTo>
                  <a:pt x="9" y="237"/>
                </a:lnTo>
                <a:lnTo>
                  <a:pt x="5" y="241"/>
                </a:lnTo>
                <a:lnTo>
                  <a:pt x="5" y="243"/>
                </a:lnTo>
                <a:lnTo>
                  <a:pt x="3" y="243"/>
                </a:lnTo>
                <a:lnTo>
                  <a:pt x="1" y="241"/>
                </a:lnTo>
                <a:lnTo>
                  <a:pt x="0" y="231"/>
                </a:lnTo>
                <a:lnTo>
                  <a:pt x="0" y="223"/>
                </a:lnTo>
                <a:lnTo>
                  <a:pt x="1" y="215"/>
                </a:lnTo>
                <a:lnTo>
                  <a:pt x="5" y="210"/>
                </a:lnTo>
                <a:lnTo>
                  <a:pt x="5" y="204"/>
                </a:lnTo>
                <a:lnTo>
                  <a:pt x="9" y="200"/>
                </a:lnTo>
                <a:lnTo>
                  <a:pt x="11" y="198"/>
                </a:lnTo>
                <a:lnTo>
                  <a:pt x="11" y="196"/>
                </a:lnTo>
                <a:lnTo>
                  <a:pt x="13" y="192"/>
                </a:lnTo>
                <a:lnTo>
                  <a:pt x="21" y="180"/>
                </a:lnTo>
                <a:lnTo>
                  <a:pt x="37" y="168"/>
                </a:lnTo>
                <a:lnTo>
                  <a:pt x="37" y="166"/>
                </a:lnTo>
                <a:lnTo>
                  <a:pt x="35" y="162"/>
                </a:lnTo>
                <a:lnTo>
                  <a:pt x="35" y="161"/>
                </a:lnTo>
                <a:lnTo>
                  <a:pt x="35" y="159"/>
                </a:lnTo>
                <a:lnTo>
                  <a:pt x="41" y="143"/>
                </a:lnTo>
                <a:lnTo>
                  <a:pt x="41" y="145"/>
                </a:lnTo>
                <a:lnTo>
                  <a:pt x="41" y="143"/>
                </a:lnTo>
                <a:lnTo>
                  <a:pt x="41" y="141"/>
                </a:lnTo>
                <a:lnTo>
                  <a:pt x="43" y="139"/>
                </a:lnTo>
                <a:lnTo>
                  <a:pt x="45" y="135"/>
                </a:lnTo>
                <a:lnTo>
                  <a:pt x="47" y="129"/>
                </a:lnTo>
                <a:lnTo>
                  <a:pt x="50" y="123"/>
                </a:lnTo>
                <a:lnTo>
                  <a:pt x="52" y="117"/>
                </a:lnTo>
                <a:lnTo>
                  <a:pt x="56" y="111"/>
                </a:lnTo>
                <a:lnTo>
                  <a:pt x="60" y="106"/>
                </a:lnTo>
                <a:lnTo>
                  <a:pt x="64" y="98"/>
                </a:lnTo>
                <a:lnTo>
                  <a:pt x="64" y="92"/>
                </a:lnTo>
                <a:lnTo>
                  <a:pt x="68" y="86"/>
                </a:lnTo>
                <a:lnTo>
                  <a:pt x="70" y="82"/>
                </a:lnTo>
                <a:lnTo>
                  <a:pt x="74" y="78"/>
                </a:lnTo>
                <a:lnTo>
                  <a:pt x="76" y="76"/>
                </a:lnTo>
                <a:lnTo>
                  <a:pt x="76" y="74"/>
                </a:lnTo>
                <a:lnTo>
                  <a:pt x="78" y="72"/>
                </a:lnTo>
                <a:lnTo>
                  <a:pt x="78" y="62"/>
                </a:lnTo>
                <a:lnTo>
                  <a:pt x="80" y="53"/>
                </a:lnTo>
                <a:lnTo>
                  <a:pt x="82" y="47"/>
                </a:lnTo>
                <a:lnTo>
                  <a:pt x="84" y="45"/>
                </a:lnTo>
                <a:lnTo>
                  <a:pt x="86" y="41"/>
                </a:lnTo>
                <a:lnTo>
                  <a:pt x="88" y="41"/>
                </a:lnTo>
                <a:lnTo>
                  <a:pt x="90" y="41"/>
                </a:lnTo>
                <a:lnTo>
                  <a:pt x="88" y="45"/>
                </a:lnTo>
                <a:lnTo>
                  <a:pt x="88" y="49"/>
                </a:lnTo>
                <a:lnTo>
                  <a:pt x="88" y="53"/>
                </a:lnTo>
                <a:lnTo>
                  <a:pt x="88" y="58"/>
                </a:lnTo>
                <a:lnTo>
                  <a:pt x="88" y="62"/>
                </a:lnTo>
                <a:lnTo>
                  <a:pt x="88" y="66"/>
                </a:lnTo>
                <a:lnTo>
                  <a:pt x="90" y="70"/>
                </a:lnTo>
                <a:lnTo>
                  <a:pt x="109" y="56"/>
                </a:lnTo>
                <a:lnTo>
                  <a:pt x="109" y="47"/>
                </a:lnTo>
                <a:lnTo>
                  <a:pt x="119" y="45"/>
                </a:lnTo>
                <a:lnTo>
                  <a:pt x="123" y="39"/>
                </a:lnTo>
                <a:lnTo>
                  <a:pt x="129" y="45"/>
                </a:lnTo>
                <a:lnTo>
                  <a:pt x="127" y="45"/>
                </a:lnTo>
                <a:lnTo>
                  <a:pt x="127" y="47"/>
                </a:lnTo>
                <a:lnTo>
                  <a:pt x="125" y="51"/>
                </a:lnTo>
                <a:lnTo>
                  <a:pt x="123" y="53"/>
                </a:lnTo>
                <a:lnTo>
                  <a:pt x="123" y="56"/>
                </a:lnTo>
                <a:lnTo>
                  <a:pt x="119" y="60"/>
                </a:lnTo>
                <a:lnTo>
                  <a:pt x="119" y="64"/>
                </a:lnTo>
                <a:lnTo>
                  <a:pt x="119" y="66"/>
                </a:lnTo>
                <a:lnTo>
                  <a:pt x="119" y="72"/>
                </a:lnTo>
                <a:lnTo>
                  <a:pt x="119" y="76"/>
                </a:lnTo>
                <a:lnTo>
                  <a:pt x="121" y="76"/>
                </a:lnTo>
                <a:lnTo>
                  <a:pt x="123" y="74"/>
                </a:lnTo>
                <a:lnTo>
                  <a:pt x="123" y="72"/>
                </a:lnTo>
                <a:lnTo>
                  <a:pt x="125" y="70"/>
                </a:lnTo>
                <a:lnTo>
                  <a:pt x="125" y="68"/>
                </a:lnTo>
                <a:lnTo>
                  <a:pt x="127" y="66"/>
                </a:lnTo>
                <a:lnTo>
                  <a:pt x="139" y="53"/>
                </a:lnTo>
                <a:lnTo>
                  <a:pt x="141" y="53"/>
                </a:lnTo>
                <a:lnTo>
                  <a:pt x="145" y="51"/>
                </a:lnTo>
                <a:lnTo>
                  <a:pt x="149" y="47"/>
                </a:lnTo>
                <a:lnTo>
                  <a:pt x="150" y="47"/>
                </a:lnTo>
                <a:lnTo>
                  <a:pt x="149" y="41"/>
                </a:lnTo>
                <a:lnTo>
                  <a:pt x="149" y="35"/>
                </a:lnTo>
                <a:lnTo>
                  <a:pt x="150" y="31"/>
                </a:lnTo>
                <a:lnTo>
                  <a:pt x="152" y="27"/>
                </a:lnTo>
                <a:lnTo>
                  <a:pt x="156" y="25"/>
                </a:lnTo>
                <a:lnTo>
                  <a:pt x="160" y="25"/>
                </a:lnTo>
                <a:lnTo>
                  <a:pt x="162" y="25"/>
                </a:lnTo>
                <a:lnTo>
                  <a:pt x="164" y="23"/>
                </a:lnTo>
                <a:lnTo>
                  <a:pt x="190" y="25"/>
                </a:lnTo>
                <a:lnTo>
                  <a:pt x="190" y="19"/>
                </a:lnTo>
                <a:lnTo>
                  <a:pt x="209" y="19"/>
                </a:lnTo>
                <a:lnTo>
                  <a:pt x="223" y="0"/>
                </a:lnTo>
                <a:lnTo>
                  <a:pt x="266" y="3"/>
                </a:lnTo>
                <a:lnTo>
                  <a:pt x="266" y="5"/>
                </a:lnTo>
                <a:lnTo>
                  <a:pt x="270" y="7"/>
                </a:lnTo>
                <a:lnTo>
                  <a:pt x="274" y="9"/>
                </a:lnTo>
                <a:lnTo>
                  <a:pt x="278" y="13"/>
                </a:lnTo>
                <a:lnTo>
                  <a:pt x="286" y="17"/>
                </a:lnTo>
                <a:lnTo>
                  <a:pt x="30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Freeform 68"/>
          <p:cNvSpPr>
            <a:spLocks/>
          </p:cNvSpPr>
          <p:nvPr/>
        </p:nvSpPr>
        <p:spPr bwMode="auto">
          <a:xfrm>
            <a:off x="6891338" y="2128838"/>
            <a:ext cx="1109662" cy="885825"/>
          </a:xfrm>
          <a:custGeom>
            <a:avLst/>
            <a:gdLst>
              <a:gd name="T0" fmla="*/ 130924 w 695"/>
              <a:gd name="T1" fmla="*/ 618406 h 530"/>
              <a:gd name="T2" fmla="*/ 158067 w 695"/>
              <a:gd name="T3" fmla="*/ 646819 h 530"/>
              <a:gd name="T4" fmla="*/ 121344 w 695"/>
              <a:gd name="T5" fmla="*/ 670219 h 530"/>
              <a:gd name="T6" fmla="*/ 59076 w 695"/>
              <a:gd name="T7" fmla="*/ 696960 h 530"/>
              <a:gd name="T8" fmla="*/ 62269 w 695"/>
              <a:gd name="T9" fmla="*/ 745430 h 530"/>
              <a:gd name="T10" fmla="*/ 111765 w 695"/>
              <a:gd name="T11" fmla="*/ 738745 h 530"/>
              <a:gd name="T12" fmla="*/ 156470 w 695"/>
              <a:gd name="T13" fmla="*/ 752116 h 530"/>
              <a:gd name="T14" fmla="*/ 249075 w 695"/>
              <a:gd name="T15" fmla="*/ 663533 h 530"/>
              <a:gd name="T16" fmla="*/ 327310 w 695"/>
              <a:gd name="T17" fmla="*/ 561580 h 530"/>
              <a:gd name="T18" fmla="*/ 424705 w 695"/>
              <a:gd name="T19" fmla="*/ 559908 h 530"/>
              <a:gd name="T20" fmla="*/ 515713 w 695"/>
              <a:gd name="T21" fmla="*/ 549880 h 530"/>
              <a:gd name="T22" fmla="*/ 483781 w 695"/>
              <a:gd name="T23" fmla="*/ 526481 h 530"/>
              <a:gd name="T24" fmla="*/ 544453 w 695"/>
              <a:gd name="T25" fmla="*/ 481354 h 530"/>
              <a:gd name="T26" fmla="*/ 590755 w 695"/>
              <a:gd name="T27" fmla="*/ 464640 h 530"/>
              <a:gd name="T28" fmla="*/ 688150 w 695"/>
              <a:gd name="T29" fmla="*/ 437898 h 530"/>
              <a:gd name="T30" fmla="*/ 656217 w 695"/>
              <a:gd name="T31" fmla="*/ 372715 h 530"/>
              <a:gd name="T32" fmla="*/ 616301 w 695"/>
              <a:gd name="T33" fmla="*/ 386086 h 530"/>
              <a:gd name="T34" fmla="*/ 558823 w 695"/>
              <a:gd name="T35" fmla="*/ 372715 h 530"/>
              <a:gd name="T36" fmla="*/ 637058 w 695"/>
              <a:gd name="T37" fmla="*/ 232320 h 530"/>
              <a:gd name="T38" fmla="*/ 750419 w 695"/>
              <a:gd name="T39" fmla="*/ 185522 h 530"/>
              <a:gd name="T40" fmla="*/ 863780 w 695"/>
              <a:gd name="T41" fmla="*/ 143738 h 530"/>
              <a:gd name="T42" fmla="*/ 906889 w 695"/>
              <a:gd name="T43" fmla="*/ 143738 h 530"/>
              <a:gd name="T44" fmla="*/ 938822 w 695"/>
              <a:gd name="T45" fmla="*/ 157109 h 530"/>
              <a:gd name="T46" fmla="*/ 932435 w 695"/>
              <a:gd name="T47" fmla="*/ 100282 h 530"/>
              <a:gd name="T48" fmla="*/ 945208 w 695"/>
              <a:gd name="T49" fmla="*/ 86911 h 530"/>
              <a:gd name="T50" fmla="*/ 985124 w 695"/>
              <a:gd name="T51" fmla="*/ 75212 h 530"/>
              <a:gd name="T52" fmla="*/ 1031427 w 695"/>
              <a:gd name="T53" fmla="*/ 45127 h 530"/>
              <a:gd name="T54" fmla="*/ 1092099 w 695"/>
              <a:gd name="T55" fmla="*/ 0 h 530"/>
              <a:gd name="T56" fmla="*/ 1082519 w 695"/>
              <a:gd name="T57" fmla="*/ 127024 h 530"/>
              <a:gd name="T58" fmla="*/ 1098486 w 695"/>
              <a:gd name="T59" fmla="*/ 182179 h 530"/>
              <a:gd name="T60" fmla="*/ 1050586 w 695"/>
              <a:gd name="T61" fmla="*/ 232320 h 530"/>
              <a:gd name="T62" fmla="*/ 1017057 w 695"/>
              <a:gd name="T63" fmla="*/ 274104 h 530"/>
              <a:gd name="T64" fmla="*/ 962771 w 695"/>
              <a:gd name="T65" fmla="*/ 284133 h 530"/>
              <a:gd name="T66" fmla="*/ 913276 w 695"/>
              <a:gd name="T67" fmla="*/ 310874 h 530"/>
              <a:gd name="T68" fmla="*/ 809494 w 695"/>
              <a:gd name="T69" fmla="*/ 304189 h 530"/>
              <a:gd name="T70" fmla="*/ 694537 w 695"/>
              <a:gd name="T71" fmla="*/ 335945 h 530"/>
              <a:gd name="T72" fmla="*/ 668990 w 695"/>
              <a:gd name="T73" fmla="*/ 366030 h 530"/>
              <a:gd name="T74" fmla="*/ 697730 w 695"/>
              <a:gd name="T75" fmla="*/ 414499 h 530"/>
              <a:gd name="T76" fmla="*/ 710503 w 695"/>
              <a:gd name="T77" fmla="*/ 457955 h 530"/>
              <a:gd name="T78" fmla="*/ 688150 w 695"/>
              <a:gd name="T79" fmla="*/ 489711 h 530"/>
              <a:gd name="T80" fmla="*/ 632268 w 695"/>
              <a:gd name="T81" fmla="*/ 564922 h 530"/>
              <a:gd name="T82" fmla="*/ 590755 w 695"/>
              <a:gd name="T83" fmla="*/ 605035 h 530"/>
              <a:gd name="T84" fmla="*/ 525293 w 695"/>
              <a:gd name="T85" fmla="*/ 656848 h 530"/>
              <a:gd name="T86" fmla="*/ 477394 w 695"/>
              <a:gd name="T87" fmla="*/ 693618 h 530"/>
              <a:gd name="T88" fmla="*/ 391176 w 695"/>
              <a:gd name="T89" fmla="*/ 745430 h 530"/>
              <a:gd name="T90" fmla="*/ 303361 w 695"/>
              <a:gd name="T91" fmla="*/ 823984 h 530"/>
              <a:gd name="T92" fmla="*/ 274621 w 695"/>
              <a:gd name="T93" fmla="*/ 840698 h 530"/>
              <a:gd name="T94" fmla="*/ 231512 w 695"/>
              <a:gd name="T95" fmla="*/ 854069 h 530"/>
              <a:gd name="T96" fmla="*/ 183613 w 695"/>
              <a:gd name="T97" fmla="*/ 877468 h 530"/>
              <a:gd name="T98" fmla="*/ 143697 w 695"/>
              <a:gd name="T99" fmla="*/ 867440 h 530"/>
              <a:gd name="T100" fmla="*/ 92605 w 695"/>
              <a:gd name="T101" fmla="*/ 884154 h 530"/>
              <a:gd name="T102" fmla="*/ 75042 w 695"/>
              <a:gd name="T103" fmla="*/ 847384 h 530"/>
              <a:gd name="T104" fmla="*/ 17563 w 695"/>
              <a:gd name="T105" fmla="*/ 834013 h 530"/>
              <a:gd name="T106" fmla="*/ 11176 w 695"/>
              <a:gd name="T107" fmla="*/ 798914 h 530"/>
              <a:gd name="T108" fmla="*/ 39916 w 695"/>
              <a:gd name="T109" fmla="*/ 720360 h 530"/>
              <a:gd name="T110" fmla="*/ 78235 w 695"/>
              <a:gd name="T111" fmla="*/ 656848 h 530"/>
              <a:gd name="T112" fmla="*/ 89412 w 695"/>
              <a:gd name="T113" fmla="*/ 611721 h 530"/>
              <a:gd name="T114" fmla="*/ 105378 w 695"/>
              <a:gd name="T115" fmla="*/ 584979 h 530"/>
              <a:gd name="T116" fmla="*/ 121344 w 695"/>
              <a:gd name="T117" fmla="*/ 598350 h 5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695"/>
              <a:gd name="T178" fmla="*/ 0 h 530"/>
              <a:gd name="T179" fmla="*/ 695 w 695"/>
              <a:gd name="T180" fmla="*/ 530 h 5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695" h="530">
                <a:moveTo>
                  <a:pt x="88" y="352"/>
                </a:moveTo>
                <a:lnTo>
                  <a:pt x="88" y="352"/>
                </a:lnTo>
                <a:lnTo>
                  <a:pt x="88" y="354"/>
                </a:lnTo>
                <a:lnTo>
                  <a:pt x="86" y="358"/>
                </a:lnTo>
                <a:lnTo>
                  <a:pt x="84" y="362"/>
                </a:lnTo>
                <a:lnTo>
                  <a:pt x="84" y="366"/>
                </a:lnTo>
                <a:lnTo>
                  <a:pt x="82" y="370"/>
                </a:lnTo>
                <a:lnTo>
                  <a:pt x="82" y="374"/>
                </a:lnTo>
                <a:lnTo>
                  <a:pt x="84" y="374"/>
                </a:lnTo>
                <a:lnTo>
                  <a:pt x="92" y="378"/>
                </a:lnTo>
                <a:lnTo>
                  <a:pt x="98" y="380"/>
                </a:lnTo>
                <a:lnTo>
                  <a:pt x="99" y="382"/>
                </a:lnTo>
                <a:lnTo>
                  <a:pt x="99" y="385"/>
                </a:lnTo>
                <a:lnTo>
                  <a:pt x="99" y="387"/>
                </a:lnTo>
                <a:lnTo>
                  <a:pt x="99" y="389"/>
                </a:lnTo>
                <a:lnTo>
                  <a:pt x="98" y="391"/>
                </a:lnTo>
                <a:lnTo>
                  <a:pt x="96" y="393"/>
                </a:lnTo>
                <a:lnTo>
                  <a:pt x="92" y="395"/>
                </a:lnTo>
                <a:lnTo>
                  <a:pt x="86" y="397"/>
                </a:lnTo>
                <a:lnTo>
                  <a:pt x="82" y="399"/>
                </a:lnTo>
                <a:lnTo>
                  <a:pt x="76" y="401"/>
                </a:lnTo>
                <a:lnTo>
                  <a:pt x="72" y="403"/>
                </a:lnTo>
                <a:lnTo>
                  <a:pt x="68" y="403"/>
                </a:lnTo>
                <a:lnTo>
                  <a:pt x="66" y="403"/>
                </a:lnTo>
                <a:lnTo>
                  <a:pt x="64" y="403"/>
                </a:lnTo>
                <a:lnTo>
                  <a:pt x="50" y="405"/>
                </a:lnTo>
                <a:lnTo>
                  <a:pt x="41" y="411"/>
                </a:lnTo>
                <a:lnTo>
                  <a:pt x="37" y="417"/>
                </a:lnTo>
                <a:lnTo>
                  <a:pt x="35" y="425"/>
                </a:lnTo>
                <a:lnTo>
                  <a:pt x="35" y="432"/>
                </a:lnTo>
                <a:lnTo>
                  <a:pt x="35" y="438"/>
                </a:lnTo>
                <a:lnTo>
                  <a:pt x="35" y="444"/>
                </a:lnTo>
                <a:lnTo>
                  <a:pt x="37" y="446"/>
                </a:lnTo>
                <a:lnTo>
                  <a:pt x="39" y="446"/>
                </a:lnTo>
                <a:lnTo>
                  <a:pt x="43" y="446"/>
                </a:lnTo>
                <a:lnTo>
                  <a:pt x="49" y="448"/>
                </a:lnTo>
                <a:lnTo>
                  <a:pt x="54" y="450"/>
                </a:lnTo>
                <a:lnTo>
                  <a:pt x="60" y="450"/>
                </a:lnTo>
                <a:lnTo>
                  <a:pt x="64" y="450"/>
                </a:lnTo>
                <a:lnTo>
                  <a:pt x="66" y="450"/>
                </a:lnTo>
                <a:lnTo>
                  <a:pt x="70" y="442"/>
                </a:lnTo>
                <a:lnTo>
                  <a:pt x="76" y="440"/>
                </a:lnTo>
                <a:lnTo>
                  <a:pt x="82" y="440"/>
                </a:lnTo>
                <a:lnTo>
                  <a:pt x="88" y="442"/>
                </a:lnTo>
                <a:lnTo>
                  <a:pt x="92" y="446"/>
                </a:lnTo>
                <a:lnTo>
                  <a:pt x="96" y="448"/>
                </a:lnTo>
                <a:lnTo>
                  <a:pt x="98" y="450"/>
                </a:lnTo>
                <a:lnTo>
                  <a:pt x="99" y="438"/>
                </a:lnTo>
                <a:lnTo>
                  <a:pt x="107" y="427"/>
                </a:lnTo>
                <a:lnTo>
                  <a:pt x="117" y="417"/>
                </a:lnTo>
                <a:lnTo>
                  <a:pt x="129" y="409"/>
                </a:lnTo>
                <a:lnTo>
                  <a:pt x="141" y="405"/>
                </a:lnTo>
                <a:lnTo>
                  <a:pt x="150" y="399"/>
                </a:lnTo>
                <a:lnTo>
                  <a:pt x="156" y="397"/>
                </a:lnTo>
                <a:lnTo>
                  <a:pt x="158" y="395"/>
                </a:lnTo>
                <a:lnTo>
                  <a:pt x="164" y="382"/>
                </a:lnTo>
                <a:lnTo>
                  <a:pt x="170" y="368"/>
                </a:lnTo>
                <a:lnTo>
                  <a:pt x="178" y="358"/>
                </a:lnTo>
                <a:lnTo>
                  <a:pt x="186" y="348"/>
                </a:lnTo>
                <a:lnTo>
                  <a:pt x="196" y="342"/>
                </a:lnTo>
                <a:lnTo>
                  <a:pt x="205" y="336"/>
                </a:lnTo>
                <a:lnTo>
                  <a:pt x="215" y="336"/>
                </a:lnTo>
                <a:lnTo>
                  <a:pt x="223" y="333"/>
                </a:lnTo>
                <a:lnTo>
                  <a:pt x="233" y="333"/>
                </a:lnTo>
                <a:lnTo>
                  <a:pt x="243" y="333"/>
                </a:lnTo>
                <a:lnTo>
                  <a:pt x="252" y="333"/>
                </a:lnTo>
                <a:lnTo>
                  <a:pt x="260" y="333"/>
                </a:lnTo>
                <a:lnTo>
                  <a:pt x="266" y="335"/>
                </a:lnTo>
                <a:lnTo>
                  <a:pt x="270" y="335"/>
                </a:lnTo>
                <a:lnTo>
                  <a:pt x="274" y="336"/>
                </a:lnTo>
                <a:lnTo>
                  <a:pt x="333" y="331"/>
                </a:lnTo>
                <a:lnTo>
                  <a:pt x="331" y="331"/>
                </a:lnTo>
                <a:lnTo>
                  <a:pt x="327" y="329"/>
                </a:lnTo>
                <a:lnTo>
                  <a:pt x="323" y="329"/>
                </a:lnTo>
                <a:lnTo>
                  <a:pt x="317" y="327"/>
                </a:lnTo>
                <a:lnTo>
                  <a:pt x="309" y="327"/>
                </a:lnTo>
                <a:lnTo>
                  <a:pt x="305" y="325"/>
                </a:lnTo>
                <a:lnTo>
                  <a:pt x="301" y="325"/>
                </a:lnTo>
                <a:lnTo>
                  <a:pt x="299" y="323"/>
                </a:lnTo>
                <a:lnTo>
                  <a:pt x="301" y="319"/>
                </a:lnTo>
                <a:lnTo>
                  <a:pt x="303" y="315"/>
                </a:lnTo>
                <a:lnTo>
                  <a:pt x="307" y="311"/>
                </a:lnTo>
                <a:lnTo>
                  <a:pt x="311" y="305"/>
                </a:lnTo>
                <a:lnTo>
                  <a:pt x="317" y="301"/>
                </a:lnTo>
                <a:lnTo>
                  <a:pt x="323" y="297"/>
                </a:lnTo>
                <a:lnTo>
                  <a:pt x="329" y="293"/>
                </a:lnTo>
                <a:lnTo>
                  <a:pt x="335" y="291"/>
                </a:lnTo>
                <a:lnTo>
                  <a:pt x="341" y="288"/>
                </a:lnTo>
                <a:lnTo>
                  <a:pt x="348" y="286"/>
                </a:lnTo>
                <a:lnTo>
                  <a:pt x="354" y="282"/>
                </a:lnTo>
                <a:lnTo>
                  <a:pt x="358" y="280"/>
                </a:lnTo>
                <a:lnTo>
                  <a:pt x="364" y="280"/>
                </a:lnTo>
                <a:lnTo>
                  <a:pt x="368" y="280"/>
                </a:lnTo>
                <a:lnTo>
                  <a:pt x="370" y="278"/>
                </a:lnTo>
                <a:lnTo>
                  <a:pt x="374" y="278"/>
                </a:lnTo>
                <a:lnTo>
                  <a:pt x="380" y="276"/>
                </a:lnTo>
                <a:lnTo>
                  <a:pt x="392" y="274"/>
                </a:lnTo>
                <a:lnTo>
                  <a:pt x="401" y="270"/>
                </a:lnTo>
                <a:lnTo>
                  <a:pt x="413" y="268"/>
                </a:lnTo>
                <a:lnTo>
                  <a:pt x="423" y="264"/>
                </a:lnTo>
                <a:lnTo>
                  <a:pt x="431" y="262"/>
                </a:lnTo>
                <a:lnTo>
                  <a:pt x="433" y="260"/>
                </a:lnTo>
                <a:lnTo>
                  <a:pt x="425" y="252"/>
                </a:lnTo>
                <a:lnTo>
                  <a:pt x="419" y="242"/>
                </a:lnTo>
                <a:lnTo>
                  <a:pt x="415" y="235"/>
                </a:lnTo>
                <a:lnTo>
                  <a:pt x="413" y="229"/>
                </a:lnTo>
                <a:lnTo>
                  <a:pt x="411" y="225"/>
                </a:lnTo>
                <a:lnTo>
                  <a:pt x="411" y="223"/>
                </a:lnTo>
                <a:lnTo>
                  <a:pt x="411" y="221"/>
                </a:lnTo>
                <a:lnTo>
                  <a:pt x="405" y="223"/>
                </a:lnTo>
                <a:lnTo>
                  <a:pt x="399" y="227"/>
                </a:lnTo>
                <a:lnTo>
                  <a:pt x="396" y="229"/>
                </a:lnTo>
                <a:lnTo>
                  <a:pt x="392" y="231"/>
                </a:lnTo>
                <a:lnTo>
                  <a:pt x="386" y="231"/>
                </a:lnTo>
                <a:lnTo>
                  <a:pt x="380" y="231"/>
                </a:lnTo>
                <a:lnTo>
                  <a:pt x="374" y="231"/>
                </a:lnTo>
                <a:lnTo>
                  <a:pt x="368" y="229"/>
                </a:lnTo>
                <a:lnTo>
                  <a:pt x="364" y="229"/>
                </a:lnTo>
                <a:lnTo>
                  <a:pt x="358" y="227"/>
                </a:lnTo>
                <a:lnTo>
                  <a:pt x="354" y="225"/>
                </a:lnTo>
                <a:lnTo>
                  <a:pt x="350" y="223"/>
                </a:lnTo>
                <a:lnTo>
                  <a:pt x="348" y="223"/>
                </a:lnTo>
                <a:lnTo>
                  <a:pt x="345" y="223"/>
                </a:lnTo>
                <a:lnTo>
                  <a:pt x="345" y="221"/>
                </a:lnTo>
                <a:lnTo>
                  <a:pt x="364" y="172"/>
                </a:lnTo>
                <a:lnTo>
                  <a:pt x="399" y="139"/>
                </a:lnTo>
                <a:lnTo>
                  <a:pt x="405" y="137"/>
                </a:lnTo>
                <a:lnTo>
                  <a:pt x="413" y="135"/>
                </a:lnTo>
                <a:lnTo>
                  <a:pt x="421" y="131"/>
                </a:lnTo>
                <a:lnTo>
                  <a:pt x="433" y="127"/>
                </a:lnTo>
                <a:lnTo>
                  <a:pt x="445" y="121"/>
                </a:lnTo>
                <a:lnTo>
                  <a:pt x="456" y="117"/>
                </a:lnTo>
                <a:lnTo>
                  <a:pt x="470" y="111"/>
                </a:lnTo>
                <a:lnTo>
                  <a:pt x="484" y="107"/>
                </a:lnTo>
                <a:lnTo>
                  <a:pt x="497" y="103"/>
                </a:lnTo>
                <a:lnTo>
                  <a:pt x="509" y="97"/>
                </a:lnTo>
                <a:lnTo>
                  <a:pt x="519" y="94"/>
                </a:lnTo>
                <a:lnTo>
                  <a:pt x="529" y="90"/>
                </a:lnTo>
                <a:lnTo>
                  <a:pt x="535" y="88"/>
                </a:lnTo>
                <a:lnTo>
                  <a:pt x="541" y="86"/>
                </a:lnTo>
                <a:lnTo>
                  <a:pt x="543" y="86"/>
                </a:lnTo>
                <a:lnTo>
                  <a:pt x="550" y="88"/>
                </a:lnTo>
                <a:lnTo>
                  <a:pt x="558" y="90"/>
                </a:lnTo>
                <a:lnTo>
                  <a:pt x="562" y="90"/>
                </a:lnTo>
                <a:lnTo>
                  <a:pt x="566" y="90"/>
                </a:lnTo>
                <a:lnTo>
                  <a:pt x="568" y="88"/>
                </a:lnTo>
                <a:lnTo>
                  <a:pt x="568" y="86"/>
                </a:lnTo>
                <a:lnTo>
                  <a:pt x="570" y="86"/>
                </a:lnTo>
                <a:lnTo>
                  <a:pt x="574" y="88"/>
                </a:lnTo>
                <a:lnTo>
                  <a:pt x="580" y="92"/>
                </a:lnTo>
                <a:lnTo>
                  <a:pt x="582" y="94"/>
                </a:lnTo>
                <a:lnTo>
                  <a:pt x="586" y="94"/>
                </a:lnTo>
                <a:lnTo>
                  <a:pt x="588" y="94"/>
                </a:lnTo>
                <a:lnTo>
                  <a:pt x="592" y="94"/>
                </a:lnTo>
                <a:lnTo>
                  <a:pt x="594" y="94"/>
                </a:lnTo>
                <a:lnTo>
                  <a:pt x="615" y="80"/>
                </a:lnTo>
                <a:lnTo>
                  <a:pt x="609" y="64"/>
                </a:lnTo>
                <a:lnTo>
                  <a:pt x="588" y="74"/>
                </a:lnTo>
                <a:lnTo>
                  <a:pt x="584" y="60"/>
                </a:lnTo>
                <a:lnTo>
                  <a:pt x="570" y="70"/>
                </a:lnTo>
                <a:lnTo>
                  <a:pt x="548" y="68"/>
                </a:lnTo>
                <a:lnTo>
                  <a:pt x="568" y="58"/>
                </a:lnTo>
                <a:lnTo>
                  <a:pt x="592" y="47"/>
                </a:lnTo>
                <a:lnTo>
                  <a:pt x="592" y="48"/>
                </a:lnTo>
                <a:lnTo>
                  <a:pt x="592" y="50"/>
                </a:lnTo>
                <a:lnTo>
                  <a:pt x="592" y="52"/>
                </a:lnTo>
                <a:lnTo>
                  <a:pt x="594" y="56"/>
                </a:lnTo>
                <a:lnTo>
                  <a:pt x="594" y="60"/>
                </a:lnTo>
                <a:lnTo>
                  <a:pt x="594" y="62"/>
                </a:lnTo>
                <a:lnTo>
                  <a:pt x="595" y="64"/>
                </a:lnTo>
                <a:lnTo>
                  <a:pt x="597" y="64"/>
                </a:lnTo>
                <a:lnTo>
                  <a:pt x="607" y="52"/>
                </a:lnTo>
                <a:lnTo>
                  <a:pt x="617" y="45"/>
                </a:lnTo>
                <a:lnTo>
                  <a:pt x="625" y="39"/>
                </a:lnTo>
                <a:lnTo>
                  <a:pt x="629" y="35"/>
                </a:lnTo>
                <a:lnTo>
                  <a:pt x="635" y="33"/>
                </a:lnTo>
                <a:lnTo>
                  <a:pt x="639" y="33"/>
                </a:lnTo>
                <a:lnTo>
                  <a:pt x="641" y="33"/>
                </a:lnTo>
                <a:lnTo>
                  <a:pt x="643" y="31"/>
                </a:lnTo>
                <a:lnTo>
                  <a:pt x="646" y="27"/>
                </a:lnTo>
                <a:lnTo>
                  <a:pt x="652" y="23"/>
                </a:lnTo>
                <a:lnTo>
                  <a:pt x="658" y="17"/>
                </a:lnTo>
                <a:lnTo>
                  <a:pt x="666" y="13"/>
                </a:lnTo>
                <a:lnTo>
                  <a:pt x="674" y="7"/>
                </a:lnTo>
                <a:lnTo>
                  <a:pt x="680" y="3"/>
                </a:lnTo>
                <a:lnTo>
                  <a:pt x="684" y="0"/>
                </a:lnTo>
                <a:lnTo>
                  <a:pt x="694" y="7"/>
                </a:lnTo>
                <a:lnTo>
                  <a:pt x="662" y="47"/>
                </a:lnTo>
                <a:lnTo>
                  <a:pt x="678" y="47"/>
                </a:lnTo>
                <a:lnTo>
                  <a:pt x="688" y="54"/>
                </a:lnTo>
                <a:lnTo>
                  <a:pt x="684" y="72"/>
                </a:lnTo>
                <a:lnTo>
                  <a:pt x="682" y="74"/>
                </a:lnTo>
                <a:lnTo>
                  <a:pt x="678" y="76"/>
                </a:lnTo>
                <a:lnTo>
                  <a:pt x="674" y="78"/>
                </a:lnTo>
                <a:lnTo>
                  <a:pt x="674" y="80"/>
                </a:lnTo>
                <a:lnTo>
                  <a:pt x="682" y="86"/>
                </a:lnTo>
                <a:lnTo>
                  <a:pt x="684" y="92"/>
                </a:lnTo>
                <a:lnTo>
                  <a:pt x="688" y="97"/>
                </a:lnTo>
                <a:lnTo>
                  <a:pt x="688" y="105"/>
                </a:lnTo>
                <a:lnTo>
                  <a:pt x="688" y="109"/>
                </a:lnTo>
                <a:lnTo>
                  <a:pt x="688" y="115"/>
                </a:lnTo>
                <a:lnTo>
                  <a:pt x="688" y="119"/>
                </a:lnTo>
                <a:lnTo>
                  <a:pt x="680" y="121"/>
                </a:lnTo>
                <a:lnTo>
                  <a:pt x="672" y="125"/>
                </a:lnTo>
                <a:lnTo>
                  <a:pt x="664" y="133"/>
                </a:lnTo>
                <a:lnTo>
                  <a:pt x="658" y="139"/>
                </a:lnTo>
                <a:lnTo>
                  <a:pt x="652" y="146"/>
                </a:lnTo>
                <a:lnTo>
                  <a:pt x="648" y="152"/>
                </a:lnTo>
                <a:lnTo>
                  <a:pt x="644" y="156"/>
                </a:lnTo>
                <a:lnTo>
                  <a:pt x="644" y="158"/>
                </a:lnTo>
                <a:lnTo>
                  <a:pt x="643" y="160"/>
                </a:lnTo>
                <a:lnTo>
                  <a:pt x="641" y="162"/>
                </a:lnTo>
                <a:lnTo>
                  <a:pt x="637" y="164"/>
                </a:lnTo>
                <a:lnTo>
                  <a:pt x="633" y="166"/>
                </a:lnTo>
                <a:lnTo>
                  <a:pt x="627" y="168"/>
                </a:lnTo>
                <a:lnTo>
                  <a:pt x="625" y="172"/>
                </a:lnTo>
                <a:lnTo>
                  <a:pt x="621" y="174"/>
                </a:lnTo>
                <a:lnTo>
                  <a:pt x="619" y="174"/>
                </a:lnTo>
                <a:lnTo>
                  <a:pt x="611" y="170"/>
                </a:lnTo>
                <a:lnTo>
                  <a:pt x="603" y="170"/>
                </a:lnTo>
                <a:lnTo>
                  <a:pt x="595" y="172"/>
                </a:lnTo>
                <a:lnTo>
                  <a:pt x="590" y="174"/>
                </a:lnTo>
                <a:lnTo>
                  <a:pt x="584" y="178"/>
                </a:lnTo>
                <a:lnTo>
                  <a:pt x="578" y="180"/>
                </a:lnTo>
                <a:lnTo>
                  <a:pt x="574" y="182"/>
                </a:lnTo>
                <a:lnTo>
                  <a:pt x="574" y="184"/>
                </a:lnTo>
                <a:lnTo>
                  <a:pt x="572" y="186"/>
                </a:lnTo>
                <a:lnTo>
                  <a:pt x="552" y="184"/>
                </a:lnTo>
                <a:lnTo>
                  <a:pt x="550" y="182"/>
                </a:lnTo>
                <a:lnTo>
                  <a:pt x="546" y="180"/>
                </a:lnTo>
                <a:lnTo>
                  <a:pt x="545" y="180"/>
                </a:lnTo>
                <a:lnTo>
                  <a:pt x="525" y="180"/>
                </a:lnTo>
                <a:lnTo>
                  <a:pt x="507" y="182"/>
                </a:lnTo>
                <a:lnTo>
                  <a:pt x="492" y="184"/>
                </a:lnTo>
                <a:lnTo>
                  <a:pt x="478" y="186"/>
                </a:lnTo>
                <a:lnTo>
                  <a:pt x="466" y="188"/>
                </a:lnTo>
                <a:lnTo>
                  <a:pt x="454" y="192"/>
                </a:lnTo>
                <a:lnTo>
                  <a:pt x="448" y="195"/>
                </a:lnTo>
                <a:lnTo>
                  <a:pt x="441" y="199"/>
                </a:lnTo>
                <a:lnTo>
                  <a:pt x="435" y="201"/>
                </a:lnTo>
                <a:lnTo>
                  <a:pt x="431" y="205"/>
                </a:lnTo>
                <a:lnTo>
                  <a:pt x="427" y="209"/>
                </a:lnTo>
                <a:lnTo>
                  <a:pt x="423" y="211"/>
                </a:lnTo>
                <a:lnTo>
                  <a:pt x="423" y="215"/>
                </a:lnTo>
                <a:lnTo>
                  <a:pt x="421" y="217"/>
                </a:lnTo>
                <a:lnTo>
                  <a:pt x="419" y="219"/>
                </a:lnTo>
                <a:lnTo>
                  <a:pt x="421" y="223"/>
                </a:lnTo>
                <a:lnTo>
                  <a:pt x="423" y="229"/>
                </a:lnTo>
                <a:lnTo>
                  <a:pt x="425" y="235"/>
                </a:lnTo>
                <a:lnTo>
                  <a:pt x="429" y="240"/>
                </a:lnTo>
                <a:lnTo>
                  <a:pt x="431" y="244"/>
                </a:lnTo>
                <a:lnTo>
                  <a:pt x="435" y="248"/>
                </a:lnTo>
                <a:lnTo>
                  <a:pt x="437" y="248"/>
                </a:lnTo>
                <a:lnTo>
                  <a:pt x="437" y="250"/>
                </a:lnTo>
                <a:lnTo>
                  <a:pt x="439" y="252"/>
                </a:lnTo>
                <a:lnTo>
                  <a:pt x="443" y="254"/>
                </a:lnTo>
                <a:lnTo>
                  <a:pt x="445" y="258"/>
                </a:lnTo>
                <a:lnTo>
                  <a:pt x="446" y="260"/>
                </a:lnTo>
                <a:lnTo>
                  <a:pt x="446" y="268"/>
                </a:lnTo>
                <a:lnTo>
                  <a:pt x="445" y="274"/>
                </a:lnTo>
                <a:lnTo>
                  <a:pt x="445" y="278"/>
                </a:lnTo>
                <a:lnTo>
                  <a:pt x="443" y="280"/>
                </a:lnTo>
                <a:lnTo>
                  <a:pt x="441" y="282"/>
                </a:lnTo>
                <a:lnTo>
                  <a:pt x="439" y="284"/>
                </a:lnTo>
                <a:lnTo>
                  <a:pt x="437" y="286"/>
                </a:lnTo>
                <a:lnTo>
                  <a:pt x="431" y="293"/>
                </a:lnTo>
                <a:lnTo>
                  <a:pt x="421" y="313"/>
                </a:lnTo>
                <a:lnTo>
                  <a:pt x="403" y="331"/>
                </a:lnTo>
                <a:lnTo>
                  <a:pt x="405" y="329"/>
                </a:lnTo>
                <a:lnTo>
                  <a:pt x="403" y="329"/>
                </a:lnTo>
                <a:lnTo>
                  <a:pt x="396" y="338"/>
                </a:lnTo>
                <a:lnTo>
                  <a:pt x="390" y="346"/>
                </a:lnTo>
                <a:lnTo>
                  <a:pt x="384" y="352"/>
                </a:lnTo>
                <a:lnTo>
                  <a:pt x="380" y="356"/>
                </a:lnTo>
                <a:lnTo>
                  <a:pt x="376" y="358"/>
                </a:lnTo>
                <a:lnTo>
                  <a:pt x="372" y="360"/>
                </a:lnTo>
                <a:lnTo>
                  <a:pt x="370" y="362"/>
                </a:lnTo>
                <a:lnTo>
                  <a:pt x="364" y="366"/>
                </a:lnTo>
                <a:lnTo>
                  <a:pt x="358" y="372"/>
                </a:lnTo>
                <a:lnTo>
                  <a:pt x="350" y="376"/>
                </a:lnTo>
                <a:lnTo>
                  <a:pt x="345" y="380"/>
                </a:lnTo>
                <a:lnTo>
                  <a:pt x="339" y="385"/>
                </a:lnTo>
                <a:lnTo>
                  <a:pt x="333" y="389"/>
                </a:lnTo>
                <a:lnTo>
                  <a:pt x="329" y="393"/>
                </a:lnTo>
                <a:lnTo>
                  <a:pt x="325" y="395"/>
                </a:lnTo>
                <a:lnTo>
                  <a:pt x="319" y="399"/>
                </a:lnTo>
                <a:lnTo>
                  <a:pt x="313" y="403"/>
                </a:lnTo>
                <a:lnTo>
                  <a:pt x="309" y="407"/>
                </a:lnTo>
                <a:lnTo>
                  <a:pt x="305" y="409"/>
                </a:lnTo>
                <a:lnTo>
                  <a:pt x="303" y="413"/>
                </a:lnTo>
                <a:lnTo>
                  <a:pt x="299" y="415"/>
                </a:lnTo>
                <a:lnTo>
                  <a:pt x="297" y="415"/>
                </a:lnTo>
                <a:lnTo>
                  <a:pt x="297" y="417"/>
                </a:lnTo>
                <a:lnTo>
                  <a:pt x="286" y="421"/>
                </a:lnTo>
                <a:lnTo>
                  <a:pt x="276" y="425"/>
                </a:lnTo>
                <a:lnTo>
                  <a:pt x="266" y="431"/>
                </a:lnTo>
                <a:lnTo>
                  <a:pt x="256" y="438"/>
                </a:lnTo>
                <a:lnTo>
                  <a:pt x="245" y="446"/>
                </a:lnTo>
                <a:lnTo>
                  <a:pt x="235" y="452"/>
                </a:lnTo>
                <a:lnTo>
                  <a:pt x="225" y="458"/>
                </a:lnTo>
                <a:lnTo>
                  <a:pt x="217" y="466"/>
                </a:lnTo>
                <a:lnTo>
                  <a:pt x="209" y="474"/>
                </a:lnTo>
                <a:lnTo>
                  <a:pt x="203" y="480"/>
                </a:lnTo>
                <a:lnTo>
                  <a:pt x="196" y="487"/>
                </a:lnTo>
                <a:lnTo>
                  <a:pt x="190" y="493"/>
                </a:lnTo>
                <a:lnTo>
                  <a:pt x="186" y="497"/>
                </a:lnTo>
                <a:lnTo>
                  <a:pt x="182" y="501"/>
                </a:lnTo>
                <a:lnTo>
                  <a:pt x="180" y="503"/>
                </a:lnTo>
                <a:lnTo>
                  <a:pt x="178" y="503"/>
                </a:lnTo>
                <a:lnTo>
                  <a:pt x="176" y="503"/>
                </a:lnTo>
                <a:lnTo>
                  <a:pt x="172" y="503"/>
                </a:lnTo>
                <a:lnTo>
                  <a:pt x="166" y="503"/>
                </a:lnTo>
                <a:lnTo>
                  <a:pt x="162" y="505"/>
                </a:lnTo>
                <a:lnTo>
                  <a:pt x="158" y="505"/>
                </a:lnTo>
                <a:lnTo>
                  <a:pt x="156" y="505"/>
                </a:lnTo>
                <a:lnTo>
                  <a:pt x="154" y="505"/>
                </a:lnTo>
                <a:lnTo>
                  <a:pt x="150" y="507"/>
                </a:lnTo>
                <a:lnTo>
                  <a:pt x="145" y="511"/>
                </a:lnTo>
                <a:lnTo>
                  <a:pt x="139" y="513"/>
                </a:lnTo>
                <a:lnTo>
                  <a:pt x="135" y="515"/>
                </a:lnTo>
                <a:lnTo>
                  <a:pt x="129" y="517"/>
                </a:lnTo>
                <a:lnTo>
                  <a:pt x="127" y="519"/>
                </a:lnTo>
                <a:lnTo>
                  <a:pt x="123" y="519"/>
                </a:lnTo>
                <a:lnTo>
                  <a:pt x="115" y="525"/>
                </a:lnTo>
                <a:lnTo>
                  <a:pt x="109" y="527"/>
                </a:lnTo>
                <a:lnTo>
                  <a:pt x="103" y="527"/>
                </a:lnTo>
                <a:lnTo>
                  <a:pt x="99" y="525"/>
                </a:lnTo>
                <a:lnTo>
                  <a:pt x="96" y="523"/>
                </a:lnTo>
                <a:lnTo>
                  <a:pt x="92" y="521"/>
                </a:lnTo>
                <a:lnTo>
                  <a:pt x="90" y="521"/>
                </a:lnTo>
                <a:lnTo>
                  <a:pt x="90" y="519"/>
                </a:lnTo>
                <a:lnTo>
                  <a:pt x="84" y="523"/>
                </a:lnTo>
                <a:lnTo>
                  <a:pt x="78" y="527"/>
                </a:lnTo>
                <a:lnTo>
                  <a:pt x="74" y="529"/>
                </a:lnTo>
                <a:lnTo>
                  <a:pt x="68" y="529"/>
                </a:lnTo>
                <a:lnTo>
                  <a:pt x="64" y="529"/>
                </a:lnTo>
                <a:lnTo>
                  <a:pt x="60" y="529"/>
                </a:lnTo>
                <a:lnTo>
                  <a:pt x="58" y="529"/>
                </a:lnTo>
                <a:lnTo>
                  <a:pt x="68" y="519"/>
                </a:lnTo>
                <a:lnTo>
                  <a:pt x="84" y="511"/>
                </a:lnTo>
                <a:lnTo>
                  <a:pt x="72" y="507"/>
                </a:lnTo>
                <a:lnTo>
                  <a:pt x="64" y="513"/>
                </a:lnTo>
                <a:lnTo>
                  <a:pt x="52" y="513"/>
                </a:lnTo>
                <a:lnTo>
                  <a:pt x="47" y="507"/>
                </a:lnTo>
                <a:lnTo>
                  <a:pt x="39" y="505"/>
                </a:lnTo>
                <a:lnTo>
                  <a:pt x="33" y="501"/>
                </a:lnTo>
                <a:lnTo>
                  <a:pt x="27" y="499"/>
                </a:lnTo>
                <a:lnTo>
                  <a:pt x="21" y="499"/>
                </a:lnTo>
                <a:lnTo>
                  <a:pt x="15" y="499"/>
                </a:lnTo>
                <a:lnTo>
                  <a:pt x="13" y="499"/>
                </a:lnTo>
                <a:lnTo>
                  <a:pt x="11" y="499"/>
                </a:lnTo>
                <a:lnTo>
                  <a:pt x="9" y="501"/>
                </a:lnTo>
                <a:lnTo>
                  <a:pt x="5" y="503"/>
                </a:lnTo>
                <a:lnTo>
                  <a:pt x="1" y="505"/>
                </a:lnTo>
                <a:lnTo>
                  <a:pt x="0" y="505"/>
                </a:lnTo>
                <a:lnTo>
                  <a:pt x="0" y="497"/>
                </a:lnTo>
                <a:lnTo>
                  <a:pt x="3" y="487"/>
                </a:lnTo>
                <a:lnTo>
                  <a:pt x="7" y="478"/>
                </a:lnTo>
                <a:lnTo>
                  <a:pt x="11" y="470"/>
                </a:lnTo>
                <a:lnTo>
                  <a:pt x="17" y="462"/>
                </a:lnTo>
                <a:lnTo>
                  <a:pt x="23" y="456"/>
                </a:lnTo>
                <a:lnTo>
                  <a:pt x="25" y="452"/>
                </a:lnTo>
                <a:lnTo>
                  <a:pt x="27" y="450"/>
                </a:lnTo>
                <a:lnTo>
                  <a:pt x="25" y="440"/>
                </a:lnTo>
                <a:lnTo>
                  <a:pt x="25" y="431"/>
                </a:lnTo>
                <a:lnTo>
                  <a:pt x="27" y="421"/>
                </a:lnTo>
                <a:lnTo>
                  <a:pt x="29" y="415"/>
                </a:lnTo>
                <a:lnTo>
                  <a:pt x="33" y="409"/>
                </a:lnTo>
                <a:lnTo>
                  <a:pt x="37" y="405"/>
                </a:lnTo>
                <a:lnTo>
                  <a:pt x="39" y="403"/>
                </a:lnTo>
                <a:lnTo>
                  <a:pt x="49" y="393"/>
                </a:lnTo>
                <a:lnTo>
                  <a:pt x="50" y="382"/>
                </a:lnTo>
                <a:lnTo>
                  <a:pt x="50" y="380"/>
                </a:lnTo>
                <a:lnTo>
                  <a:pt x="50" y="378"/>
                </a:lnTo>
                <a:lnTo>
                  <a:pt x="52" y="376"/>
                </a:lnTo>
                <a:lnTo>
                  <a:pt x="52" y="374"/>
                </a:lnTo>
                <a:lnTo>
                  <a:pt x="56" y="370"/>
                </a:lnTo>
                <a:lnTo>
                  <a:pt x="56" y="366"/>
                </a:lnTo>
                <a:lnTo>
                  <a:pt x="54" y="364"/>
                </a:lnTo>
                <a:lnTo>
                  <a:pt x="56" y="358"/>
                </a:lnTo>
                <a:lnTo>
                  <a:pt x="56" y="354"/>
                </a:lnTo>
                <a:lnTo>
                  <a:pt x="60" y="352"/>
                </a:lnTo>
                <a:lnTo>
                  <a:pt x="62" y="352"/>
                </a:lnTo>
                <a:lnTo>
                  <a:pt x="66" y="350"/>
                </a:lnTo>
                <a:lnTo>
                  <a:pt x="68" y="352"/>
                </a:lnTo>
                <a:lnTo>
                  <a:pt x="70" y="352"/>
                </a:lnTo>
                <a:lnTo>
                  <a:pt x="72" y="352"/>
                </a:lnTo>
                <a:lnTo>
                  <a:pt x="72" y="358"/>
                </a:lnTo>
                <a:lnTo>
                  <a:pt x="74" y="360"/>
                </a:lnTo>
                <a:lnTo>
                  <a:pt x="76" y="360"/>
                </a:lnTo>
                <a:lnTo>
                  <a:pt x="76" y="358"/>
                </a:lnTo>
                <a:lnTo>
                  <a:pt x="78" y="356"/>
                </a:lnTo>
                <a:lnTo>
                  <a:pt x="78" y="354"/>
                </a:lnTo>
                <a:lnTo>
                  <a:pt x="80" y="352"/>
                </a:lnTo>
                <a:lnTo>
                  <a:pt x="78" y="352"/>
                </a:lnTo>
                <a:lnTo>
                  <a:pt x="88" y="352"/>
                </a:lnTo>
              </a:path>
            </a:pathLst>
          </a:custGeom>
          <a:solidFill>
            <a:srgbClr val="7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Freeform 69"/>
          <p:cNvSpPr>
            <a:spLocks/>
          </p:cNvSpPr>
          <p:nvPr/>
        </p:nvSpPr>
        <p:spPr bwMode="auto">
          <a:xfrm>
            <a:off x="6891338" y="2128838"/>
            <a:ext cx="1109662" cy="885825"/>
          </a:xfrm>
          <a:custGeom>
            <a:avLst/>
            <a:gdLst>
              <a:gd name="T0" fmla="*/ 130924 w 695"/>
              <a:gd name="T1" fmla="*/ 618406 h 530"/>
              <a:gd name="T2" fmla="*/ 158067 w 695"/>
              <a:gd name="T3" fmla="*/ 646819 h 530"/>
              <a:gd name="T4" fmla="*/ 114958 w 695"/>
              <a:gd name="T5" fmla="*/ 673561 h 530"/>
              <a:gd name="T6" fmla="*/ 55882 w 695"/>
              <a:gd name="T7" fmla="*/ 710331 h 530"/>
              <a:gd name="T8" fmla="*/ 68655 w 695"/>
              <a:gd name="T9" fmla="*/ 745430 h 530"/>
              <a:gd name="T10" fmla="*/ 121344 w 695"/>
              <a:gd name="T11" fmla="*/ 735402 h 530"/>
              <a:gd name="T12" fmla="*/ 158067 w 695"/>
              <a:gd name="T13" fmla="*/ 732059 h 530"/>
              <a:gd name="T14" fmla="*/ 252268 w 695"/>
              <a:gd name="T15" fmla="*/ 660190 h 530"/>
              <a:gd name="T16" fmla="*/ 356050 w 695"/>
              <a:gd name="T17" fmla="*/ 556566 h 530"/>
              <a:gd name="T18" fmla="*/ 437478 w 695"/>
              <a:gd name="T19" fmla="*/ 561580 h 530"/>
              <a:gd name="T20" fmla="*/ 486974 w 695"/>
              <a:gd name="T21" fmla="*/ 543195 h 530"/>
              <a:gd name="T22" fmla="*/ 506134 w 695"/>
              <a:gd name="T23" fmla="*/ 503082 h 530"/>
              <a:gd name="T24" fmla="*/ 581175 w 695"/>
              <a:gd name="T25" fmla="*/ 467983 h 530"/>
              <a:gd name="T26" fmla="*/ 640251 w 695"/>
              <a:gd name="T27" fmla="*/ 451269 h 530"/>
              <a:gd name="T28" fmla="*/ 662604 w 695"/>
              <a:gd name="T29" fmla="*/ 392771 h 530"/>
              <a:gd name="T30" fmla="*/ 637058 w 695"/>
              <a:gd name="T31" fmla="*/ 379401 h 530"/>
              <a:gd name="T32" fmla="*/ 571596 w 695"/>
              <a:gd name="T33" fmla="*/ 379401 h 530"/>
              <a:gd name="T34" fmla="*/ 637058 w 695"/>
              <a:gd name="T35" fmla="*/ 232320 h 530"/>
              <a:gd name="T36" fmla="*/ 728066 w 695"/>
              <a:gd name="T37" fmla="*/ 195550 h 530"/>
              <a:gd name="T38" fmla="*/ 863780 w 695"/>
              <a:gd name="T39" fmla="*/ 143738 h 530"/>
              <a:gd name="T40" fmla="*/ 906889 w 695"/>
              <a:gd name="T41" fmla="*/ 143738 h 530"/>
              <a:gd name="T42" fmla="*/ 938822 w 695"/>
              <a:gd name="T43" fmla="*/ 157109 h 530"/>
              <a:gd name="T44" fmla="*/ 910083 w 695"/>
              <a:gd name="T45" fmla="*/ 116996 h 530"/>
              <a:gd name="T46" fmla="*/ 948402 w 695"/>
              <a:gd name="T47" fmla="*/ 93597 h 530"/>
              <a:gd name="T48" fmla="*/ 997897 w 695"/>
              <a:gd name="T49" fmla="*/ 65183 h 530"/>
              <a:gd name="T50" fmla="*/ 1041007 w 695"/>
              <a:gd name="T51" fmla="*/ 38441 h 530"/>
              <a:gd name="T52" fmla="*/ 1056973 w 695"/>
              <a:gd name="T53" fmla="*/ 78554 h 530"/>
              <a:gd name="T54" fmla="*/ 1076133 w 695"/>
              <a:gd name="T55" fmla="*/ 133709 h 530"/>
              <a:gd name="T56" fmla="*/ 1098486 w 695"/>
              <a:gd name="T57" fmla="*/ 198893 h 530"/>
              <a:gd name="T58" fmla="*/ 1034620 w 695"/>
              <a:gd name="T59" fmla="*/ 254048 h 530"/>
              <a:gd name="T60" fmla="*/ 1001091 w 695"/>
              <a:gd name="T61" fmla="*/ 280790 h 530"/>
              <a:gd name="T62" fmla="*/ 942015 w 695"/>
              <a:gd name="T63" fmla="*/ 290818 h 530"/>
              <a:gd name="T64" fmla="*/ 881343 w 695"/>
              <a:gd name="T65" fmla="*/ 307532 h 530"/>
              <a:gd name="T66" fmla="*/ 763192 w 695"/>
              <a:gd name="T67" fmla="*/ 310874 h 530"/>
              <a:gd name="T68" fmla="*/ 675377 w 695"/>
              <a:gd name="T69" fmla="*/ 352659 h 530"/>
              <a:gd name="T70" fmla="*/ 678570 w 695"/>
              <a:gd name="T71" fmla="*/ 392771 h 530"/>
              <a:gd name="T72" fmla="*/ 707310 w 695"/>
              <a:gd name="T73" fmla="*/ 424527 h 530"/>
              <a:gd name="T74" fmla="*/ 704116 w 695"/>
              <a:gd name="T75" fmla="*/ 471326 h 530"/>
              <a:gd name="T76" fmla="*/ 643444 w 695"/>
              <a:gd name="T77" fmla="*/ 553223 h 530"/>
              <a:gd name="T78" fmla="*/ 606722 w 695"/>
              <a:gd name="T79" fmla="*/ 595007 h 530"/>
              <a:gd name="T80" fmla="*/ 558823 w 695"/>
              <a:gd name="T81" fmla="*/ 628434 h 530"/>
              <a:gd name="T82" fmla="*/ 493361 w 695"/>
              <a:gd name="T83" fmla="*/ 680247 h 530"/>
              <a:gd name="T84" fmla="*/ 440672 w 695"/>
              <a:gd name="T85" fmla="*/ 710331 h 530"/>
              <a:gd name="T86" fmla="*/ 324117 w 695"/>
              <a:gd name="T87" fmla="*/ 802257 h 530"/>
              <a:gd name="T88" fmla="*/ 284201 w 695"/>
              <a:gd name="T89" fmla="*/ 840698 h 530"/>
              <a:gd name="T90" fmla="*/ 245882 w 695"/>
              <a:gd name="T91" fmla="*/ 844041 h 530"/>
              <a:gd name="T92" fmla="*/ 196386 w 695"/>
              <a:gd name="T93" fmla="*/ 867440 h 530"/>
              <a:gd name="T94" fmla="*/ 143697 w 695"/>
              <a:gd name="T95" fmla="*/ 870783 h 530"/>
              <a:gd name="T96" fmla="*/ 95798 w 695"/>
              <a:gd name="T97" fmla="*/ 884154 h 530"/>
              <a:gd name="T98" fmla="*/ 83025 w 695"/>
              <a:gd name="T99" fmla="*/ 857412 h 530"/>
              <a:gd name="T100" fmla="*/ 17563 w 695"/>
              <a:gd name="T101" fmla="*/ 834013 h 530"/>
              <a:gd name="T102" fmla="*/ 4790 w 695"/>
              <a:gd name="T103" fmla="*/ 813956 h 530"/>
              <a:gd name="T104" fmla="*/ 39916 w 695"/>
              <a:gd name="T105" fmla="*/ 735402 h 530"/>
              <a:gd name="T106" fmla="*/ 78235 w 695"/>
              <a:gd name="T107" fmla="*/ 656848 h 530"/>
              <a:gd name="T108" fmla="*/ 89412 w 695"/>
              <a:gd name="T109" fmla="*/ 618406 h 530"/>
              <a:gd name="T110" fmla="*/ 98991 w 695"/>
              <a:gd name="T111" fmla="*/ 588322 h 530"/>
              <a:gd name="T112" fmla="*/ 121344 w 695"/>
              <a:gd name="T113" fmla="*/ 601692 h 53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95"/>
              <a:gd name="T172" fmla="*/ 0 h 530"/>
              <a:gd name="T173" fmla="*/ 695 w 695"/>
              <a:gd name="T174" fmla="*/ 530 h 53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95" h="530">
                <a:moveTo>
                  <a:pt x="88" y="352"/>
                </a:moveTo>
                <a:lnTo>
                  <a:pt x="88" y="352"/>
                </a:lnTo>
                <a:lnTo>
                  <a:pt x="88" y="354"/>
                </a:lnTo>
                <a:lnTo>
                  <a:pt x="86" y="358"/>
                </a:lnTo>
                <a:lnTo>
                  <a:pt x="84" y="362"/>
                </a:lnTo>
                <a:lnTo>
                  <a:pt x="84" y="366"/>
                </a:lnTo>
                <a:lnTo>
                  <a:pt x="82" y="370"/>
                </a:lnTo>
                <a:lnTo>
                  <a:pt x="82" y="374"/>
                </a:lnTo>
                <a:lnTo>
                  <a:pt x="84" y="374"/>
                </a:lnTo>
                <a:lnTo>
                  <a:pt x="92" y="378"/>
                </a:lnTo>
                <a:lnTo>
                  <a:pt x="98" y="380"/>
                </a:lnTo>
                <a:lnTo>
                  <a:pt x="99" y="382"/>
                </a:lnTo>
                <a:lnTo>
                  <a:pt x="99" y="385"/>
                </a:lnTo>
                <a:lnTo>
                  <a:pt x="99" y="387"/>
                </a:lnTo>
                <a:lnTo>
                  <a:pt x="99" y="389"/>
                </a:lnTo>
                <a:lnTo>
                  <a:pt x="98" y="391"/>
                </a:lnTo>
                <a:lnTo>
                  <a:pt x="96" y="393"/>
                </a:lnTo>
                <a:lnTo>
                  <a:pt x="92" y="395"/>
                </a:lnTo>
                <a:lnTo>
                  <a:pt x="86" y="397"/>
                </a:lnTo>
                <a:lnTo>
                  <a:pt x="82" y="399"/>
                </a:lnTo>
                <a:lnTo>
                  <a:pt x="76" y="401"/>
                </a:lnTo>
                <a:lnTo>
                  <a:pt x="72" y="403"/>
                </a:lnTo>
                <a:lnTo>
                  <a:pt x="68" y="403"/>
                </a:lnTo>
                <a:lnTo>
                  <a:pt x="66" y="403"/>
                </a:lnTo>
                <a:lnTo>
                  <a:pt x="64" y="403"/>
                </a:lnTo>
                <a:lnTo>
                  <a:pt x="50" y="405"/>
                </a:lnTo>
                <a:lnTo>
                  <a:pt x="41" y="411"/>
                </a:lnTo>
                <a:lnTo>
                  <a:pt x="37" y="417"/>
                </a:lnTo>
                <a:lnTo>
                  <a:pt x="35" y="425"/>
                </a:lnTo>
                <a:lnTo>
                  <a:pt x="35" y="432"/>
                </a:lnTo>
                <a:lnTo>
                  <a:pt x="35" y="438"/>
                </a:lnTo>
                <a:lnTo>
                  <a:pt x="35" y="444"/>
                </a:lnTo>
                <a:lnTo>
                  <a:pt x="37" y="446"/>
                </a:lnTo>
                <a:lnTo>
                  <a:pt x="39" y="446"/>
                </a:lnTo>
                <a:lnTo>
                  <a:pt x="43" y="446"/>
                </a:lnTo>
                <a:lnTo>
                  <a:pt x="49" y="448"/>
                </a:lnTo>
                <a:lnTo>
                  <a:pt x="54" y="450"/>
                </a:lnTo>
                <a:lnTo>
                  <a:pt x="60" y="450"/>
                </a:lnTo>
                <a:lnTo>
                  <a:pt x="64" y="450"/>
                </a:lnTo>
                <a:lnTo>
                  <a:pt x="66" y="450"/>
                </a:lnTo>
                <a:lnTo>
                  <a:pt x="70" y="442"/>
                </a:lnTo>
                <a:lnTo>
                  <a:pt x="76" y="440"/>
                </a:lnTo>
                <a:lnTo>
                  <a:pt x="82" y="440"/>
                </a:lnTo>
                <a:lnTo>
                  <a:pt x="88" y="442"/>
                </a:lnTo>
                <a:lnTo>
                  <a:pt x="92" y="446"/>
                </a:lnTo>
                <a:lnTo>
                  <a:pt x="96" y="448"/>
                </a:lnTo>
                <a:lnTo>
                  <a:pt x="98" y="450"/>
                </a:lnTo>
                <a:lnTo>
                  <a:pt x="99" y="438"/>
                </a:lnTo>
                <a:lnTo>
                  <a:pt x="107" y="427"/>
                </a:lnTo>
                <a:lnTo>
                  <a:pt x="117" y="417"/>
                </a:lnTo>
                <a:lnTo>
                  <a:pt x="129" y="409"/>
                </a:lnTo>
                <a:lnTo>
                  <a:pt x="141" y="405"/>
                </a:lnTo>
                <a:lnTo>
                  <a:pt x="150" y="399"/>
                </a:lnTo>
                <a:lnTo>
                  <a:pt x="156" y="397"/>
                </a:lnTo>
                <a:lnTo>
                  <a:pt x="158" y="395"/>
                </a:lnTo>
                <a:lnTo>
                  <a:pt x="164" y="382"/>
                </a:lnTo>
                <a:lnTo>
                  <a:pt x="170" y="368"/>
                </a:lnTo>
                <a:lnTo>
                  <a:pt x="178" y="358"/>
                </a:lnTo>
                <a:lnTo>
                  <a:pt x="186" y="348"/>
                </a:lnTo>
                <a:lnTo>
                  <a:pt x="196" y="342"/>
                </a:lnTo>
                <a:lnTo>
                  <a:pt x="205" y="336"/>
                </a:lnTo>
                <a:lnTo>
                  <a:pt x="215" y="336"/>
                </a:lnTo>
                <a:lnTo>
                  <a:pt x="223" y="333"/>
                </a:lnTo>
                <a:lnTo>
                  <a:pt x="233" y="333"/>
                </a:lnTo>
                <a:lnTo>
                  <a:pt x="243" y="333"/>
                </a:lnTo>
                <a:lnTo>
                  <a:pt x="252" y="333"/>
                </a:lnTo>
                <a:lnTo>
                  <a:pt x="260" y="333"/>
                </a:lnTo>
                <a:lnTo>
                  <a:pt x="266" y="335"/>
                </a:lnTo>
                <a:lnTo>
                  <a:pt x="270" y="335"/>
                </a:lnTo>
                <a:lnTo>
                  <a:pt x="274" y="336"/>
                </a:lnTo>
                <a:lnTo>
                  <a:pt x="333" y="331"/>
                </a:lnTo>
                <a:lnTo>
                  <a:pt x="331" y="331"/>
                </a:lnTo>
                <a:lnTo>
                  <a:pt x="327" y="329"/>
                </a:lnTo>
                <a:lnTo>
                  <a:pt x="323" y="329"/>
                </a:lnTo>
                <a:lnTo>
                  <a:pt x="317" y="327"/>
                </a:lnTo>
                <a:lnTo>
                  <a:pt x="309" y="327"/>
                </a:lnTo>
                <a:lnTo>
                  <a:pt x="305" y="325"/>
                </a:lnTo>
                <a:lnTo>
                  <a:pt x="301" y="325"/>
                </a:lnTo>
                <a:lnTo>
                  <a:pt x="299" y="323"/>
                </a:lnTo>
                <a:lnTo>
                  <a:pt x="301" y="319"/>
                </a:lnTo>
                <a:lnTo>
                  <a:pt x="303" y="315"/>
                </a:lnTo>
                <a:lnTo>
                  <a:pt x="307" y="311"/>
                </a:lnTo>
                <a:lnTo>
                  <a:pt x="311" y="305"/>
                </a:lnTo>
                <a:lnTo>
                  <a:pt x="317" y="301"/>
                </a:lnTo>
                <a:lnTo>
                  <a:pt x="323" y="297"/>
                </a:lnTo>
                <a:lnTo>
                  <a:pt x="329" y="293"/>
                </a:lnTo>
                <a:lnTo>
                  <a:pt x="335" y="291"/>
                </a:lnTo>
                <a:lnTo>
                  <a:pt x="341" y="288"/>
                </a:lnTo>
                <a:lnTo>
                  <a:pt x="348" y="286"/>
                </a:lnTo>
                <a:lnTo>
                  <a:pt x="354" y="282"/>
                </a:lnTo>
                <a:lnTo>
                  <a:pt x="358" y="280"/>
                </a:lnTo>
                <a:lnTo>
                  <a:pt x="364" y="280"/>
                </a:lnTo>
                <a:lnTo>
                  <a:pt x="368" y="280"/>
                </a:lnTo>
                <a:lnTo>
                  <a:pt x="370" y="278"/>
                </a:lnTo>
                <a:lnTo>
                  <a:pt x="374" y="278"/>
                </a:lnTo>
                <a:lnTo>
                  <a:pt x="380" y="276"/>
                </a:lnTo>
                <a:lnTo>
                  <a:pt x="392" y="274"/>
                </a:lnTo>
                <a:lnTo>
                  <a:pt x="401" y="270"/>
                </a:lnTo>
                <a:lnTo>
                  <a:pt x="413" y="268"/>
                </a:lnTo>
                <a:lnTo>
                  <a:pt x="423" y="264"/>
                </a:lnTo>
                <a:lnTo>
                  <a:pt x="431" y="262"/>
                </a:lnTo>
                <a:lnTo>
                  <a:pt x="433" y="260"/>
                </a:lnTo>
                <a:lnTo>
                  <a:pt x="425" y="252"/>
                </a:lnTo>
                <a:lnTo>
                  <a:pt x="419" y="242"/>
                </a:lnTo>
                <a:lnTo>
                  <a:pt x="415" y="235"/>
                </a:lnTo>
                <a:lnTo>
                  <a:pt x="413" y="229"/>
                </a:lnTo>
                <a:lnTo>
                  <a:pt x="411" y="225"/>
                </a:lnTo>
                <a:lnTo>
                  <a:pt x="411" y="223"/>
                </a:lnTo>
                <a:lnTo>
                  <a:pt x="411" y="221"/>
                </a:lnTo>
                <a:lnTo>
                  <a:pt x="405" y="223"/>
                </a:lnTo>
                <a:lnTo>
                  <a:pt x="399" y="227"/>
                </a:lnTo>
                <a:lnTo>
                  <a:pt x="396" y="229"/>
                </a:lnTo>
                <a:lnTo>
                  <a:pt x="392" y="231"/>
                </a:lnTo>
                <a:lnTo>
                  <a:pt x="386" y="231"/>
                </a:lnTo>
                <a:lnTo>
                  <a:pt x="380" y="231"/>
                </a:lnTo>
                <a:lnTo>
                  <a:pt x="374" y="231"/>
                </a:lnTo>
                <a:lnTo>
                  <a:pt x="368" y="229"/>
                </a:lnTo>
                <a:lnTo>
                  <a:pt x="364" y="229"/>
                </a:lnTo>
                <a:lnTo>
                  <a:pt x="358" y="227"/>
                </a:lnTo>
                <a:lnTo>
                  <a:pt x="354" y="225"/>
                </a:lnTo>
                <a:lnTo>
                  <a:pt x="350" y="223"/>
                </a:lnTo>
                <a:lnTo>
                  <a:pt x="348" y="223"/>
                </a:lnTo>
                <a:lnTo>
                  <a:pt x="345" y="223"/>
                </a:lnTo>
                <a:lnTo>
                  <a:pt x="345" y="221"/>
                </a:lnTo>
                <a:lnTo>
                  <a:pt x="364" y="172"/>
                </a:lnTo>
                <a:lnTo>
                  <a:pt x="399" y="139"/>
                </a:lnTo>
                <a:lnTo>
                  <a:pt x="405" y="137"/>
                </a:lnTo>
                <a:lnTo>
                  <a:pt x="413" y="135"/>
                </a:lnTo>
                <a:lnTo>
                  <a:pt x="421" y="131"/>
                </a:lnTo>
                <a:lnTo>
                  <a:pt x="433" y="127"/>
                </a:lnTo>
                <a:lnTo>
                  <a:pt x="445" y="121"/>
                </a:lnTo>
                <a:lnTo>
                  <a:pt x="456" y="117"/>
                </a:lnTo>
                <a:lnTo>
                  <a:pt x="470" y="111"/>
                </a:lnTo>
                <a:lnTo>
                  <a:pt x="484" y="107"/>
                </a:lnTo>
                <a:lnTo>
                  <a:pt x="497" y="103"/>
                </a:lnTo>
                <a:lnTo>
                  <a:pt x="509" y="97"/>
                </a:lnTo>
                <a:lnTo>
                  <a:pt x="519" y="94"/>
                </a:lnTo>
                <a:lnTo>
                  <a:pt x="529" y="90"/>
                </a:lnTo>
                <a:lnTo>
                  <a:pt x="535" y="88"/>
                </a:lnTo>
                <a:lnTo>
                  <a:pt x="541" y="86"/>
                </a:lnTo>
                <a:lnTo>
                  <a:pt x="543" y="86"/>
                </a:lnTo>
                <a:lnTo>
                  <a:pt x="550" y="88"/>
                </a:lnTo>
                <a:lnTo>
                  <a:pt x="558" y="90"/>
                </a:lnTo>
                <a:lnTo>
                  <a:pt x="562" y="90"/>
                </a:lnTo>
                <a:lnTo>
                  <a:pt x="566" y="90"/>
                </a:lnTo>
                <a:lnTo>
                  <a:pt x="568" y="88"/>
                </a:lnTo>
                <a:lnTo>
                  <a:pt x="568" y="86"/>
                </a:lnTo>
                <a:lnTo>
                  <a:pt x="570" y="86"/>
                </a:lnTo>
                <a:lnTo>
                  <a:pt x="574" y="88"/>
                </a:lnTo>
                <a:lnTo>
                  <a:pt x="580" y="92"/>
                </a:lnTo>
                <a:lnTo>
                  <a:pt x="582" y="94"/>
                </a:lnTo>
                <a:lnTo>
                  <a:pt x="586" y="94"/>
                </a:lnTo>
                <a:lnTo>
                  <a:pt x="588" y="94"/>
                </a:lnTo>
                <a:lnTo>
                  <a:pt x="592" y="94"/>
                </a:lnTo>
                <a:lnTo>
                  <a:pt x="594" y="94"/>
                </a:lnTo>
                <a:lnTo>
                  <a:pt x="615" y="80"/>
                </a:lnTo>
                <a:lnTo>
                  <a:pt x="609" y="64"/>
                </a:lnTo>
                <a:lnTo>
                  <a:pt x="588" y="74"/>
                </a:lnTo>
                <a:lnTo>
                  <a:pt x="584" y="60"/>
                </a:lnTo>
                <a:lnTo>
                  <a:pt x="570" y="70"/>
                </a:lnTo>
                <a:lnTo>
                  <a:pt x="548" y="68"/>
                </a:lnTo>
                <a:lnTo>
                  <a:pt x="568" y="58"/>
                </a:lnTo>
                <a:lnTo>
                  <a:pt x="592" y="47"/>
                </a:lnTo>
                <a:lnTo>
                  <a:pt x="592" y="48"/>
                </a:lnTo>
                <a:lnTo>
                  <a:pt x="592" y="50"/>
                </a:lnTo>
                <a:lnTo>
                  <a:pt x="592" y="52"/>
                </a:lnTo>
                <a:lnTo>
                  <a:pt x="594" y="56"/>
                </a:lnTo>
                <a:lnTo>
                  <a:pt x="594" y="60"/>
                </a:lnTo>
                <a:lnTo>
                  <a:pt x="594" y="62"/>
                </a:lnTo>
                <a:lnTo>
                  <a:pt x="595" y="64"/>
                </a:lnTo>
                <a:lnTo>
                  <a:pt x="597" y="64"/>
                </a:lnTo>
                <a:lnTo>
                  <a:pt x="607" y="52"/>
                </a:lnTo>
                <a:lnTo>
                  <a:pt x="617" y="45"/>
                </a:lnTo>
                <a:lnTo>
                  <a:pt x="625" y="39"/>
                </a:lnTo>
                <a:lnTo>
                  <a:pt x="629" y="35"/>
                </a:lnTo>
                <a:lnTo>
                  <a:pt x="635" y="33"/>
                </a:lnTo>
                <a:lnTo>
                  <a:pt x="639" y="33"/>
                </a:lnTo>
                <a:lnTo>
                  <a:pt x="641" y="33"/>
                </a:lnTo>
                <a:lnTo>
                  <a:pt x="643" y="31"/>
                </a:lnTo>
                <a:lnTo>
                  <a:pt x="646" y="27"/>
                </a:lnTo>
                <a:lnTo>
                  <a:pt x="652" y="23"/>
                </a:lnTo>
                <a:lnTo>
                  <a:pt x="658" y="17"/>
                </a:lnTo>
                <a:lnTo>
                  <a:pt x="666" y="13"/>
                </a:lnTo>
                <a:lnTo>
                  <a:pt x="674" y="7"/>
                </a:lnTo>
                <a:lnTo>
                  <a:pt x="680" y="3"/>
                </a:lnTo>
                <a:lnTo>
                  <a:pt x="684" y="0"/>
                </a:lnTo>
                <a:lnTo>
                  <a:pt x="694" y="7"/>
                </a:lnTo>
                <a:lnTo>
                  <a:pt x="662" y="47"/>
                </a:lnTo>
                <a:lnTo>
                  <a:pt x="678" y="47"/>
                </a:lnTo>
                <a:lnTo>
                  <a:pt x="688" y="54"/>
                </a:lnTo>
                <a:lnTo>
                  <a:pt x="684" y="72"/>
                </a:lnTo>
                <a:lnTo>
                  <a:pt x="682" y="74"/>
                </a:lnTo>
                <a:lnTo>
                  <a:pt x="678" y="76"/>
                </a:lnTo>
                <a:lnTo>
                  <a:pt x="674" y="78"/>
                </a:lnTo>
                <a:lnTo>
                  <a:pt x="674" y="80"/>
                </a:lnTo>
                <a:lnTo>
                  <a:pt x="682" y="86"/>
                </a:lnTo>
                <a:lnTo>
                  <a:pt x="684" y="92"/>
                </a:lnTo>
                <a:lnTo>
                  <a:pt x="688" y="97"/>
                </a:lnTo>
                <a:lnTo>
                  <a:pt x="688" y="105"/>
                </a:lnTo>
                <a:lnTo>
                  <a:pt x="688" y="109"/>
                </a:lnTo>
                <a:lnTo>
                  <a:pt x="688" y="115"/>
                </a:lnTo>
                <a:lnTo>
                  <a:pt x="688" y="119"/>
                </a:lnTo>
                <a:lnTo>
                  <a:pt x="680" y="121"/>
                </a:lnTo>
                <a:lnTo>
                  <a:pt x="672" y="125"/>
                </a:lnTo>
                <a:lnTo>
                  <a:pt x="664" y="133"/>
                </a:lnTo>
                <a:lnTo>
                  <a:pt x="658" y="139"/>
                </a:lnTo>
                <a:lnTo>
                  <a:pt x="652" y="146"/>
                </a:lnTo>
                <a:lnTo>
                  <a:pt x="648" y="152"/>
                </a:lnTo>
                <a:lnTo>
                  <a:pt x="644" y="156"/>
                </a:lnTo>
                <a:lnTo>
                  <a:pt x="644" y="158"/>
                </a:lnTo>
                <a:lnTo>
                  <a:pt x="643" y="160"/>
                </a:lnTo>
                <a:lnTo>
                  <a:pt x="641" y="162"/>
                </a:lnTo>
                <a:lnTo>
                  <a:pt x="637" y="164"/>
                </a:lnTo>
                <a:lnTo>
                  <a:pt x="633" y="166"/>
                </a:lnTo>
                <a:lnTo>
                  <a:pt x="627" y="168"/>
                </a:lnTo>
                <a:lnTo>
                  <a:pt x="625" y="172"/>
                </a:lnTo>
                <a:lnTo>
                  <a:pt x="621" y="174"/>
                </a:lnTo>
                <a:lnTo>
                  <a:pt x="619" y="174"/>
                </a:lnTo>
                <a:lnTo>
                  <a:pt x="611" y="170"/>
                </a:lnTo>
                <a:lnTo>
                  <a:pt x="603" y="170"/>
                </a:lnTo>
                <a:lnTo>
                  <a:pt x="595" y="172"/>
                </a:lnTo>
                <a:lnTo>
                  <a:pt x="590" y="174"/>
                </a:lnTo>
                <a:lnTo>
                  <a:pt x="584" y="178"/>
                </a:lnTo>
                <a:lnTo>
                  <a:pt x="578" y="180"/>
                </a:lnTo>
                <a:lnTo>
                  <a:pt x="574" y="182"/>
                </a:lnTo>
                <a:lnTo>
                  <a:pt x="574" y="184"/>
                </a:lnTo>
                <a:lnTo>
                  <a:pt x="572" y="186"/>
                </a:lnTo>
                <a:lnTo>
                  <a:pt x="552" y="184"/>
                </a:lnTo>
                <a:lnTo>
                  <a:pt x="550" y="182"/>
                </a:lnTo>
                <a:lnTo>
                  <a:pt x="546" y="180"/>
                </a:lnTo>
                <a:lnTo>
                  <a:pt x="545" y="180"/>
                </a:lnTo>
                <a:lnTo>
                  <a:pt x="525" y="180"/>
                </a:lnTo>
                <a:lnTo>
                  <a:pt x="507" y="182"/>
                </a:lnTo>
                <a:lnTo>
                  <a:pt x="492" y="184"/>
                </a:lnTo>
                <a:lnTo>
                  <a:pt x="478" y="186"/>
                </a:lnTo>
                <a:lnTo>
                  <a:pt x="466" y="188"/>
                </a:lnTo>
                <a:lnTo>
                  <a:pt x="454" y="192"/>
                </a:lnTo>
                <a:lnTo>
                  <a:pt x="448" y="195"/>
                </a:lnTo>
                <a:lnTo>
                  <a:pt x="441" y="199"/>
                </a:lnTo>
                <a:lnTo>
                  <a:pt x="435" y="201"/>
                </a:lnTo>
                <a:lnTo>
                  <a:pt x="431" y="205"/>
                </a:lnTo>
                <a:lnTo>
                  <a:pt x="427" y="209"/>
                </a:lnTo>
                <a:lnTo>
                  <a:pt x="423" y="211"/>
                </a:lnTo>
                <a:lnTo>
                  <a:pt x="423" y="215"/>
                </a:lnTo>
                <a:lnTo>
                  <a:pt x="421" y="217"/>
                </a:lnTo>
                <a:lnTo>
                  <a:pt x="419" y="219"/>
                </a:lnTo>
                <a:lnTo>
                  <a:pt x="421" y="223"/>
                </a:lnTo>
                <a:lnTo>
                  <a:pt x="423" y="229"/>
                </a:lnTo>
                <a:lnTo>
                  <a:pt x="425" y="235"/>
                </a:lnTo>
                <a:lnTo>
                  <a:pt x="429" y="240"/>
                </a:lnTo>
                <a:lnTo>
                  <a:pt x="431" y="244"/>
                </a:lnTo>
                <a:lnTo>
                  <a:pt x="435" y="248"/>
                </a:lnTo>
                <a:lnTo>
                  <a:pt x="437" y="248"/>
                </a:lnTo>
                <a:lnTo>
                  <a:pt x="437" y="250"/>
                </a:lnTo>
                <a:lnTo>
                  <a:pt x="439" y="252"/>
                </a:lnTo>
                <a:lnTo>
                  <a:pt x="443" y="254"/>
                </a:lnTo>
                <a:lnTo>
                  <a:pt x="445" y="258"/>
                </a:lnTo>
                <a:lnTo>
                  <a:pt x="446" y="260"/>
                </a:lnTo>
                <a:lnTo>
                  <a:pt x="446" y="268"/>
                </a:lnTo>
                <a:lnTo>
                  <a:pt x="445" y="274"/>
                </a:lnTo>
                <a:lnTo>
                  <a:pt x="445" y="278"/>
                </a:lnTo>
                <a:lnTo>
                  <a:pt x="443" y="280"/>
                </a:lnTo>
                <a:lnTo>
                  <a:pt x="441" y="282"/>
                </a:lnTo>
                <a:lnTo>
                  <a:pt x="439" y="284"/>
                </a:lnTo>
                <a:lnTo>
                  <a:pt x="437" y="286"/>
                </a:lnTo>
                <a:lnTo>
                  <a:pt x="431" y="293"/>
                </a:lnTo>
                <a:lnTo>
                  <a:pt x="421" y="313"/>
                </a:lnTo>
                <a:lnTo>
                  <a:pt x="403" y="331"/>
                </a:lnTo>
                <a:lnTo>
                  <a:pt x="405" y="329"/>
                </a:lnTo>
                <a:lnTo>
                  <a:pt x="403" y="329"/>
                </a:lnTo>
                <a:lnTo>
                  <a:pt x="396" y="338"/>
                </a:lnTo>
                <a:lnTo>
                  <a:pt x="390" y="346"/>
                </a:lnTo>
                <a:lnTo>
                  <a:pt x="384" y="352"/>
                </a:lnTo>
                <a:lnTo>
                  <a:pt x="380" y="356"/>
                </a:lnTo>
                <a:lnTo>
                  <a:pt x="376" y="358"/>
                </a:lnTo>
                <a:lnTo>
                  <a:pt x="372" y="360"/>
                </a:lnTo>
                <a:lnTo>
                  <a:pt x="370" y="362"/>
                </a:lnTo>
                <a:lnTo>
                  <a:pt x="364" y="366"/>
                </a:lnTo>
                <a:lnTo>
                  <a:pt x="358" y="372"/>
                </a:lnTo>
                <a:lnTo>
                  <a:pt x="350" y="376"/>
                </a:lnTo>
                <a:lnTo>
                  <a:pt x="345" y="380"/>
                </a:lnTo>
                <a:lnTo>
                  <a:pt x="339" y="385"/>
                </a:lnTo>
                <a:lnTo>
                  <a:pt x="333" y="389"/>
                </a:lnTo>
                <a:lnTo>
                  <a:pt x="329" y="393"/>
                </a:lnTo>
                <a:lnTo>
                  <a:pt x="325" y="395"/>
                </a:lnTo>
                <a:lnTo>
                  <a:pt x="319" y="399"/>
                </a:lnTo>
                <a:lnTo>
                  <a:pt x="313" y="403"/>
                </a:lnTo>
                <a:lnTo>
                  <a:pt x="309" y="407"/>
                </a:lnTo>
                <a:lnTo>
                  <a:pt x="305" y="409"/>
                </a:lnTo>
                <a:lnTo>
                  <a:pt x="303" y="413"/>
                </a:lnTo>
                <a:lnTo>
                  <a:pt x="299" y="415"/>
                </a:lnTo>
                <a:lnTo>
                  <a:pt x="297" y="415"/>
                </a:lnTo>
                <a:lnTo>
                  <a:pt x="297" y="417"/>
                </a:lnTo>
                <a:lnTo>
                  <a:pt x="286" y="421"/>
                </a:lnTo>
                <a:lnTo>
                  <a:pt x="276" y="425"/>
                </a:lnTo>
                <a:lnTo>
                  <a:pt x="266" y="431"/>
                </a:lnTo>
                <a:lnTo>
                  <a:pt x="256" y="438"/>
                </a:lnTo>
                <a:lnTo>
                  <a:pt x="245" y="446"/>
                </a:lnTo>
                <a:lnTo>
                  <a:pt x="235" y="452"/>
                </a:lnTo>
                <a:lnTo>
                  <a:pt x="225" y="458"/>
                </a:lnTo>
                <a:lnTo>
                  <a:pt x="217" y="466"/>
                </a:lnTo>
                <a:lnTo>
                  <a:pt x="209" y="474"/>
                </a:lnTo>
                <a:lnTo>
                  <a:pt x="203" y="480"/>
                </a:lnTo>
                <a:lnTo>
                  <a:pt x="196" y="487"/>
                </a:lnTo>
                <a:lnTo>
                  <a:pt x="190" y="493"/>
                </a:lnTo>
                <a:lnTo>
                  <a:pt x="186" y="497"/>
                </a:lnTo>
                <a:lnTo>
                  <a:pt x="182" y="501"/>
                </a:lnTo>
                <a:lnTo>
                  <a:pt x="180" y="503"/>
                </a:lnTo>
                <a:lnTo>
                  <a:pt x="178" y="503"/>
                </a:lnTo>
                <a:lnTo>
                  <a:pt x="176" y="503"/>
                </a:lnTo>
                <a:lnTo>
                  <a:pt x="172" y="503"/>
                </a:lnTo>
                <a:lnTo>
                  <a:pt x="166" y="503"/>
                </a:lnTo>
                <a:lnTo>
                  <a:pt x="162" y="505"/>
                </a:lnTo>
                <a:lnTo>
                  <a:pt x="158" y="505"/>
                </a:lnTo>
                <a:lnTo>
                  <a:pt x="156" y="505"/>
                </a:lnTo>
                <a:lnTo>
                  <a:pt x="154" y="505"/>
                </a:lnTo>
                <a:lnTo>
                  <a:pt x="150" y="507"/>
                </a:lnTo>
                <a:lnTo>
                  <a:pt x="145" y="511"/>
                </a:lnTo>
                <a:lnTo>
                  <a:pt x="139" y="513"/>
                </a:lnTo>
                <a:lnTo>
                  <a:pt x="135" y="515"/>
                </a:lnTo>
                <a:lnTo>
                  <a:pt x="129" y="517"/>
                </a:lnTo>
                <a:lnTo>
                  <a:pt x="127" y="519"/>
                </a:lnTo>
                <a:lnTo>
                  <a:pt x="123" y="519"/>
                </a:lnTo>
                <a:lnTo>
                  <a:pt x="115" y="525"/>
                </a:lnTo>
                <a:lnTo>
                  <a:pt x="109" y="527"/>
                </a:lnTo>
                <a:lnTo>
                  <a:pt x="103" y="527"/>
                </a:lnTo>
                <a:lnTo>
                  <a:pt x="99" y="525"/>
                </a:lnTo>
                <a:lnTo>
                  <a:pt x="96" y="523"/>
                </a:lnTo>
                <a:lnTo>
                  <a:pt x="92" y="521"/>
                </a:lnTo>
                <a:lnTo>
                  <a:pt x="90" y="521"/>
                </a:lnTo>
                <a:lnTo>
                  <a:pt x="90" y="519"/>
                </a:lnTo>
                <a:lnTo>
                  <a:pt x="84" y="523"/>
                </a:lnTo>
                <a:lnTo>
                  <a:pt x="78" y="527"/>
                </a:lnTo>
                <a:lnTo>
                  <a:pt x="74" y="529"/>
                </a:lnTo>
                <a:lnTo>
                  <a:pt x="68" y="529"/>
                </a:lnTo>
                <a:lnTo>
                  <a:pt x="64" y="529"/>
                </a:lnTo>
                <a:lnTo>
                  <a:pt x="60" y="529"/>
                </a:lnTo>
                <a:lnTo>
                  <a:pt x="58" y="529"/>
                </a:lnTo>
                <a:lnTo>
                  <a:pt x="68" y="519"/>
                </a:lnTo>
                <a:lnTo>
                  <a:pt x="84" y="511"/>
                </a:lnTo>
                <a:lnTo>
                  <a:pt x="72" y="507"/>
                </a:lnTo>
                <a:lnTo>
                  <a:pt x="64" y="513"/>
                </a:lnTo>
                <a:lnTo>
                  <a:pt x="52" y="513"/>
                </a:lnTo>
                <a:lnTo>
                  <a:pt x="47" y="507"/>
                </a:lnTo>
                <a:lnTo>
                  <a:pt x="39" y="505"/>
                </a:lnTo>
                <a:lnTo>
                  <a:pt x="33" y="501"/>
                </a:lnTo>
                <a:lnTo>
                  <a:pt x="27" y="499"/>
                </a:lnTo>
                <a:lnTo>
                  <a:pt x="21" y="499"/>
                </a:lnTo>
                <a:lnTo>
                  <a:pt x="15" y="499"/>
                </a:lnTo>
                <a:lnTo>
                  <a:pt x="13" y="499"/>
                </a:lnTo>
                <a:lnTo>
                  <a:pt x="11" y="499"/>
                </a:lnTo>
                <a:lnTo>
                  <a:pt x="9" y="501"/>
                </a:lnTo>
                <a:lnTo>
                  <a:pt x="5" y="503"/>
                </a:lnTo>
                <a:lnTo>
                  <a:pt x="1" y="505"/>
                </a:lnTo>
                <a:lnTo>
                  <a:pt x="0" y="505"/>
                </a:lnTo>
                <a:lnTo>
                  <a:pt x="0" y="497"/>
                </a:lnTo>
                <a:lnTo>
                  <a:pt x="3" y="487"/>
                </a:lnTo>
                <a:lnTo>
                  <a:pt x="7" y="478"/>
                </a:lnTo>
                <a:lnTo>
                  <a:pt x="11" y="470"/>
                </a:lnTo>
                <a:lnTo>
                  <a:pt x="17" y="462"/>
                </a:lnTo>
                <a:lnTo>
                  <a:pt x="23" y="456"/>
                </a:lnTo>
                <a:lnTo>
                  <a:pt x="25" y="452"/>
                </a:lnTo>
                <a:lnTo>
                  <a:pt x="27" y="450"/>
                </a:lnTo>
                <a:lnTo>
                  <a:pt x="25" y="440"/>
                </a:lnTo>
                <a:lnTo>
                  <a:pt x="25" y="431"/>
                </a:lnTo>
                <a:lnTo>
                  <a:pt x="27" y="421"/>
                </a:lnTo>
                <a:lnTo>
                  <a:pt x="29" y="415"/>
                </a:lnTo>
                <a:lnTo>
                  <a:pt x="33" y="409"/>
                </a:lnTo>
                <a:lnTo>
                  <a:pt x="37" y="405"/>
                </a:lnTo>
                <a:lnTo>
                  <a:pt x="39" y="403"/>
                </a:lnTo>
                <a:lnTo>
                  <a:pt x="49" y="393"/>
                </a:lnTo>
                <a:lnTo>
                  <a:pt x="50" y="382"/>
                </a:lnTo>
                <a:lnTo>
                  <a:pt x="50" y="380"/>
                </a:lnTo>
                <a:lnTo>
                  <a:pt x="50" y="378"/>
                </a:lnTo>
                <a:lnTo>
                  <a:pt x="52" y="376"/>
                </a:lnTo>
                <a:lnTo>
                  <a:pt x="52" y="374"/>
                </a:lnTo>
                <a:lnTo>
                  <a:pt x="56" y="370"/>
                </a:lnTo>
                <a:lnTo>
                  <a:pt x="56" y="366"/>
                </a:lnTo>
                <a:lnTo>
                  <a:pt x="54" y="364"/>
                </a:lnTo>
                <a:lnTo>
                  <a:pt x="56" y="358"/>
                </a:lnTo>
                <a:lnTo>
                  <a:pt x="56" y="354"/>
                </a:lnTo>
                <a:lnTo>
                  <a:pt x="60" y="352"/>
                </a:lnTo>
                <a:lnTo>
                  <a:pt x="62" y="352"/>
                </a:lnTo>
                <a:lnTo>
                  <a:pt x="66" y="350"/>
                </a:lnTo>
                <a:lnTo>
                  <a:pt x="68" y="352"/>
                </a:lnTo>
                <a:lnTo>
                  <a:pt x="70" y="352"/>
                </a:lnTo>
                <a:lnTo>
                  <a:pt x="72" y="352"/>
                </a:lnTo>
                <a:lnTo>
                  <a:pt x="72" y="358"/>
                </a:lnTo>
                <a:lnTo>
                  <a:pt x="74" y="360"/>
                </a:lnTo>
                <a:lnTo>
                  <a:pt x="76" y="360"/>
                </a:lnTo>
                <a:lnTo>
                  <a:pt x="76" y="358"/>
                </a:lnTo>
                <a:lnTo>
                  <a:pt x="78" y="356"/>
                </a:lnTo>
                <a:lnTo>
                  <a:pt x="78" y="354"/>
                </a:lnTo>
                <a:lnTo>
                  <a:pt x="80" y="352"/>
                </a:lnTo>
                <a:lnTo>
                  <a:pt x="78" y="352"/>
                </a:lnTo>
                <a:lnTo>
                  <a:pt x="88" y="3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8" name="Freeform 70"/>
          <p:cNvSpPr>
            <a:spLocks/>
          </p:cNvSpPr>
          <p:nvPr/>
        </p:nvSpPr>
        <p:spPr bwMode="auto">
          <a:xfrm>
            <a:off x="6556375" y="1849438"/>
            <a:ext cx="841375" cy="871537"/>
          </a:xfrm>
          <a:custGeom>
            <a:avLst/>
            <a:gdLst>
              <a:gd name="T0" fmla="*/ 466189 w 527"/>
              <a:gd name="T1" fmla="*/ 789882 h 523"/>
              <a:gd name="T2" fmla="*/ 416696 w 527"/>
              <a:gd name="T3" fmla="*/ 616575 h 523"/>
              <a:gd name="T4" fmla="*/ 375186 w 527"/>
              <a:gd name="T5" fmla="*/ 554917 h 523"/>
              <a:gd name="T6" fmla="*/ 346449 w 527"/>
              <a:gd name="T7" fmla="*/ 558250 h 523"/>
              <a:gd name="T8" fmla="*/ 312921 w 527"/>
              <a:gd name="T9" fmla="*/ 578247 h 523"/>
              <a:gd name="T10" fmla="*/ 296956 w 527"/>
              <a:gd name="T11" fmla="*/ 616575 h 523"/>
              <a:gd name="T12" fmla="*/ 271411 w 527"/>
              <a:gd name="T13" fmla="*/ 656569 h 523"/>
              <a:gd name="T14" fmla="*/ 255446 w 527"/>
              <a:gd name="T15" fmla="*/ 679899 h 523"/>
              <a:gd name="T16" fmla="*/ 241077 w 527"/>
              <a:gd name="T17" fmla="*/ 676566 h 523"/>
              <a:gd name="T18" fmla="*/ 205953 w 527"/>
              <a:gd name="T19" fmla="*/ 653236 h 523"/>
              <a:gd name="T20" fmla="*/ 209146 w 527"/>
              <a:gd name="T21" fmla="*/ 604910 h 523"/>
              <a:gd name="T22" fmla="*/ 234691 w 527"/>
              <a:gd name="T23" fmla="*/ 584913 h 523"/>
              <a:gd name="T24" fmla="*/ 284184 w 527"/>
              <a:gd name="T25" fmla="*/ 493260 h 523"/>
              <a:gd name="T26" fmla="*/ 284184 w 527"/>
              <a:gd name="T27" fmla="*/ 434935 h 523"/>
              <a:gd name="T28" fmla="*/ 261832 w 527"/>
              <a:gd name="T29" fmla="*/ 368279 h 523"/>
              <a:gd name="T30" fmla="*/ 244270 w 527"/>
              <a:gd name="T31" fmla="*/ 339949 h 523"/>
              <a:gd name="T32" fmla="*/ 271411 w 527"/>
              <a:gd name="T33" fmla="*/ 339949 h 523"/>
              <a:gd name="T34" fmla="*/ 268218 w 527"/>
              <a:gd name="T35" fmla="*/ 323285 h 523"/>
              <a:gd name="T36" fmla="*/ 174023 w 527"/>
              <a:gd name="T37" fmla="*/ 258295 h 523"/>
              <a:gd name="T38" fmla="*/ 62265 w 527"/>
              <a:gd name="T39" fmla="*/ 214968 h 523"/>
              <a:gd name="T40" fmla="*/ 1597 w 527"/>
              <a:gd name="T41" fmla="*/ 169975 h 523"/>
              <a:gd name="T42" fmla="*/ 30334 w 527"/>
              <a:gd name="T43" fmla="*/ 178307 h 523"/>
              <a:gd name="T44" fmla="*/ 27141 w 527"/>
              <a:gd name="T45" fmla="*/ 143312 h 523"/>
              <a:gd name="T46" fmla="*/ 43106 w 527"/>
              <a:gd name="T47" fmla="*/ 133313 h 523"/>
              <a:gd name="T48" fmla="*/ 78230 w 527"/>
              <a:gd name="T49" fmla="*/ 136646 h 523"/>
              <a:gd name="T50" fmla="*/ 114951 w 527"/>
              <a:gd name="T51" fmla="*/ 93319 h 523"/>
              <a:gd name="T52" fmla="*/ 89406 w 527"/>
              <a:gd name="T53" fmla="*/ 81655 h 523"/>
              <a:gd name="T54" fmla="*/ 81423 w 527"/>
              <a:gd name="T55" fmla="*/ 34995 h 523"/>
              <a:gd name="T56" fmla="*/ 65458 w 527"/>
              <a:gd name="T57" fmla="*/ 31662 h 523"/>
              <a:gd name="T58" fmla="*/ 114951 w 527"/>
              <a:gd name="T59" fmla="*/ 21663 h 523"/>
              <a:gd name="T60" fmla="*/ 130916 w 527"/>
              <a:gd name="T61" fmla="*/ 54992 h 523"/>
              <a:gd name="T62" fmla="*/ 255446 w 527"/>
              <a:gd name="T63" fmla="*/ 64990 h 523"/>
              <a:gd name="T64" fmla="*/ 371993 w 527"/>
              <a:gd name="T65" fmla="*/ 54992 h 523"/>
              <a:gd name="T66" fmla="*/ 512488 w 527"/>
              <a:gd name="T67" fmla="*/ 74989 h 523"/>
              <a:gd name="T68" fmla="*/ 593912 w 527"/>
              <a:gd name="T69" fmla="*/ 61657 h 523"/>
              <a:gd name="T70" fmla="*/ 635422 w 527"/>
              <a:gd name="T71" fmla="*/ 61657 h 523"/>
              <a:gd name="T72" fmla="*/ 772724 w 527"/>
              <a:gd name="T73" fmla="*/ 184972 h 523"/>
              <a:gd name="T74" fmla="*/ 791882 w 527"/>
              <a:gd name="T75" fmla="*/ 259961 h 523"/>
              <a:gd name="T76" fmla="*/ 836585 w 527"/>
              <a:gd name="T77" fmla="*/ 306621 h 523"/>
              <a:gd name="T78" fmla="*/ 811041 w 527"/>
              <a:gd name="T79" fmla="*/ 306621 h 523"/>
              <a:gd name="T80" fmla="*/ 772724 w 527"/>
              <a:gd name="T81" fmla="*/ 316620 h 523"/>
              <a:gd name="T82" fmla="*/ 804655 w 527"/>
              <a:gd name="T83" fmla="*/ 348282 h 523"/>
              <a:gd name="T84" fmla="*/ 772724 w 527"/>
              <a:gd name="T85" fmla="*/ 378277 h 523"/>
              <a:gd name="T86" fmla="*/ 716845 w 527"/>
              <a:gd name="T87" fmla="*/ 368279 h 523"/>
              <a:gd name="T88" fmla="*/ 664159 w 527"/>
              <a:gd name="T89" fmla="*/ 371611 h 523"/>
              <a:gd name="T90" fmla="*/ 641808 w 527"/>
              <a:gd name="T91" fmla="*/ 348282 h 523"/>
              <a:gd name="T92" fmla="*/ 590719 w 527"/>
              <a:gd name="T93" fmla="*/ 289957 h 523"/>
              <a:gd name="T94" fmla="*/ 579543 w 527"/>
              <a:gd name="T95" fmla="*/ 244964 h 523"/>
              <a:gd name="T96" fmla="*/ 576350 w 527"/>
              <a:gd name="T97" fmla="*/ 309954 h 523"/>
              <a:gd name="T98" fmla="*/ 579543 w 527"/>
              <a:gd name="T99" fmla="*/ 329951 h 523"/>
              <a:gd name="T100" fmla="*/ 593912 w 527"/>
              <a:gd name="T101" fmla="*/ 394941 h 523"/>
              <a:gd name="T102" fmla="*/ 569964 w 527"/>
              <a:gd name="T103" fmla="*/ 446600 h 523"/>
              <a:gd name="T104" fmla="*/ 557191 w 527"/>
              <a:gd name="T105" fmla="*/ 486594 h 523"/>
              <a:gd name="T106" fmla="*/ 541226 w 527"/>
              <a:gd name="T107" fmla="*/ 531588 h 523"/>
              <a:gd name="T108" fmla="*/ 569964 w 527"/>
              <a:gd name="T109" fmla="*/ 653236 h 523"/>
              <a:gd name="T110" fmla="*/ 569964 w 527"/>
              <a:gd name="T111" fmla="*/ 698229 h 523"/>
              <a:gd name="T112" fmla="*/ 488540 w 527"/>
              <a:gd name="T113" fmla="*/ 783217 h 52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27"/>
              <a:gd name="T172" fmla="*/ 0 h 523"/>
              <a:gd name="T173" fmla="*/ 527 w 527"/>
              <a:gd name="T174" fmla="*/ 523 h 52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27" h="523">
                <a:moveTo>
                  <a:pt x="288" y="522"/>
                </a:moveTo>
                <a:lnTo>
                  <a:pt x="290" y="522"/>
                </a:lnTo>
                <a:lnTo>
                  <a:pt x="292" y="472"/>
                </a:lnTo>
                <a:lnTo>
                  <a:pt x="292" y="474"/>
                </a:lnTo>
                <a:lnTo>
                  <a:pt x="292" y="472"/>
                </a:lnTo>
                <a:lnTo>
                  <a:pt x="286" y="447"/>
                </a:lnTo>
                <a:lnTo>
                  <a:pt x="278" y="421"/>
                </a:lnTo>
                <a:lnTo>
                  <a:pt x="272" y="402"/>
                </a:lnTo>
                <a:lnTo>
                  <a:pt x="266" y="384"/>
                </a:lnTo>
                <a:lnTo>
                  <a:pt x="261" y="370"/>
                </a:lnTo>
                <a:lnTo>
                  <a:pt x="255" y="359"/>
                </a:lnTo>
                <a:lnTo>
                  <a:pt x="249" y="349"/>
                </a:lnTo>
                <a:lnTo>
                  <a:pt x="247" y="341"/>
                </a:lnTo>
                <a:lnTo>
                  <a:pt x="243" y="337"/>
                </a:lnTo>
                <a:lnTo>
                  <a:pt x="239" y="335"/>
                </a:lnTo>
                <a:lnTo>
                  <a:pt x="235" y="333"/>
                </a:lnTo>
                <a:lnTo>
                  <a:pt x="231" y="331"/>
                </a:lnTo>
                <a:lnTo>
                  <a:pt x="229" y="331"/>
                </a:lnTo>
                <a:lnTo>
                  <a:pt x="225" y="333"/>
                </a:lnTo>
                <a:lnTo>
                  <a:pt x="223" y="333"/>
                </a:lnTo>
                <a:lnTo>
                  <a:pt x="221" y="335"/>
                </a:lnTo>
                <a:lnTo>
                  <a:pt x="217" y="335"/>
                </a:lnTo>
                <a:lnTo>
                  <a:pt x="213" y="339"/>
                </a:lnTo>
                <a:lnTo>
                  <a:pt x="208" y="341"/>
                </a:lnTo>
                <a:lnTo>
                  <a:pt x="204" y="343"/>
                </a:lnTo>
                <a:lnTo>
                  <a:pt x="200" y="345"/>
                </a:lnTo>
                <a:lnTo>
                  <a:pt x="198" y="347"/>
                </a:lnTo>
                <a:lnTo>
                  <a:pt x="196" y="347"/>
                </a:lnTo>
                <a:lnTo>
                  <a:pt x="196" y="349"/>
                </a:lnTo>
                <a:lnTo>
                  <a:pt x="190" y="353"/>
                </a:lnTo>
                <a:lnTo>
                  <a:pt x="188" y="363"/>
                </a:lnTo>
                <a:lnTo>
                  <a:pt x="188" y="366"/>
                </a:lnTo>
                <a:lnTo>
                  <a:pt x="186" y="370"/>
                </a:lnTo>
                <a:lnTo>
                  <a:pt x="184" y="376"/>
                </a:lnTo>
                <a:lnTo>
                  <a:pt x="180" y="380"/>
                </a:lnTo>
                <a:lnTo>
                  <a:pt x="178" y="386"/>
                </a:lnTo>
                <a:lnTo>
                  <a:pt x="174" y="390"/>
                </a:lnTo>
                <a:lnTo>
                  <a:pt x="170" y="390"/>
                </a:lnTo>
                <a:lnTo>
                  <a:pt x="170" y="394"/>
                </a:lnTo>
                <a:lnTo>
                  <a:pt x="168" y="398"/>
                </a:lnTo>
                <a:lnTo>
                  <a:pt x="166" y="402"/>
                </a:lnTo>
                <a:lnTo>
                  <a:pt x="164" y="404"/>
                </a:lnTo>
                <a:lnTo>
                  <a:pt x="162" y="406"/>
                </a:lnTo>
                <a:lnTo>
                  <a:pt x="160" y="408"/>
                </a:lnTo>
                <a:lnTo>
                  <a:pt x="158" y="408"/>
                </a:lnTo>
                <a:lnTo>
                  <a:pt x="155" y="408"/>
                </a:lnTo>
                <a:lnTo>
                  <a:pt x="153" y="406"/>
                </a:lnTo>
                <a:lnTo>
                  <a:pt x="151" y="406"/>
                </a:lnTo>
                <a:lnTo>
                  <a:pt x="149" y="406"/>
                </a:lnTo>
                <a:lnTo>
                  <a:pt x="145" y="404"/>
                </a:lnTo>
                <a:lnTo>
                  <a:pt x="135" y="404"/>
                </a:lnTo>
                <a:lnTo>
                  <a:pt x="131" y="398"/>
                </a:lnTo>
                <a:lnTo>
                  <a:pt x="129" y="392"/>
                </a:lnTo>
                <a:lnTo>
                  <a:pt x="129" y="388"/>
                </a:lnTo>
                <a:lnTo>
                  <a:pt x="129" y="380"/>
                </a:lnTo>
                <a:lnTo>
                  <a:pt x="131" y="374"/>
                </a:lnTo>
                <a:lnTo>
                  <a:pt x="131" y="370"/>
                </a:lnTo>
                <a:lnTo>
                  <a:pt x="131" y="368"/>
                </a:lnTo>
                <a:lnTo>
                  <a:pt x="131" y="363"/>
                </a:lnTo>
                <a:lnTo>
                  <a:pt x="133" y="359"/>
                </a:lnTo>
                <a:lnTo>
                  <a:pt x="135" y="357"/>
                </a:lnTo>
                <a:lnTo>
                  <a:pt x="139" y="355"/>
                </a:lnTo>
                <a:lnTo>
                  <a:pt x="141" y="353"/>
                </a:lnTo>
                <a:lnTo>
                  <a:pt x="145" y="353"/>
                </a:lnTo>
                <a:lnTo>
                  <a:pt x="147" y="351"/>
                </a:lnTo>
                <a:lnTo>
                  <a:pt x="158" y="339"/>
                </a:lnTo>
                <a:lnTo>
                  <a:pt x="162" y="315"/>
                </a:lnTo>
                <a:lnTo>
                  <a:pt x="178" y="302"/>
                </a:lnTo>
                <a:lnTo>
                  <a:pt x="178" y="300"/>
                </a:lnTo>
                <a:lnTo>
                  <a:pt x="178" y="296"/>
                </a:lnTo>
                <a:lnTo>
                  <a:pt x="178" y="288"/>
                </a:lnTo>
                <a:lnTo>
                  <a:pt x="178" y="282"/>
                </a:lnTo>
                <a:lnTo>
                  <a:pt x="178" y="276"/>
                </a:lnTo>
                <a:lnTo>
                  <a:pt x="178" y="268"/>
                </a:lnTo>
                <a:lnTo>
                  <a:pt x="178" y="262"/>
                </a:lnTo>
                <a:lnTo>
                  <a:pt x="178" y="261"/>
                </a:lnTo>
                <a:lnTo>
                  <a:pt x="178" y="251"/>
                </a:lnTo>
                <a:lnTo>
                  <a:pt x="176" y="241"/>
                </a:lnTo>
                <a:lnTo>
                  <a:pt x="174" y="235"/>
                </a:lnTo>
                <a:lnTo>
                  <a:pt x="170" y="229"/>
                </a:lnTo>
                <a:lnTo>
                  <a:pt x="168" y="225"/>
                </a:lnTo>
                <a:lnTo>
                  <a:pt x="164" y="221"/>
                </a:lnTo>
                <a:lnTo>
                  <a:pt x="162" y="221"/>
                </a:lnTo>
                <a:lnTo>
                  <a:pt x="160" y="219"/>
                </a:lnTo>
                <a:lnTo>
                  <a:pt x="155" y="215"/>
                </a:lnTo>
                <a:lnTo>
                  <a:pt x="153" y="211"/>
                </a:lnTo>
                <a:lnTo>
                  <a:pt x="153" y="208"/>
                </a:lnTo>
                <a:lnTo>
                  <a:pt x="153" y="204"/>
                </a:lnTo>
                <a:lnTo>
                  <a:pt x="155" y="202"/>
                </a:lnTo>
                <a:lnTo>
                  <a:pt x="157" y="200"/>
                </a:lnTo>
                <a:lnTo>
                  <a:pt x="158" y="198"/>
                </a:lnTo>
                <a:lnTo>
                  <a:pt x="160" y="198"/>
                </a:lnTo>
                <a:lnTo>
                  <a:pt x="166" y="204"/>
                </a:lnTo>
                <a:lnTo>
                  <a:pt x="170" y="204"/>
                </a:lnTo>
                <a:lnTo>
                  <a:pt x="172" y="204"/>
                </a:lnTo>
                <a:lnTo>
                  <a:pt x="172" y="202"/>
                </a:lnTo>
                <a:lnTo>
                  <a:pt x="172" y="200"/>
                </a:lnTo>
                <a:lnTo>
                  <a:pt x="170" y="198"/>
                </a:lnTo>
                <a:lnTo>
                  <a:pt x="170" y="196"/>
                </a:lnTo>
                <a:lnTo>
                  <a:pt x="168" y="194"/>
                </a:lnTo>
                <a:lnTo>
                  <a:pt x="147" y="164"/>
                </a:lnTo>
                <a:lnTo>
                  <a:pt x="137" y="162"/>
                </a:lnTo>
                <a:lnTo>
                  <a:pt x="129" y="160"/>
                </a:lnTo>
                <a:lnTo>
                  <a:pt x="121" y="158"/>
                </a:lnTo>
                <a:lnTo>
                  <a:pt x="115" y="156"/>
                </a:lnTo>
                <a:lnTo>
                  <a:pt x="109" y="155"/>
                </a:lnTo>
                <a:lnTo>
                  <a:pt x="105" y="151"/>
                </a:lnTo>
                <a:lnTo>
                  <a:pt x="104" y="149"/>
                </a:lnTo>
                <a:lnTo>
                  <a:pt x="102" y="149"/>
                </a:lnTo>
                <a:lnTo>
                  <a:pt x="84" y="149"/>
                </a:lnTo>
                <a:lnTo>
                  <a:pt x="70" y="131"/>
                </a:lnTo>
                <a:lnTo>
                  <a:pt x="39" y="129"/>
                </a:lnTo>
                <a:lnTo>
                  <a:pt x="23" y="117"/>
                </a:lnTo>
                <a:lnTo>
                  <a:pt x="13" y="117"/>
                </a:lnTo>
                <a:lnTo>
                  <a:pt x="1" y="102"/>
                </a:lnTo>
                <a:lnTo>
                  <a:pt x="0" y="100"/>
                </a:lnTo>
                <a:lnTo>
                  <a:pt x="1" y="102"/>
                </a:lnTo>
                <a:lnTo>
                  <a:pt x="9" y="105"/>
                </a:lnTo>
                <a:lnTo>
                  <a:pt x="13" y="107"/>
                </a:lnTo>
                <a:lnTo>
                  <a:pt x="17" y="109"/>
                </a:lnTo>
                <a:lnTo>
                  <a:pt x="19" y="107"/>
                </a:lnTo>
                <a:lnTo>
                  <a:pt x="17" y="105"/>
                </a:lnTo>
                <a:lnTo>
                  <a:pt x="17" y="100"/>
                </a:lnTo>
                <a:lnTo>
                  <a:pt x="15" y="96"/>
                </a:lnTo>
                <a:lnTo>
                  <a:pt x="15" y="90"/>
                </a:lnTo>
                <a:lnTo>
                  <a:pt x="17" y="86"/>
                </a:lnTo>
                <a:lnTo>
                  <a:pt x="17" y="84"/>
                </a:lnTo>
                <a:lnTo>
                  <a:pt x="21" y="82"/>
                </a:lnTo>
                <a:lnTo>
                  <a:pt x="23" y="80"/>
                </a:lnTo>
                <a:lnTo>
                  <a:pt x="25" y="80"/>
                </a:lnTo>
                <a:lnTo>
                  <a:pt x="27" y="80"/>
                </a:lnTo>
                <a:lnTo>
                  <a:pt x="27" y="84"/>
                </a:lnTo>
                <a:lnTo>
                  <a:pt x="31" y="86"/>
                </a:lnTo>
                <a:lnTo>
                  <a:pt x="35" y="86"/>
                </a:lnTo>
                <a:lnTo>
                  <a:pt x="39" y="86"/>
                </a:lnTo>
                <a:lnTo>
                  <a:pt x="45" y="84"/>
                </a:lnTo>
                <a:lnTo>
                  <a:pt x="49" y="82"/>
                </a:lnTo>
                <a:lnTo>
                  <a:pt x="52" y="82"/>
                </a:lnTo>
                <a:lnTo>
                  <a:pt x="52" y="80"/>
                </a:lnTo>
                <a:lnTo>
                  <a:pt x="86" y="80"/>
                </a:lnTo>
                <a:lnTo>
                  <a:pt x="88" y="74"/>
                </a:lnTo>
                <a:lnTo>
                  <a:pt x="82" y="74"/>
                </a:lnTo>
                <a:lnTo>
                  <a:pt x="72" y="56"/>
                </a:lnTo>
                <a:lnTo>
                  <a:pt x="58" y="56"/>
                </a:lnTo>
                <a:lnTo>
                  <a:pt x="58" y="54"/>
                </a:lnTo>
                <a:lnTo>
                  <a:pt x="58" y="52"/>
                </a:lnTo>
                <a:lnTo>
                  <a:pt x="58" y="51"/>
                </a:lnTo>
                <a:lnTo>
                  <a:pt x="56" y="49"/>
                </a:lnTo>
                <a:lnTo>
                  <a:pt x="56" y="47"/>
                </a:lnTo>
                <a:lnTo>
                  <a:pt x="56" y="45"/>
                </a:lnTo>
                <a:lnTo>
                  <a:pt x="56" y="43"/>
                </a:lnTo>
                <a:lnTo>
                  <a:pt x="56" y="31"/>
                </a:lnTo>
                <a:lnTo>
                  <a:pt x="54" y="25"/>
                </a:lnTo>
                <a:lnTo>
                  <a:pt x="51" y="21"/>
                </a:lnTo>
                <a:lnTo>
                  <a:pt x="47" y="19"/>
                </a:lnTo>
                <a:lnTo>
                  <a:pt x="43" y="19"/>
                </a:lnTo>
                <a:lnTo>
                  <a:pt x="39" y="19"/>
                </a:lnTo>
                <a:lnTo>
                  <a:pt x="37" y="21"/>
                </a:lnTo>
                <a:lnTo>
                  <a:pt x="41" y="19"/>
                </a:lnTo>
                <a:lnTo>
                  <a:pt x="58" y="0"/>
                </a:lnTo>
                <a:lnTo>
                  <a:pt x="70" y="5"/>
                </a:lnTo>
                <a:lnTo>
                  <a:pt x="70" y="9"/>
                </a:lnTo>
                <a:lnTo>
                  <a:pt x="72" y="13"/>
                </a:lnTo>
                <a:lnTo>
                  <a:pt x="72" y="17"/>
                </a:lnTo>
                <a:lnTo>
                  <a:pt x="72" y="23"/>
                </a:lnTo>
                <a:lnTo>
                  <a:pt x="72" y="27"/>
                </a:lnTo>
                <a:lnTo>
                  <a:pt x="74" y="29"/>
                </a:lnTo>
                <a:lnTo>
                  <a:pt x="74" y="31"/>
                </a:lnTo>
                <a:lnTo>
                  <a:pt x="82" y="33"/>
                </a:lnTo>
                <a:lnTo>
                  <a:pt x="92" y="35"/>
                </a:lnTo>
                <a:lnTo>
                  <a:pt x="105" y="37"/>
                </a:lnTo>
                <a:lnTo>
                  <a:pt x="117" y="37"/>
                </a:lnTo>
                <a:lnTo>
                  <a:pt x="131" y="39"/>
                </a:lnTo>
                <a:lnTo>
                  <a:pt x="145" y="39"/>
                </a:lnTo>
                <a:lnTo>
                  <a:pt x="160" y="39"/>
                </a:lnTo>
                <a:lnTo>
                  <a:pt x="174" y="37"/>
                </a:lnTo>
                <a:lnTo>
                  <a:pt x="190" y="37"/>
                </a:lnTo>
                <a:lnTo>
                  <a:pt x="202" y="37"/>
                </a:lnTo>
                <a:lnTo>
                  <a:pt x="213" y="35"/>
                </a:lnTo>
                <a:lnTo>
                  <a:pt x="225" y="35"/>
                </a:lnTo>
                <a:lnTo>
                  <a:pt x="233" y="33"/>
                </a:lnTo>
                <a:lnTo>
                  <a:pt x="241" y="33"/>
                </a:lnTo>
                <a:lnTo>
                  <a:pt x="245" y="31"/>
                </a:lnTo>
                <a:lnTo>
                  <a:pt x="247" y="31"/>
                </a:lnTo>
                <a:lnTo>
                  <a:pt x="310" y="33"/>
                </a:lnTo>
                <a:lnTo>
                  <a:pt x="319" y="45"/>
                </a:lnTo>
                <a:lnTo>
                  <a:pt x="321" y="45"/>
                </a:lnTo>
                <a:lnTo>
                  <a:pt x="329" y="45"/>
                </a:lnTo>
                <a:lnTo>
                  <a:pt x="339" y="43"/>
                </a:lnTo>
                <a:lnTo>
                  <a:pt x="349" y="43"/>
                </a:lnTo>
                <a:lnTo>
                  <a:pt x="359" y="41"/>
                </a:lnTo>
                <a:lnTo>
                  <a:pt x="367" y="39"/>
                </a:lnTo>
                <a:lnTo>
                  <a:pt x="372" y="37"/>
                </a:lnTo>
                <a:lnTo>
                  <a:pt x="376" y="37"/>
                </a:lnTo>
                <a:lnTo>
                  <a:pt x="382" y="27"/>
                </a:lnTo>
                <a:lnTo>
                  <a:pt x="386" y="25"/>
                </a:lnTo>
                <a:lnTo>
                  <a:pt x="390" y="27"/>
                </a:lnTo>
                <a:lnTo>
                  <a:pt x="394" y="31"/>
                </a:lnTo>
                <a:lnTo>
                  <a:pt x="398" y="37"/>
                </a:lnTo>
                <a:lnTo>
                  <a:pt x="400" y="43"/>
                </a:lnTo>
                <a:lnTo>
                  <a:pt x="400" y="47"/>
                </a:lnTo>
                <a:lnTo>
                  <a:pt x="402" y="49"/>
                </a:lnTo>
                <a:lnTo>
                  <a:pt x="459" y="113"/>
                </a:lnTo>
                <a:lnTo>
                  <a:pt x="469" y="104"/>
                </a:lnTo>
                <a:lnTo>
                  <a:pt x="484" y="111"/>
                </a:lnTo>
                <a:lnTo>
                  <a:pt x="476" y="125"/>
                </a:lnTo>
                <a:lnTo>
                  <a:pt x="482" y="145"/>
                </a:lnTo>
                <a:lnTo>
                  <a:pt x="484" y="147"/>
                </a:lnTo>
                <a:lnTo>
                  <a:pt x="486" y="149"/>
                </a:lnTo>
                <a:lnTo>
                  <a:pt x="490" y="153"/>
                </a:lnTo>
                <a:lnTo>
                  <a:pt x="496" y="156"/>
                </a:lnTo>
                <a:lnTo>
                  <a:pt x="502" y="162"/>
                </a:lnTo>
                <a:lnTo>
                  <a:pt x="506" y="164"/>
                </a:lnTo>
                <a:lnTo>
                  <a:pt x="510" y="166"/>
                </a:lnTo>
                <a:lnTo>
                  <a:pt x="512" y="168"/>
                </a:lnTo>
                <a:lnTo>
                  <a:pt x="520" y="176"/>
                </a:lnTo>
                <a:lnTo>
                  <a:pt x="524" y="184"/>
                </a:lnTo>
                <a:lnTo>
                  <a:pt x="526" y="188"/>
                </a:lnTo>
                <a:lnTo>
                  <a:pt x="524" y="192"/>
                </a:lnTo>
                <a:lnTo>
                  <a:pt x="522" y="192"/>
                </a:lnTo>
                <a:lnTo>
                  <a:pt x="516" y="192"/>
                </a:lnTo>
                <a:lnTo>
                  <a:pt x="512" y="188"/>
                </a:lnTo>
                <a:lnTo>
                  <a:pt x="508" y="184"/>
                </a:lnTo>
                <a:lnTo>
                  <a:pt x="502" y="182"/>
                </a:lnTo>
                <a:lnTo>
                  <a:pt x="496" y="180"/>
                </a:lnTo>
                <a:lnTo>
                  <a:pt x="490" y="182"/>
                </a:lnTo>
                <a:lnTo>
                  <a:pt x="486" y="184"/>
                </a:lnTo>
                <a:lnTo>
                  <a:pt x="484" y="186"/>
                </a:lnTo>
                <a:lnTo>
                  <a:pt x="484" y="190"/>
                </a:lnTo>
                <a:lnTo>
                  <a:pt x="486" y="194"/>
                </a:lnTo>
                <a:lnTo>
                  <a:pt x="496" y="198"/>
                </a:lnTo>
                <a:lnTo>
                  <a:pt x="500" y="200"/>
                </a:lnTo>
                <a:lnTo>
                  <a:pt x="504" y="204"/>
                </a:lnTo>
                <a:lnTo>
                  <a:pt x="504" y="208"/>
                </a:lnTo>
                <a:lnTo>
                  <a:pt x="504" y="209"/>
                </a:lnTo>
                <a:lnTo>
                  <a:pt x="502" y="213"/>
                </a:lnTo>
                <a:lnTo>
                  <a:pt x="500" y="217"/>
                </a:lnTo>
                <a:lnTo>
                  <a:pt x="496" y="221"/>
                </a:lnTo>
                <a:lnTo>
                  <a:pt x="492" y="223"/>
                </a:lnTo>
                <a:lnTo>
                  <a:pt x="486" y="225"/>
                </a:lnTo>
                <a:lnTo>
                  <a:pt x="484" y="227"/>
                </a:lnTo>
                <a:lnTo>
                  <a:pt x="478" y="229"/>
                </a:lnTo>
                <a:lnTo>
                  <a:pt x="473" y="231"/>
                </a:lnTo>
                <a:lnTo>
                  <a:pt x="467" y="229"/>
                </a:lnTo>
                <a:lnTo>
                  <a:pt x="459" y="227"/>
                </a:lnTo>
                <a:lnTo>
                  <a:pt x="455" y="225"/>
                </a:lnTo>
                <a:lnTo>
                  <a:pt x="449" y="221"/>
                </a:lnTo>
                <a:lnTo>
                  <a:pt x="439" y="213"/>
                </a:lnTo>
                <a:lnTo>
                  <a:pt x="431" y="209"/>
                </a:lnTo>
                <a:lnTo>
                  <a:pt x="425" y="209"/>
                </a:lnTo>
                <a:lnTo>
                  <a:pt x="421" y="213"/>
                </a:lnTo>
                <a:lnTo>
                  <a:pt x="418" y="219"/>
                </a:lnTo>
                <a:lnTo>
                  <a:pt x="416" y="223"/>
                </a:lnTo>
                <a:lnTo>
                  <a:pt x="416" y="227"/>
                </a:lnTo>
                <a:lnTo>
                  <a:pt x="416" y="229"/>
                </a:lnTo>
                <a:lnTo>
                  <a:pt x="414" y="227"/>
                </a:lnTo>
                <a:lnTo>
                  <a:pt x="412" y="223"/>
                </a:lnTo>
                <a:lnTo>
                  <a:pt x="408" y="217"/>
                </a:lnTo>
                <a:lnTo>
                  <a:pt x="402" y="209"/>
                </a:lnTo>
                <a:lnTo>
                  <a:pt x="398" y="202"/>
                </a:lnTo>
                <a:lnTo>
                  <a:pt x="394" y="196"/>
                </a:lnTo>
                <a:lnTo>
                  <a:pt x="390" y="190"/>
                </a:lnTo>
                <a:lnTo>
                  <a:pt x="388" y="188"/>
                </a:lnTo>
                <a:lnTo>
                  <a:pt x="378" y="182"/>
                </a:lnTo>
                <a:lnTo>
                  <a:pt x="370" y="174"/>
                </a:lnTo>
                <a:lnTo>
                  <a:pt x="367" y="168"/>
                </a:lnTo>
                <a:lnTo>
                  <a:pt x="365" y="162"/>
                </a:lnTo>
                <a:lnTo>
                  <a:pt x="363" y="156"/>
                </a:lnTo>
                <a:lnTo>
                  <a:pt x="361" y="151"/>
                </a:lnTo>
                <a:lnTo>
                  <a:pt x="363" y="149"/>
                </a:lnTo>
                <a:lnTo>
                  <a:pt x="363" y="147"/>
                </a:lnTo>
                <a:lnTo>
                  <a:pt x="333" y="147"/>
                </a:lnTo>
                <a:lnTo>
                  <a:pt x="319" y="156"/>
                </a:lnTo>
                <a:lnTo>
                  <a:pt x="333" y="158"/>
                </a:lnTo>
                <a:lnTo>
                  <a:pt x="361" y="184"/>
                </a:lnTo>
                <a:lnTo>
                  <a:pt x="361" y="186"/>
                </a:lnTo>
                <a:lnTo>
                  <a:pt x="361" y="188"/>
                </a:lnTo>
                <a:lnTo>
                  <a:pt x="361" y="190"/>
                </a:lnTo>
                <a:lnTo>
                  <a:pt x="361" y="192"/>
                </a:lnTo>
                <a:lnTo>
                  <a:pt x="363" y="194"/>
                </a:lnTo>
                <a:lnTo>
                  <a:pt x="363" y="196"/>
                </a:lnTo>
                <a:lnTo>
                  <a:pt x="363" y="198"/>
                </a:lnTo>
                <a:lnTo>
                  <a:pt x="367" y="204"/>
                </a:lnTo>
                <a:lnTo>
                  <a:pt x="372" y="211"/>
                </a:lnTo>
                <a:lnTo>
                  <a:pt x="374" y="217"/>
                </a:lnTo>
                <a:lnTo>
                  <a:pt x="374" y="223"/>
                </a:lnTo>
                <a:lnTo>
                  <a:pt x="374" y="229"/>
                </a:lnTo>
                <a:lnTo>
                  <a:pt x="372" y="237"/>
                </a:lnTo>
                <a:lnTo>
                  <a:pt x="372" y="243"/>
                </a:lnTo>
                <a:lnTo>
                  <a:pt x="368" y="249"/>
                </a:lnTo>
                <a:lnTo>
                  <a:pt x="367" y="255"/>
                </a:lnTo>
                <a:lnTo>
                  <a:pt x="365" y="259"/>
                </a:lnTo>
                <a:lnTo>
                  <a:pt x="361" y="264"/>
                </a:lnTo>
                <a:lnTo>
                  <a:pt x="357" y="268"/>
                </a:lnTo>
                <a:lnTo>
                  <a:pt x="355" y="270"/>
                </a:lnTo>
                <a:lnTo>
                  <a:pt x="353" y="272"/>
                </a:lnTo>
                <a:lnTo>
                  <a:pt x="351" y="274"/>
                </a:lnTo>
                <a:lnTo>
                  <a:pt x="351" y="292"/>
                </a:lnTo>
                <a:lnTo>
                  <a:pt x="349" y="292"/>
                </a:lnTo>
                <a:lnTo>
                  <a:pt x="349" y="296"/>
                </a:lnTo>
                <a:lnTo>
                  <a:pt x="347" y="300"/>
                </a:lnTo>
                <a:lnTo>
                  <a:pt x="345" y="304"/>
                </a:lnTo>
                <a:lnTo>
                  <a:pt x="343" y="310"/>
                </a:lnTo>
                <a:lnTo>
                  <a:pt x="341" y="313"/>
                </a:lnTo>
                <a:lnTo>
                  <a:pt x="339" y="319"/>
                </a:lnTo>
                <a:lnTo>
                  <a:pt x="341" y="323"/>
                </a:lnTo>
                <a:lnTo>
                  <a:pt x="345" y="339"/>
                </a:lnTo>
                <a:lnTo>
                  <a:pt x="349" y="355"/>
                </a:lnTo>
                <a:lnTo>
                  <a:pt x="353" y="370"/>
                </a:lnTo>
                <a:lnTo>
                  <a:pt x="355" y="382"/>
                </a:lnTo>
                <a:lnTo>
                  <a:pt x="357" y="392"/>
                </a:lnTo>
                <a:lnTo>
                  <a:pt x="357" y="398"/>
                </a:lnTo>
                <a:lnTo>
                  <a:pt x="357" y="406"/>
                </a:lnTo>
                <a:lnTo>
                  <a:pt x="357" y="410"/>
                </a:lnTo>
                <a:lnTo>
                  <a:pt x="357" y="414"/>
                </a:lnTo>
                <a:lnTo>
                  <a:pt x="357" y="417"/>
                </a:lnTo>
                <a:lnTo>
                  <a:pt x="357" y="419"/>
                </a:lnTo>
                <a:lnTo>
                  <a:pt x="355" y="421"/>
                </a:lnTo>
                <a:lnTo>
                  <a:pt x="355" y="423"/>
                </a:lnTo>
                <a:lnTo>
                  <a:pt x="353" y="423"/>
                </a:lnTo>
                <a:lnTo>
                  <a:pt x="306" y="470"/>
                </a:lnTo>
                <a:lnTo>
                  <a:pt x="298" y="490"/>
                </a:lnTo>
                <a:lnTo>
                  <a:pt x="298" y="522"/>
                </a:lnTo>
                <a:lnTo>
                  <a:pt x="288" y="522"/>
                </a:lnTo>
              </a:path>
            </a:pathLst>
          </a:custGeom>
          <a:solidFill>
            <a:srgbClr val="7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Freeform 71"/>
          <p:cNvSpPr>
            <a:spLocks/>
          </p:cNvSpPr>
          <p:nvPr/>
        </p:nvSpPr>
        <p:spPr bwMode="auto">
          <a:xfrm>
            <a:off x="6556375" y="1849438"/>
            <a:ext cx="841375" cy="871537"/>
          </a:xfrm>
          <a:custGeom>
            <a:avLst/>
            <a:gdLst>
              <a:gd name="T0" fmla="*/ 466189 w 527"/>
              <a:gd name="T1" fmla="*/ 789882 h 523"/>
              <a:gd name="T2" fmla="*/ 434258 w 527"/>
              <a:gd name="T3" fmla="*/ 669900 h 523"/>
              <a:gd name="T4" fmla="*/ 387958 w 527"/>
              <a:gd name="T5" fmla="*/ 561583 h 523"/>
              <a:gd name="T6" fmla="*/ 356028 w 527"/>
              <a:gd name="T7" fmla="*/ 554917 h 523"/>
              <a:gd name="T8" fmla="*/ 325694 w 527"/>
              <a:gd name="T9" fmla="*/ 571582 h 523"/>
              <a:gd name="T10" fmla="*/ 300149 w 527"/>
              <a:gd name="T11" fmla="*/ 604910 h 523"/>
              <a:gd name="T12" fmla="*/ 287377 w 527"/>
              <a:gd name="T13" fmla="*/ 633239 h 523"/>
              <a:gd name="T14" fmla="*/ 268218 w 527"/>
              <a:gd name="T15" fmla="*/ 663235 h 523"/>
              <a:gd name="T16" fmla="*/ 255446 w 527"/>
              <a:gd name="T17" fmla="*/ 679899 h 523"/>
              <a:gd name="T18" fmla="*/ 241077 w 527"/>
              <a:gd name="T19" fmla="*/ 676566 h 523"/>
              <a:gd name="T20" fmla="*/ 209146 w 527"/>
              <a:gd name="T21" fmla="*/ 663235 h 523"/>
              <a:gd name="T22" fmla="*/ 209146 w 527"/>
              <a:gd name="T23" fmla="*/ 613242 h 523"/>
              <a:gd name="T24" fmla="*/ 225112 w 527"/>
              <a:gd name="T25" fmla="*/ 588246 h 523"/>
              <a:gd name="T26" fmla="*/ 284184 w 527"/>
              <a:gd name="T27" fmla="*/ 503258 h 523"/>
              <a:gd name="T28" fmla="*/ 284184 w 527"/>
              <a:gd name="T29" fmla="*/ 459932 h 523"/>
              <a:gd name="T30" fmla="*/ 280991 w 527"/>
              <a:gd name="T31" fmla="*/ 401607 h 523"/>
              <a:gd name="T32" fmla="*/ 255446 w 527"/>
              <a:gd name="T33" fmla="*/ 364946 h 523"/>
              <a:gd name="T34" fmla="*/ 247463 w 527"/>
              <a:gd name="T35" fmla="*/ 336617 h 523"/>
              <a:gd name="T36" fmla="*/ 271411 w 527"/>
              <a:gd name="T37" fmla="*/ 339949 h 523"/>
              <a:gd name="T38" fmla="*/ 268218 w 527"/>
              <a:gd name="T39" fmla="*/ 323285 h 523"/>
              <a:gd name="T40" fmla="*/ 183602 w 527"/>
              <a:gd name="T41" fmla="*/ 259961 h 523"/>
              <a:gd name="T42" fmla="*/ 111758 w 527"/>
              <a:gd name="T43" fmla="*/ 218301 h 523"/>
              <a:gd name="T44" fmla="*/ 0 w 527"/>
              <a:gd name="T45" fmla="*/ 166642 h 523"/>
              <a:gd name="T46" fmla="*/ 14369 w 527"/>
              <a:gd name="T47" fmla="*/ 174974 h 523"/>
              <a:gd name="T48" fmla="*/ 27141 w 527"/>
              <a:gd name="T49" fmla="*/ 166642 h 523"/>
              <a:gd name="T50" fmla="*/ 33527 w 527"/>
              <a:gd name="T51" fmla="*/ 136646 h 523"/>
              <a:gd name="T52" fmla="*/ 43106 w 527"/>
              <a:gd name="T53" fmla="*/ 139979 h 523"/>
              <a:gd name="T54" fmla="*/ 83020 w 527"/>
              <a:gd name="T55" fmla="*/ 136646 h 523"/>
              <a:gd name="T56" fmla="*/ 92599 w 527"/>
              <a:gd name="T57" fmla="*/ 93319 h 523"/>
              <a:gd name="T58" fmla="*/ 89406 w 527"/>
              <a:gd name="T59" fmla="*/ 81655 h 523"/>
              <a:gd name="T60" fmla="*/ 86213 w 527"/>
              <a:gd name="T61" fmla="*/ 41660 h 523"/>
              <a:gd name="T62" fmla="*/ 59072 w 527"/>
              <a:gd name="T63" fmla="*/ 34995 h 523"/>
              <a:gd name="T64" fmla="*/ 111758 w 527"/>
              <a:gd name="T65" fmla="*/ 8332 h 523"/>
              <a:gd name="T66" fmla="*/ 118144 w 527"/>
              <a:gd name="T67" fmla="*/ 48326 h 523"/>
              <a:gd name="T68" fmla="*/ 186795 w 527"/>
              <a:gd name="T69" fmla="*/ 61657 h 523"/>
              <a:gd name="T70" fmla="*/ 322500 w 527"/>
              <a:gd name="T71" fmla="*/ 61657 h 523"/>
              <a:gd name="T72" fmla="*/ 394345 w 527"/>
              <a:gd name="T73" fmla="*/ 51659 h 523"/>
              <a:gd name="T74" fmla="*/ 541226 w 527"/>
              <a:gd name="T75" fmla="*/ 71656 h 523"/>
              <a:gd name="T76" fmla="*/ 600298 w 527"/>
              <a:gd name="T77" fmla="*/ 61657 h 523"/>
              <a:gd name="T78" fmla="*/ 638615 w 527"/>
              <a:gd name="T79" fmla="*/ 71656 h 523"/>
              <a:gd name="T80" fmla="*/ 759952 w 527"/>
              <a:gd name="T81" fmla="*/ 208302 h 523"/>
              <a:gd name="T82" fmla="*/ 791882 w 527"/>
              <a:gd name="T83" fmla="*/ 259961 h 523"/>
              <a:gd name="T84" fmla="*/ 830199 w 527"/>
              <a:gd name="T85" fmla="*/ 293290 h 523"/>
              <a:gd name="T86" fmla="*/ 817427 w 527"/>
              <a:gd name="T87" fmla="*/ 313287 h 523"/>
              <a:gd name="T88" fmla="*/ 775917 w 527"/>
              <a:gd name="T89" fmla="*/ 306621 h 523"/>
              <a:gd name="T90" fmla="*/ 798269 w 527"/>
              <a:gd name="T91" fmla="*/ 333284 h 523"/>
              <a:gd name="T92" fmla="*/ 791882 w 527"/>
              <a:gd name="T93" fmla="*/ 368279 h 523"/>
              <a:gd name="T94" fmla="*/ 745583 w 527"/>
              <a:gd name="T95" fmla="*/ 381610 h 523"/>
              <a:gd name="T96" fmla="*/ 688107 w 527"/>
              <a:gd name="T97" fmla="*/ 348282 h 523"/>
              <a:gd name="T98" fmla="*/ 664159 w 527"/>
              <a:gd name="T99" fmla="*/ 381610 h 523"/>
              <a:gd name="T100" fmla="*/ 635422 w 527"/>
              <a:gd name="T101" fmla="*/ 336617 h 523"/>
              <a:gd name="T102" fmla="*/ 590719 w 527"/>
              <a:gd name="T103" fmla="*/ 289957 h 523"/>
              <a:gd name="T104" fmla="*/ 579543 w 527"/>
              <a:gd name="T105" fmla="*/ 244964 h 523"/>
              <a:gd name="T106" fmla="*/ 576350 w 527"/>
              <a:gd name="T107" fmla="*/ 306621 h 523"/>
              <a:gd name="T108" fmla="*/ 579543 w 527"/>
              <a:gd name="T109" fmla="*/ 326618 h 523"/>
              <a:gd name="T110" fmla="*/ 597105 w 527"/>
              <a:gd name="T111" fmla="*/ 371611 h 523"/>
              <a:gd name="T112" fmla="*/ 582736 w 527"/>
              <a:gd name="T113" fmla="*/ 431602 h 523"/>
              <a:gd name="T114" fmla="*/ 560384 w 527"/>
              <a:gd name="T115" fmla="*/ 456599 h 523"/>
              <a:gd name="T116" fmla="*/ 550805 w 527"/>
              <a:gd name="T117" fmla="*/ 506591 h 523"/>
              <a:gd name="T118" fmla="*/ 550805 w 527"/>
              <a:gd name="T119" fmla="*/ 564916 h 523"/>
              <a:gd name="T120" fmla="*/ 569964 w 527"/>
              <a:gd name="T121" fmla="*/ 676566 h 523"/>
              <a:gd name="T122" fmla="*/ 566771 w 527"/>
              <a:gd name="T123" fmla="*/ 704895 h 523"/>
              <a:gd name="T124" fmla="*/ 475768 w 527"/>
              <a:gd name="T125" fmla="*/ 869871 h 5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27"/>
              <a:gd name="T190" fmla="*/ 0 h 523"/>
              <a:gd name="T191" fmla="*/ 527 w 527"/>
              <a:gd name="T192" fmla="*/ 523 h 5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27" h="523">
                <a:moveTo>
                  <a:pt x="288" y="522"/>
                </a:moveTo>
                <a:lnTo>
                  <a:pt x="290" y="522"/>
                </a:lnTo>
                <a:lnTo>
                  <a:pt x="292" y="472"/>
                </a:lnTo>
                <a:lnTo>
                  <a:pt x="292" y="474"/>
                </a:lnTo>
                <a:lnTo>
                  <a:pt x="292" y="472"/>
                </a:lnTo>
                <a:lnTo>
                  <a:pt x="286" y="447"/>
                </a:lnTo>
                <a:lnTo>
                  <a:pt x="278" y="421"/>
                </a:lnTo>
                <a:lnTo>
                  <a:pt x="272" y="402"/>
                </a:lnTo>
                <a:lnTo>
                  <a:pt x="266" y="384"/>
                </a:lnTo>
                <a:lnTo>
                  <a:pt x="261" y="370"/>
                </a:lnTo>
                <a:lnTo>
                  <a:pt x="255" y="359"/>
                </a:lnTo>
                <a:lnTo>
                  <a:pt x="249" y="349"/>
                </a:lnTo>
                <a:lnTo>
                  <a:pt x="247" y="341"/>
                </a:lnTo>
                <a:lnTo>
                  <a:pt x="243" y="337"/>
                </a:lnTo>
                <a:lnTo>
                  <a:pt x="239" y="335"/>
                </a:lnTo>
                <a:lnTo>
                  <a:pt x="235" y="333"/>
                </a:lnTo>
                <a:lnTo>
                  <a:pt x="231" y="331"/>
                </a:lnTo>
                <a:lnTo>
                  <a:pt x="229" y="331"/>
                </a:lnTo>
                <a:lnTo>
                  <a:pt x="225" y="333"/>
                </a:lnTo>
                <a:lnTo>
                  <a:pt x="223" y="333"/>
                </a:lnTo>
                <a:lnTo>
                  <a:pt x="221" y="335"/>
                </a:lnTo>
                <a:lnTo>
                  <a:pt x="217" y="335"/>
                </a:lnTo>
                <a:lnTo>
                  <a:pt x="213" y="339"/>
                </a:lnTo>
                <a:lnTo>
                  <a:pt x="208" y="341"/>
                </a:lnTo>
                <a:lnTo>
                  <a:pt x="204" y="343"/>
                </a:lnTo>
                <a:lnTo>
                  <a:pt x="200" y="345"/>
                </a:lnTo>
                <a:lnTo>
                  <a:pt x="198" y="347"/>
                </a:lnTo>
                <a:lnTo>
                  <a:pt x="196" y="347"/>
                </a:lnTo>
                <a:lnTo>
                  <a:pt x="196" y="349"/>
                </a:lnTo>
                <a:lnTo>
                  <a:pt x="190" y="353"/>
                </a:lnTo>
                <a:lnTo>
                  <a:pt x="188" y="363"/>
                </a:lnTo>
                <a:lnTo>
                  <a:pt x="188" y="366"/>
                </a:lnTo>
                <a:lnTo>
                  <a:pt x="186" y="370"/>
                </a:lnTo>
                <a:lnTo>
                  <a:pt x="184" y="376"/>
                </a:lnTo>
                <a:lnTo>
                  <a:pt x="180" y="380"/>
                </a:lnTo>
                <a:lnTo>
                  <a:pt x="178" y="386"/>
                </a:lnTo>
                <a:lnTo>
                  <a:pt x="174" y="390"/>
                </a:lnTo>
                <a:lnTo>
                  <a:pt x="170" y="390"/>
                </a:lnTo>
                <a:lnTo>
                  <a:pt x="170" y="394"/>
                </a:lnTo>
                <a:lnTo>
                  <a:pt x="168" y="398"/>
                </a:lnTo>
                <a:lnTo>
                  <a:pt x="166" y="402"/>
                </a:lnTo>
                <a:lnTo>
                  <a:pt x="164" y="404"/>
                </a:lnTo>
                <a:lnTo>
                  <a:pt x="162" y="406"/>
                </a:lnTo>
                <a:lnTo>
                  <a:pt x="160" y="408"/>
                </a:lnTo>
                <a:lnTo>
                  <a:pt x="158" y="408"/>
                </a:lnTo>
                <a:lnTo>
                  <a:pt x="155" y="408"/>
                </a:lnTo>
                <a:lnTo>
                  <a:pt x="153" y="406"/>
                </a:lnTo>
                <a:lnTo>
                  <a:pt x="151" y="406"/>
                </a:lnTo>
                <a:lnTo>
                  <a:pt x="149" y="406"/>
                </a:lnTo>
                <a:lnTo>
                  <a:pt x="145" y="404"/>
                </a:lnTo>
                <a:lnTo>
                  <a:pt x="135" y="404"/>
                </a:lnTo>
                <a:lnTo>
                  <a:pt x="131" y="398"/>
                </a:lnTo>
                <a:lnTo>
                  <a:pt x="129" y="392"/>
                </a:lnTo>
                <a:lnTo>
                  <a:pt x="129" y="388"/>
                </a:lnTo>
                <a:lnTo>
                  <a:pt x="129" y="380"/>
                </a:lnTo>
                <a:lnTo>
                  <a:pt x="131" y="374"/>
                </a:lnTo>
                <a:lnTo>
                  <a:pt x="131" y="370"/>
                </a:lnTo>
                <a:lnTo>
                  <a:pt x="131" y="368"/>
                </a:lnTo>
                <a:lnTo>
                  <a:pt x="131" y="363"/>
                </a:lnTo>
                <a:lnTo>
                  <a:pt x="133" y="359"/>
                </a:lnTo>
                <a:lnTo>
                  <a:pt x="135" y="357"/>
                </a:lnTo>
                <a:lnTo>
                  <a:pt x="139" y="355"/>
                </a:lnTo>
                <a:lnTo>
                  <a:pt x="141" y="353"/>
                </a:lnTo>
                <a:lnTo>
                  <a:pt x="145" y="353"/>
                </a:lnTo>
                <a:lnTo>
                  <a:pt x="147" y="351"/>
                </a:lnTo>
                <a:lnTo>
                  <a:pt x="158" y="339"/>
                </a:lnTo>
                <a:lnTo>
                  <a:pt x="162" y="315"/>
                </a:lnTo>
                <a:lnTo>
                  <a:pt x="178" y="302"/>
                </a:lnTo>
                <a:lnTo>
                  <a:pt x="178" y="300"/>
                </a:lnTo>
                <a:lnTo>
                  <a:pt x="178" y="296"/>
                </a:lnTo>
                <a:lnTo>
                  <a:pt x="178" y="288"/>
                </a:lnTo>
                <a:lnTo>
                  <a:pt x="178" y="282"/>
                </a:lnTo>
                <a:lnTo>
                  <a:pt x="178" y="276"/>
                </a:lnTo>
                <a:lnTo>
                  <a:pt x="178" y="268"/>
                </a:lnTo>
                <a:lnTo>
                  <a:pt x="178" y="262"/>
                </a:lnTo>
                <a:lnTo>
                  <a:pt x="178" y="261"/>
                </a:lnTo>
                <a:lnTo>
                  <a:pt x="178" y="251"/>
                </a:lnTo>
                <a:lnTo>
                  <a:pt x="176" y="241"/>
                </a:lnTo>
                <a:lnTo>
                  <a:pt x="174" y="235"/>
                </a:lnTo>
                <a:lnTo>
                  <a:pt x="170" y="229"/>
                </a:lnTo>
                <a:lnTo>
                  <a:pt x="168" y="225"/>
                </a:lnTo>
                <a:lnTo>
                  <a:pt x="164" y="221"/>
                </a:lnTo>
                <a:lnTo>
                  <a:pt x="162" y="221"/>
                </a:lnTo>
                <a:lnTo>
                  <a:pt x="160" y="219"/>
                </a:lnTo>
                <a:lnTo>
                  <a:pt x="155" y="215"/>
                </a:lnTo>
                <a:lnTo>
                  <a:pt x="153" y="211"/>
                </a:lnTo>
                <a:lnTo>
                  <a:pt x="153" y="208"/>
                </a:lnTo>
                <a:lnTo>
                  <a:pt x="153" y="204"/>
                </a:lnTo>
                <a:lnTo>
                  <a:pt x="155" y="202"/>
                </a:lnTo>
                <a:lnTo>
                  <a:pt x="157" y="200"/>
                </a:lnTo>
                <a:lnTo>
                  <a:pt x="158" y="198"/>
                </a:lnTo>
                <a:lnTo>
                  <a:pt x="160" y="198"/>
                </a:lnTo>
                <a:lnTo>
                  <a:pt x="166" y="204"/>
                </a:lnTo>
                <a:lnTo>
                  <a:pt x="170" y="204"/>
                </a:lnTo>
                <a:lnTo>
                  <a:pt x="172" y="204"/>
                </a:lnTo>
                <a:lnTo>
                  <a:pt x="172" y="202"/>
                </a:lnTo>
                <a:lnTo>
                  <a:pt x="172" y="200"/>
                </a:lnTo>
                <a:lnTo>
                  <a:pt x="170" y="198"/>
                </a:lnTo>
                <a:lnTo>
                  <a:pt x="170" y="196"/>
                </a:lnTo>
                <a:lnTo>
                  <a:pt x="168" y="194"/>
                </a:lnTo>
                <a:lnTo>
                  <a:pt x="147" y="164"/>
                </a:lnTo>
                <a:lnTo>
                  <a:pt x="137" y="162"/>
                </a:lnTo>
                <a:lnTo>
                  <a:pt x="129" y="160"/>
                </a:lnTo>
                <a:lnTo>
                  <a:pt x="121" y="158"/>
                </a:lnTo>
                <a:lnTo>
                  <a:pt x="115" y="156"/>
                </a:lnTo>
                <a:lnTo>
                  <a:pt x="109" y="155"/>
                </a:lnTo>
                <a:lnTo>
                  <a:pt x="105" y="151"/>
                </a:lnTo>
                <a:lnTo>
                  <a:pt x="104" y="149"/>
                </a:lnTo>
                <a:lnTo>
                  <a:pt x="102" y="149"/>
                </a:lnTo>
                <a:lnTo>
                  <a:pt x="84" y="149"/>
                </a:lnTo>
                <a:lnTo>
                  <a:pt x="70" y="131"/>
                </a:lnTo>
                <a:lnTo>
                  <a:pt x="39" y="129"/>
                </a:lnTo>
                <a:lnTo>
                  <a:pt x="23" y="117"/>
                </a:lnTo>
                <a:lnTo>
                  <a:pt x="13" y="117"/>
                </a:lnTo>
                <a:lnTo>
                  <a:pt x="1" y="102"/>
                </a:lnTo>
                <a:lnTo>
                  <a:pt x="0" y="100"/>
                </a:lnTo>
                <a:lnTo>
                  <a:pt x="1" y="102"/>
                </a:lnTo>
                <a:lnTo>
                  <a:pt x="9" y="105"/>
                </a:lnTo>
                <a:lnTo>
                  <a:pt x="13" y="107"/>
                </a:lnTo>
                <a:lnTo>
                  <a:pt x="17" y="109"/>
                </a:lnTo>
                <a:lnTo>
                  <a:pt x="19" y="107"/>
                </a:lnTo>
                <a:lnTo>
                  <a:pt x="17" y="105"/>
                </a:lnTo>
                <a:lnTo>
                  <a:pt x="17" y="100"/>
                </a:lnTo>
                <a:lnTo>
                  <a:pt x="15" y="96"/>
                </a:lnTo>
                <a:lnTo>
                  <a:pt x="15" y="90"/>
                </a:lnTo>
                <a:lnTo>
                  <a:pt x="17" y="86"/>
                </a:lnTo>
                <a:lnTo>
                  <a:pt x="17" y="84"/>
                </a:lnTo>
                <a:lnTo>
                  <a:pt x="21" y="82"/>
                </a:lnTo>
                <a:lnTo>
                  <a:pt x="23" y="80"/>
                </a:lnTo>
                <a:lnTo>
                  <a:pt x="25" y="80"/>
                </a:lnTo>
                <a:lnTo>
                  <a:pt x="27" y="80"/>
                </a:lnTo>
                <a:lnTo>
                  <a:pt x="27" y="84"/>
                </a:lnTo>
                <a:lnTo>
                  <a:pt x="31" y="86"/>
                </a:lnTo>
                <a:lnTo>
                  <a:pt x="35" y="86"/>
                </a:lnTo>
                <a:lnTo>
                  <a:pt x="39" y="86"/>
                </a:lnTo>
                <a:lnTo>
                  <a:pt x="45" y="84"/>
                </a:lnTo>
                <a:lnTo>
                  <a:pt x="49" y="82"/>
                </a:lnTo>
                <a:lnTo>
                  <a:pt x="52" y="82"/>
                </a:lnTo>
                <a:lnTo>
                  <a:pt x="52" y="80"/>
                </a:lnTo>
                <a:lnTo>
                  <a:pt x="86" y="80"/>
                </a:lnTo>
                <a:lnTo>
                  <a:pt x="88" y="74"/>
                </a:lnTo>
                <a:lnTo>
                  <a:pt x="82" y="74"/>
                </a:lnTo>
                <a:lnTo>
                  <a:pt x="72" y="56"/>
                </a:lnTo>
                <a:lnTo>
                  <a:pt x="58" y="56"/>
                </a:lnTo>
                <a:lnTo>
                  <a:pt x="58" y="54"/>
                </a:lnTo>
                <a:lnTo>
                  <a:pt x="58" y="52"/>
                </a:lnTo>
                <a:lnTo>
                  <a:pt x="58" y="51"/>
                </a:lnTo>
                <a:lnTo>
                  <a:pt x="56" y="49"/>
                </a:lnTo>
                <a:lnTo>
                  <a:pt x="56" y="47"/>
                </a:lnTo>
                <a:lnTo>
                  <a:pt x="56" y="45"/>
                </a:lnTo>
                <a:lnTo>
                  <a:pt x="56" y="43"/>
                </a:lnTo>
                <a:lnTo>
                  <a:pt x="56" y="31"/>
                </a:lnTo>
                <a:lnTo>
                  <a:pt x="54" y="25"/>
                </a:lnTo>
                <a:lnTo>
                  <a:pt x="51" y="21"/>
                </a:lnTo>
                <a:lnTo>
                  <a:pt x="47" y="19"/>
                </a:lnTo>
                <a:lnTo>
                  <a:pt x="43" y="19"/>
                </a:lnTo>
                <a:lnTo>
                  <a:pt x="39" y="19"/>
                </a:lnTo>
                <a:lnTo>
                  <a:pt x="37" y="21"/>
                </a:lnTo>
                <a:lnTo>
                  <a:pt x="41" y="19"/>
                </a:lnTo>
                <a:lnTo>
                  <a:pt x="58" y="0"/>
                </a:lnTo>
                <a:lnTo>
                  <a:pt x="70" y="5"/>
                </a:lnTo>
                <a:lnTo>
                  <a:pt x="70" y="9"/>
                </a:lnTo>
                <a:lnTo>
                  <a:pt x="72" y="13"/>
                </a:lnTo>
                <a:lnTo>
                  <a:pt x="72" y="17"/>
                </a:lnTo>
                <a:lnTo>
                  <a:pt x="72" y="23"/>
                </a:lnTo>
                <a:lnTo>
                  <a:pt x="72" y="27"/>
                </a:lnTo>
                <a:lnTo>
                  <a:pt x="74" y="29"/>
                </a:lnTo>
                <a:lnTo>
                  <a:pt x="74" y="31"/>
                </a:lnTo>
                <a:lnTo>
                  <a:pt x="82" y="33"/>
                </a:lnTo>
                <a:lnTo>
                  <a:pt x="92" y="35"/>
                </a:lnTo>
                <a:lnTo>
                  <a:pt x="105" y="37"/>
                </a:lnTo>
                <a:lnTo>
                  <a:pt x="117" y="37"/>
                </a:lnTo>
                <a:lnTo>
                  <a:pt x="131" y="39"/>
                </a:lnTo>
                <a:lnTo>
                  <a:pt x="145" y="39"/>
                </a:lnTo>
                <a:lnTo>
                  <a:pt x="160" y="39"/>
                </a:lnTo>
                <a:lnTo>
                  <a:pt x="174" y="37"/>
                </a:lnTo>
                <a:lnTo>
                  <a:pt x="190" y="37"/>
                </a:lnTo>
                <a:lnTo>
                  <a:pt x="202" y="37"/>
                </a:lnTo>
                <a:lnTo>
                  <a:pt x="213" y="35"/>
                </a:lnTo>
                <a:lnTo>
                  <a:pt x="225" y="35"/>
                </a:lnTo>
                <a:lnTo>
                  <a:pt x="233" y="33"/>
                </a:lnTo>
                <a:lnTo>
                  <a:pt x="241" y="33"/>
                </a:lnTo>
                <a:lnTo>
                  <a:pt x="245" y="31"/>
                </a:lnTo>
                <a:lnTo>
                  <a:pt x="247" y="31"/>
                </a:lnTo>
                <a:lnTo>
                  <a:pt x="310" y="33"/>
                </a:lnTo>
                <a:lnTo>
                  <a:pt x="319" y="45"/>
                </a:lnTo>
                <a:lnTo>
                  <a:pt x="321" y="45"/>
                </a:lnTo>
                <a:lnTo>
                  <a:pt x="329" y="45"/>
                </a:lnTo>
                <a:lnTo>
                  <a:pt x="339" y="43"/>
                </a:lnTo>
                <a:lnTo>
                  <a:pt x="349" y="43"/>
                </a:lnTo>
                <a:lnTo>
                  <a:pt x="359" y="41"/>
                </a:lnTo>
                <a:lnTo>
                  <a:pt x="367" y="39"/>
                </a:lnTo>
                <a:lnTo>
                  <a:pt x="372" y="37"/>
                </a:lnTo>
                <a:lnTo>
                  <a:pt x="376" y="37"/>
                </a:lnTo>
                <a:lnTo>
                  <a:pt x="382" y="27"/>
                </a:lnTo>
                <a:lnTo>
                  <a:pt x="386" y="25"/>
                </a:lnTo>
                <a:lnTo>
                  <a:pt x="390" y="27"/>
                </a:lnTo>
                <a:lnTo>
                  <a:pt x="394" y="31"/>
                </a:lnTo>
                <a:lnTo>
                  <a:pt x="398" y="37"/>
                </a:lnTo>
                <a:lnTo>
                  <a:pt x="400" y="43"/>
                </a:lnTo>
                <a:lnTo>
                  <a:pt x="400" y="47"/>
                </a:lnTo>
                <a:lnTo>
                  <a:pt x="402" y="49"/>
                </a:lnTo>
                <a:lnTo>
                  <a:pt x="459" y="113"/>
                </a:lnTo>
                <a:lnTo>
                  <a:pt x="469" y="104"/>
                </a:lnTo>
                <a:lnTo>
                  <a:pt x="484" y="111"/>
                </a:lnTo>
                <a:lnTo>
                  <a:pt x="476" y="125"/>
                </a:lnTo>
                <a:lnTo>
                  <a:pt x="482" y="145"/>
                </a:lnTo>
                <a:lnTo>
                  <a:pt x="484" y="147"/>
                </a:lnTo>
                <a:lnTo>
                  <a:pt x="486" y="149"/>
                </a:lnTo>
                <a:lnTo>
                  <a:pt x="490" y="153"/>
                </a:lnTo>
                <a:lnTo>
                  <a:pt x="496" y="156"/>
                </a:lnTo>
                <a:lnTo>
                  <a:pt x="502" y="162"/>
                </a:lnTo>
                <a:lnTo>
                  <a:pt x="506" y="164"/>
                </a:lnTo>
                <a:lnTo>
                  <a:pt x="510" y="166"/>
                </a:lnTo>
                <a:lnTo>
                  <a:pt x="512" y="168"/>
                </a:lnTo>
                <a:lnTo>
                  <a:pt x="520" y="176"/>
                </a:lnTo>
                <a:lnTo>
                  <a:pt x="524" y="184"/>
                </a:lnTo>
                <a:lnTo>
                  <a:pt x="526" y="188"/>
                </a:lnTo>
                <a:lnTo>
                  <a:pt x="524" y="192"/>
                </a:lnTo>
                <a:lnTo>
                  <a:pt x="522" y="192"/>
                </a:lnTo>
                <a:lnTo>
                  <a:pt x="516" y="192"/>
                </a:lnTo>
                <a:lnTo>
                  <a:pt x="512" y="188"/>
                </a:lnTo>
                <a:lnTo>
                  <a:pt x="508" y="184"/>
                </a:lnTo>
                <a:lnTo>
                  <a:pt x="502" y="182"/>
                </a:lnTo>
                <a:lnTo>
                  <a:pt x="496" y="180"/>
                </a:lnTo>
                <a:lnTo>
                  <a:pt x="490" y="182"/>
                </a:lnTo>
                <a:lnTo>
                  <a:pt x="486" y="184"/>
                </a:lnTo>
                <a:lnTo>
                  <a:pt x="484" y="186"/>
                </a:lnTo>
                <a:lnTo>
                  <a:pt x="484" y="190"/>
                </a:lnTo>
                <a:lnTo>
                  <a:pt x="486" y="194"/>
                </a:lnTo>
                <a:lnTo>
                  <a:pt x="496" y="198"/>
                </a:lnTo>
                <a:lnTo>
                  <a:pt x="500" y="200"/>
                </a:lnTo>
                <a:lnTo>
                  <a:pt x="504" y="204"/>
                </a:lnTo>
                <a:lnTo>
                  <a:pt x="504" y="208"/>
                </a:lnTo>
                <a:lnTo>
                  <a:pt x="504" y="209"/>
                </a:lnTo>
                <a:lnTo>
                  <a:pt x="502" y="213"/>
                </a:lnTo>
                <a:lnTo>
                  <a:pt x="500" y="217"/>
                </a:lnTo>
                <a:lnTo>
                  <a:pt x="496" y="221"/>
                </a:lnTo>
                <a:lnTo>
                  <a:pt x="492" y="223"/>
                </a:lnTo>
                <a:lnTo>
                  <a:pt x="486" y="225"/>
                </a:lnTo>
                <a:lnTo>
                  <a:pt x="484" y="227"/>
                </a:lnTo>
                <a:lnTo>
                  <a:pt x="478" y="229"/>
                </a:lnTo>
                <a:lnTo>
                  <a:pt x="473" y="231"/>
                </a:lnTo>
                <a:lnTo>
                  <a:pt x="467" y="229"/>
                </a:lnTo>
                <a:lnTo>
                  <a:pt x="459" y="227"/>
                </a:lnTo>
                <a:lnTo>
                  <a:pt x="455" y="225"/>
                </a:lnTo>
                <a:lnTo>
                  <a:pt x="449" y="221"/>
                </a:lnTo>
                <a:lnTo>
                  <a:pt x="439" y="213"/>
                </a:lnTo>
                <a:lnTo>
                  <a:pt x="431" y="209"/>
                </a:lnTo>
                <a:lnTo>
                  <a:pt x="425" y="209"/>
                </a:lnTo>
                <a:lnTo>
                  <a:pt x="421" y="213"/>
                </a:lnTo>
                <a:lnTo>
                  <a:pt x="418" y="219"/>
                </a:lnTo>
                <a:lnTo>
                  <a:pt x="416" y="223"/>
                </a:lnTo>
                <a:lnTo>
                  <a:pt x="416" y="227"/>
                </a:lnTo>
                <a:lnTo>
                  <a:pt x="416" y="229"/>
                </a:lnTo>
                <a:lnTo>
                  <a:pt x="414" y="227"/>
                </a:lnTo>
                <a:lnTo>
                  <a:pt x="412" y="223"/>
                </a:lnTo>
                <a:lnTo>
                  <a:pt x="408" y="217"/>
                </a:lnTo>
                <a:lnTo>
                  <a:pt x="402" y="209"/>
                </a:lnTo>
                <a:lnTo>
                  <a:pt x="398" y="202"/>
                </a:lnTo>
                <a:lnTo>
                  <a:pt x="394" y="196"/>
                </a:lnTo>
                <a:lnTo>
                  <a:pt x="390" y="190"/>
                </a:lnTo>
                <a:lnTo>
                  <a:pt x="388" y="188"/>
                </a:lnTo>
                <a:lnTo>
                  <a:pt x="378" y="182"/>
                </a:lnTo>
                <a:lnTo>
                  <a:pt x="370" y="174"/>
                </a:lnTo>
                <a:lnTo>
                  <a:pt x="367" y="168"/>
                </a:lnTo>
                <a:lnTo>
                  <a:pt x="365" y="162"/>
                </a:lnTo>
                <a:lnTo>
                  <a:pt x="363" y="156"/>
                </a:lnTo>
                <a:lnTo>
                  <a:pt x="361" y="151"/>
                </a:lnTo>
                <a:lnTo>
                  <a:pt x="363" y="149"/>
                </a:lnTo>
                <a:lnTo>
                  <a:pt x="363" y="147"/>
                </a:lnTo>
                <a:lnTo>
                  <a:pt x="333" y="147"/>
                </a:lnTo>
                <a:lnTo>
                  <a:pt x="319" y="156"/>
                </a:lnTo>
                <a:lnTo>
                  <a:pt x="333" y="158"/>
                </a:lnTo>
                <a:lnTo>
                  <a:pt x="361" y="184"/>
                </a:lnTo>
                <a:lnTo>
                  <a:pt x="361" y="186"/>
                </a:lnTo>
                <a:lnTo>
                  <a:pt x="361" y="188"/>
                </a:lnTo>
                <a:lnTo>
                  <a:pt x="361" y="190"/>
                </a:lnTo>
                <a:lnTo>
                  <a:pt x="361" y="192"/>
                </a:lnTo>
                <a:lnTo>
                  <a:pt x="363" y="194"/>
                </a:lnTo>
                <a:lnTo>
                  <a:pt x="363" y="196"/>
                </a:lnTo>
                <a:lnTo>
                  <a:pt x="363" y="198"/>
                </a:lnTo>
                <a:lnTo>
                  <a:pt x="367" y="204"/>
                </a:lnTo>
                <a:lnTo>
                  <a:pt x="372" y="211"/>
                </a:lnTo>
                <a:lnTo>
                  <a:pt x="374" y="217"/>
                </a:lnTo>
                <a:lnTo>
                  <a:pt x="374" y="223"/>
                </a:lnTo>
                <a:lnTo>
                  <a:pt x="374" y="229"/>
                </a:lnTo>
                <a:lnTo>
                  <a:pt x="372" y="237"/>
                </a:lnTo>
                <a:lnTo>
                  <a:pt x="372" y="243"/>
                </a:lnTo>
                <a:lnTo>
                  <a:pt x="368" y="249"/>
                </a:lnTo>
                <a:lnTo>
                  <a:pt x="367" y="255"/>
                </a:lnTo>
                <a:lnTo>
                  <a:pt x="365" y="259"/>
                </a:lnTo>
                <a:lnTo>
                  <a:pt x="361" y="264"/>
                </a:lnTo>
                <a:lnTo>
                  <a:pt x="357" y="268"/>
                </a:lnTo>
                <a:lnTo>
                  <a:pt x="355" y="270"/>
                </a:lnTo>
                <a:lnTo>
                  <a:pt x="353" y="272"/>
                </a:lnTo>
                <a:lnTo>
                  <a:pt x="351" y="274"/>
                </a:lnTo>
                <a:lnTo>
                  <a:pt x="351" y="292"/>
                </a:lnTo>
                <a:lnTo>
                  <a:pt x="349" y="292"/>
                </a:lnTo>
                <a:lnTo>
                  <a:pt x="349" y="296"/>
                </a:lnTo>
                <a:lnTo>
                  <a:pt x="347" y="300"/>
                </a:lnTo>
                <a:lnTo>
                  <a:pt x="345" y="304"/>
                </a:lnTo>
                <a:lnTo>
                  <a:pt x="343" y="310"/>
                </a:lnTo>
                <a:lnTo>
                  <a:pt x="341" y="313"/>
                </a:lnTo>
                <a:lnTo>
                  <a:pt x="339" y="319"/>
                </a:lnTo>
                <a:lnTo>
                  <a:pt x="341" y="323"/>
                </a:lnTo>
                <a:lnTo>
                  <a:pt x="345" y="339"/>
                </a:lnTo>
                <a:lnTo>
                  <a:pt x="349" y="355"/>
                </a:lnTo>
                <a:lnTo>
                  <a:pt x="353" y="370"/>
                </a:lnTo>
                <a:lnTo>
                  <a:pt x="355" y="382"/>
                </a:lnTo>
                <a:lnTo>
                  <a:pt x="357" y="392"/>
                </a:lnTo>
                <a:lnTo>
                  <a:pt x="357" y="398"/>
                </a:lnTo>
                <a:lnTo>
                  <a:pt x="357" y="406"/>
                </a:lnTo>
                <a:lnTo>
                  <a:pt x="357" y="410"/>
                </a:lnTo>
                <a:lnTo>
                  <a:pt x="357" y="414"/>
                </a:lnTo>
                <a:lnTo>
                  <a:pt x="357" y="417"/>
                </a:lnTo>
                <a:lnTo>
                  <a:pt x="357" y="419"/>
                </a:lnTo>
                <a:lnTo>
                  <a:pt x="355" y="421"/>
                </a:lnTo>
                <a:lnTo>
                  <a:pt x="355" y="423"/>
                </a:lnTo>
                <a:lnTo>
                  <a:pt x="353" y="423"/>
                </a:lnTo>
                <a:lnTo>
                  <a:pt x="306" y="470"/>
                </a:lnTo>
                <a:lnTo>
                  <a:pt x="298" y="490"/>
                </a:lnTo>
                <a:lnTo>
                  <a:pt x="298" y="522"/>
                </a:lnTo>
                <a:lnTo>
                  <a:pt x="288" y="52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Freeform 72"/>
          <p:cNvSpPr>
            <a:spLocks/>
          </p:cNvSpPr>
          <p:nvPr/>
        </p:nvSpPr>
        <p:spPr bwMode="auto">
          <a:xfrm>
            <a:off x="5989638" y="3602038"/>
            <a:ext cx="1293812" cy="695325"/>
          </a:xfrm>
          <a:custGeom>
            <a:avLst/>
            <a:gdLst>
              <a:gd name="T0" fmla="*/ 1129493 w 811"/>
              <a:gd name="T1" fmla="*/ 68365 h 417"/>
              <a:gd name="T2" fmla="*/ 1100777 w 811"/>
              <a:gd name="T3" fmla="*/ 41686 h 417"/>
              <a:gd name="T4" fmla="*/ 1044941 w 811"/>
              <a:gd name="T5" fmla="*/ 75035 h 417"/>
              <a:gd name="T6" fmla="*/ 997081 w 811"/>
              <a:gd name="T7" fmla="*/ 65030 h 417"/>
              <a:gd name="T8" fmla="*/ 960388 w 811"/>
              <a:gd name="T9" fmla="*/ 78370 h 417"/>
              <a:gd name="T10" fmla="*/ 869454 w 811"/>
              <a:gd name="T11" fmla="*/ 38351 h 417"/>
              <a:gd name="T12" fmla="*/ 794474 w 811"/>
              <a:gd name="T13" fmla="*/ 1667 h 417"/>
              <a:gd name="T14" fmla="*/ 762567 w 811"/>
              <a:gd name="T15" fmla="*/ 0 h 417"/>
              <a:gd name="T16" fmla="*/ 752995 w 811"/>
              <a:gd name="T17" fmla="*/ 41686 h 417"/>
              <a:gd name="T18" fmla="*/ 765758 w 811"/>
              <a:gd name="T19" fmla="*/ 78370 h 417"/>
              <a:gd name="T20" fmla="*/ 706731 w 811"/>
              <a:gd name="T21" fmla="*/ 90042 h 417"/>
              <a:gd name="T22" fmla="*/ 674824 w 811"/>
              <a:gd name="T23" fmla="*/ 100047 h 417"/>
              <a:gd name="T24" fmla="*/ 671634 w 811"/>
              <a:gd name="T25" fmla="*/ 143400 h 417"/>
              <a:gd name="T26" fmla="*/ 646108 w 811"/>
              <a:gd name="T27" fmla="*/ 175082 h 417"/>
              <a:gd name="T28" fmla="*/ 638132 w 811"/>
              <a:gd name="T29" fmla="*/ 198426 h 417"/>
              <a:gd name="T30" fmla="*/ 612606 w 811"/>
              <a:gd name="T31" fmla="*/ 211766 h 417"/>
              <a:gd name="T32" fmla="*/ 596653 w 811"/>
              <a:gd name="T33" fmla="*/ 260122 h 417"/>
              <a:gd name="T34" fmla="*/ 571128 w 811"/>
              <a:gd name="T35" fmla="*/ 280131 h 417"/>
              <a:gd name="T36" fmla="*/ 524863 w 811"/>
              <a:gd name="T37" fmla="*/ 241780 h 417"/>
              <a:gd name="T38" fmla="*/ 496147 w 811"/>
              <a:gd name="T39" fmla="*/ 316815 h 417"/>
              <a:gd name="T40" fmla="*/ 459455 w 811"/>
              <a:gd name="T41" fmla="*/ 303475 h 417"/>
              <a:gd name="T42" fmla="*/ 414786 w 811"/>
              <a:gd name="T43" fmla="*/ 326819 h 417"/>
              <a:gd name="T44" fmla="*/ 374902 w 811"/>
              <a:gd name="T45" fmla="*/ 330154 h 417"/>
              <a:gd name="T46" fmla="*/ 330233 w 811"/>
              <a:gd name="T47" fmla="*/ 326819 h 417"/>
              <a:gd name="T48" fmla="*/ 315875 w 811"/>
              <a:gd name="T49" fmla="*/ 326819 h 417"/>
              <a:gd name="T50" fmla="*/ 309494 w 811"/>
              <a:gd name="T51" fmla="*/ 348496 h 417"/>
              <a:gd name="T52" fmla="*/ 261634 w 811"/>
              <a:gd name="T53" fmla="*/ 333489 h 417"/>
              <a:gd name="T54" fmla="*/ 255253 w 811"/>
              <a:gd name="T55" fmla="*/ 358501 h 417"/>
              <a:gd name="T56" fmla="*/ 237704 w 811"/>
              <a:gd name="T57" fmla="*/ 371840 h 417"/>
              <a:gd name="T58" fmla="*/ 231323 w 811"/>
              <a:gd name="T59" fmla="*/ 418529 h 417"/>
              <a:gd name="T60" fmla="*/ 224941 w 811"/>
              <a:gd name="T61" fmla="*/ 443541 h 417"/>
              <a:gd name="T62" fmla="*/ 167510 w 811"/>
              <a:gd name="T63" fmla="*/ 476890 h 417"/>
              <a:gd name="T64" fmla="*/ 183463 w 811"/>
              <a:gd name="T65" fmla="*/ 535250 h 417"/>
              <a:gd name="T66" fmla="*/ 105292 w 811"/>
              <a:gd name="T67" fmla="*/ 510238 h 417"/>
              <a:gd name="T68" fmla="*/ 55837 w 811"/>
              <a:gd name="T69" fmla="*/ 535250 h 417"/>
              <a:gd name="T70" fmla="*/ 49455 w 811"/>
              <a:gd name="T71" fmla="*/ 561929 h 417"/>
              <a:gd name="T72" fmla="*/ 0 w 811"/>
              <a:gd name="T73" fmla="*/ 693658 h 417"/>
              <a:gd name="T74" fmla="*/ 280778 w 811"/>
              <a:gd name="T75" fmla="*/ 623625 h 417"/>
              <a:gd name="T76" fmla="*/ 349377 w 811"/>
              <a:gd name="T77" fmla="*/ 623625 h 417"/>
              <a:gd name="T78" fmla="*/ 486575 w 811"/>
              <a:gd name="T79" fmla="*/ 610285 h 417"/>
              <a:gd name="T80" fmla="*/ 697159 w 811"/>
              <a:gd name="T81" fmla="*/ 595278 h 417"/>
              <a:gd name="T82" fmla="*/ 893384 w 811"/>
              <a:gd name="T83" fmla="*/ 578604 h 417"/>
              <a:gd name="T84" fmla="*/ 993890 w 811"/>
              <a:gd name="T85" fmla="*/ 568599 h 417"/>
              <a:gd name="T86" fmla="*/ 1028987 w 811"/>
              <a:gd name="T87" fmla="*/ 551925 h 417"/>
              <a:gd name="T88" fmla="*/ 1091205 w 811"/>
              <a:gd name="T89" fmla="*/ 516908 h 417"/>
              <a:gd name="T90" fmla="*/ 1116730 w 811"/>
              <a:gd name="T91" fmla="*/ 496899 h 417"/>
              <a:gd name="T92" fmla="*/ 1153423 w 811"/>
              <a:gd name="T93" fmla="*/ 470220 h 417"/>
              <a:gd name="T94" fmla="*/ 1162995 w 811"/>
              <a:gd name="T95" fmla="*/ 443541 h 417"/>
              <a:gd name="T96" fmla="*/ 1185330 w 811"/>
              <a:gd name="T97" fmla="*/ 401854 h 417"/>
              <a:gd name="T98" fmla="*/ 1247547 w 811"/>
              <a:gd name="T99" fmla="*/ 351831 h 417"/>
              <a:gd name="T100" fmla="*/ 1247547 w 811"/>
              <a:gd name="T101" fmla="*/ 348496 h 417"/>
              <a:gd name="T102" fmla="*/ 1266691 w 811"/>
              <a:gd name="T103" fmla="*/ 283466 h 417"/>
              <a:gd name="T104" fmla="*/ 1228404 w 811"/>
              <a:gd name="T105" fmla="*/ 255119 h 417"/>
              <a:gd name="T106" fmla="*/ 1162995 w 811"/>
              <a:gd name="T107" fmla="*/ 163410 h 417"/>
              <a:gd name="T108" fmla="*/ 1153423 w 811"/>
              <a:gd name="T109" fmla="*/ 103382 h 417"/>
              <a:gd name="T110" fmla="*/ 1159804 w 811"/>
              <a:gd name="T111" fmla="*/ 96712 h 41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811"/>
              <a:gd name="T169" fmla="*/ 0 h 417"/>
              <a:gd name="T170" fmla="*/ 811 w 811"/>
              <a:gd name="T171" fmla="*/ 417 h 41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811" h="417">
                <a:moveTo>
                  <a:pt x="727" y="58"/>
                </a:moveTo>
                <a:lnTo>
                  <a:pt x="725" y="56"/>
                </a:lnTo>
                <a:lnTo>
                  <a:pt x="723" y="54"/>
                </a:lnTo>
                <a:lnTo>
                  <a:pt x="721" y="51"/>
                </a:lnTo>
                <a:lnTo>
                  <a:pt x="717" y="47"/>
                </a:lnTo>
                <a:lnTo>
                  <a:pt x="711" y="43"/>
                </a:lnTo>
                <a:lnTo>
                  <a:pt x="708" y="41"/>
                </a:lnTo>
                <a:lnTo>
                  <a:pt x="702" y="41"/>
                </a:lnTo>
                <a:lnTo>
                  <a:pt x="698" y="45"/>
                </a:lnTo>
                <a:lnTo>
                  <a:pt x="696" y="43"/>
                </a:lnTo>
                <a:lnTo>
                  <a:pt x="696" y="39"/>
                </a:lnTo>
                <a:lnTo>
                  <a:pt x="696" y="33"/>
                </a:lnTo>
                <a:lnTo>
                  <a:pt x="694" y="27"/>
                </a:lnTo>
                <a:lnTo>
                  <a:pt x="690" y="25"/>
                </a:lnTo>
                <a:lnTo>
                  <a:pt x="684" y="23"/>
                </a:lnTo>
                <a:lnTo>
                  <a:pt x="676" y="25"/>
                </a:lnTo>
                <a:lnTo>
                  <a:pt x="664" y="35"/>
                </a:lnTo>
                <a:lnTo>
                  <a:pt x="664" y="37"/>
                </a:lnTo>
                <a:lnTo>
                  <a:pt x="662" y="39"/>
                </a:lnTo>
                <a:lnTo>
                  <a:pt x="658" y="43"/>
                </a:lnTo>
                <a:lnTo>
                  <a:pt x="655" y="45"/>
                </a:lnTo>
                <a:lnTo>
                  <a:pt x="649" y="47"/>
                </a:lnTo>
                <a:lnTo>
                  <a:pt x="643" y="49"/>
                </a:lnTo>
                <a:lnTo>
                  <a:pt x="635" y="45"/>
                </a:lnTo>
                <a:lnTo>
                  <a:pt x="629" y="41"/>
                </a:lnTo>
                <a:lnTo>
                  <a:pt x="627" y="39"/>
                </a:lnTo>
                <a:lnTo>
                  <a:pt x="625" y="39"/>
                </a:lnTo>
                <a:lnTo>
                  <a:pt x="623" y="37"/>
                </a:lnTo>
                <a:lnTo>
                  <a:pt x="619" y="39"/>
                </a:lnTo>
                <a:lnTo>
                  <a:pt x="615" y="39"/>
                </a:lnTo>
                <a:lnTo>
                  <a:pt x="611" y="43"/>
                </a:lnTo>
                <a:lnTo>
                  <a:pt x="606" y="49"/>
                </a:lnTo>
                <a:lnTo>
                  <a:pt x="602" y="47"/>
                </a:lnTo>
                <a:lnTo>
                  <a:pt x="598" y="47"/>
                </a:lnTo>
                <a:lnTo>
                  <a:pt x="596" y="47"/>
                </a:lnTo>
                <a:lnTo>
                  <a:pt x="580" y="33"/>
                </a:lnTo>
                <a:lnTo>
                  <a:pt x="547" y="31"/>
                </a:lnTo>
                <a:lnTo>
                  <a:pt x="547" y="29"/>
                </a:lnTo>
                <a:lnTo>
                  <a:pt x="547" y="25"/>
                </a:lnTo>
                <a:lnTo>
                  <a:pt x="545" y="23"/>
                </a:lnTo>
                <a:lnTo>
                  <a:pt x="543" y="17"/>
                </a:lnTo>
                <a:lnTo>
                  <a:pt x="537" y="11"/>
                </a:lnTo>
                <a:lnTo>
                  <a:pt x="529" y="5"/>
                </a:lnTo>
                <a:lnTo>
                  <a:pt x="517" y="3"/>
                </a:lnTo>
                <a:lnTo>
                  <a:pt x="504" y="1"/>
                </a:lnTo>
                <a:lnTo>
                  <a:pt x="502" y="1"/>
                </a:lnTo>
                <a:lnTo>
                  <a:pt x="498" y="1"/>
                </a:lnTo>
                <a:lnTo>
                  <a:pt x="494" y="1"/>
                </a:lnTo>
                <a:lnTo>
                  <a:pt x="488" y="1"/>
                </a:lnTo>
                <a:lnTo>
                  <a:pt x="484" y="1"/>
                </a:lnTo>
                <a:lnTo>
                  <a:pt x="480" y="1"/>
                </a:lnTo>
                <a:lnTo>
                  <a:pt x="478" y="1"/>
                </a:lnTo>
                <a:lnTo>
                  <a:pt x="476" y="1"/>
                </a:lnTo>
                <a:lnTo>
                  <a:pt x="478" y="0"/>
                </a:lnTo>
                <a:lnTo>
                  <a:pt x="476" y="0"/>
                </a:lnTo>
                <a:lnTo>
                  <a:pt x="476" y="1"/>
                </a:lnTo>
                <a:lnTo>
                  <a:pt x="474" y="3"/>
                </a:lnTo>
                <a:lnTo>
                  <a:pt x="474" y="7"/>
                </a:lnTo>
                <a:lnTo>
                  <a:pt x="472" y="13"/>
                </a:lnTo>
                <a:lnTo>
                  <a:pt x="472" y="19"/>
                </a:lnTo>
                <a:lnTo>
                  <a:pt x="472" y="25"/>
                </a:lnTo>
                <a:lnTo>
                  <a:pt x="474" y="31"/>
                </a:lnTo>
                <a:lnTo>
                  <a:pt x="476" y="33"/>
                </a:lnTo>
                <a:lnTo>
                  <a:pt x="478" y="35"/>
                </a:lnTo>
                <a:lnTo>
                  <a:pt x="480" y="39"/>
                </a:lnTo>
                <a:lnTo>
                  <a:pt x="482" y="41"/>
                </a:lnTo>
                <a:lnTo>
                  <a:pt x="482" y="45"/>
                </a:lnTo>
                <a:lnTo>
                  <a:pt x="480" y="47"/>
                </a:lnTo>
                <a:lnTo>
                  <a:pt x="472" y="49"/>
                </a:lnTo>
                <a:lnTo>
                  <a:pt x="462" y="51"/>
                </a:lnTo>
                <a:lnTo>
                  <a:pt x="460" y="51"/>
                </a:lnTo>
                <a:lnTo>
                  <a:pt x="456" y="51"/>
                </a:lnTo>
                <a:lnTo>
                  <a:pt x="453" y="52"/>
                </a:lnTo>
                <a:lnTo>
                  <a:pt x="447" y="54"/>
                </a:lnTo>
                <a:lnTo>
                  <a:pt x="443" y="54"/>
                </a:lnTo>
                <a:lnTo>
                  <a:pt x="439" y="56"/>
                </a:lnTo>
                <a:lnTo>
                  <a:pt x="437" y="56"/>
                </a:lnTo>
                <a:lnTo>
                  <a:pt x="435" y="56"/>
                </a:lnTo>
                <a:lnTo>
                  <a:pt x="431" y="56"/>
                </a:lnTo>
                <a:lnTo>
                  <a:pt x="429" y="58"/>
                </a:lnTo>
                <a:lnTo>
                  <a:pt x="423" y="60"/>
                </a:lnTo>
                <a:lnTo>
                  <a:pt x="419" y="62"/>
                </a:lnTo>
                <a:lnTo>
                  <a:pt x="415" y="68"/>
                </a:lnTo>
                <a:lnTo>
                  <a:pt x="417" y="74"/>
                </a:lnTo>
                <a:lnTo>
                  <a:pt x="421" y="82"/>
                </a:lnTo>
                <a:lnTo>
                  <a:pt x="421" y="84"/>
                </a:lnTo>
                <a:lnTo>
                  <a:pt x="421" y="86"/>
                </a:lnTo>
                <a:lnTo>
                  <a:pt x="419" y="88"/>
                </a:lnTo>
                <a:lnTo>
                  <a:pt x="417" y="92"/>
                </a:lnTo>
                <a:lnTo>
                  <a:pt x="415" y="94"/>
                </a:lnTo>
                <a:lnTo>
                  <a:pt x="411" y="98"/>
                </a:lnTo>
                <a:lnTo>
                  <a:pt x="407" y="102"/>
                </a:lnTo>
                <a:lnTo>
                  <a:pt x="407" y="104"/>
                </a:lnTo>
                <a:lnTo>
                  <a:pt x="405" y="105"/>
                </a:lnTo>
                <a:lnTo>
                  <a:pt x="404" y="107"/>
                </a:lnTo>
                <a:lnTo>
                  <a:pt x="404" y="111"/>
                </a:lnTo>
                <a:lnTo>
                  <a:pt x="402" y="113"/>
                </a:lnTo>
                <a:lnTo>
                  <a:pt x="400" y="117"/>
                </a:lnTo>
                <a:lnTo>
                  <a:pt x="400" y="119"/>
                </a:lnTo>
                <a:lnTo>
                  <a:pt x="400" y="121"/>
                </a:lnTo>
                <a:lnTo>
                  <a:pt x="398" y="121"/>
                </a:lnTo>
                <a:lnTo>
                  <a:pt x="398" y="123"/>
                </a:lnTo>
                <a:lnTo>
                  <a:pt x="396" y="125"/>
                </a:lnTo>
                <a:lnTo>
                  <a:pt x="394" y="125"/>
                </a:lnTo>
                <a:lnTo>
                  <a:pt x="390" y="127"/>
                </a:lnTo>
                <a:lnTo>
                  <a:pt x="384" y="127"/>
                </a:lnTo>
                <a:lnTo>
                  <a:pt x="382" y="131"/>
                </a:lnTo>
                <a:lnTo>
                  <a:pt x="380" y="137"/>
                </a:lnTo>
                <a:lnTo>
                  <a:pt x="378" y="141"/>
                </a:lnTo>
                <a:lnTo>
                  <a:pt x="376" y="149"/>
                </a:lnTo>
                <a:lnTo>
                  <a:pt x="374" y="153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2" y="162"/>
                </a:lnTo>
                <a:lnTo>
                  <a:pt x="370" y="164"/>
                </a:lnTo>
                <a:lnTo>
                  <a:pt x="370" y="166"/>
                </a:lnTo>
                <a:lnTo>
                  <a:pt x="364" y="168"/>
                </a:lnTo>
                <a:lnTo>
                  <a:pt x="358" y="168"/>
                </a:lnTo>
                <a:lnTo>
                  <a:pt x="349" y="166"/>
                </a:lnTo>
                <a:lnTo>
                  <a:pt x="337" y="160"/>
                </a:lnTo>
                <a:lnTo>
                  <a:pt x="337" y="158"/>
                </a:lnTo>
                <a:lnTo>
                  <a:pt x="337" y="155"/>
                </a:lnTo>
                <a:lnTo>
                  <a:pt x="335" y="151"/>
                </a:lnTo>
                <a:lnTo>
                  <a:pt x="333" y="147"/>
                </a:lnTo>
                <a:lnTo>
                  <a:pt x="329" y="145"/>
                </a:lnTo>
                <a:lnTo>
                  <a:pt x="325" y="145"/>
                </a:lnTo>
                <a:lnTo>
                  <a:pt x="321" y="153"/>
                </a:lnTo>
                <a:lnTo>
                  <a:pt x="315" y="164"/>
                </a:lnTo>
                <a:lnTo>
                  <a:pt x="315" y="168"/>
                </a:lnTo>
                <a:lnTo>
                  <a:pt x="313" y="174"/>
                </a:lnTo>
                <a:lnTo>
                  <a:pt x="313" y="182"/>
                </a:lnTo>
                <a:lnTo>
                  <a:pt x="311" y="190"/>
                </a:lnTo>
                <a:lnTo>
                  <a:pt x="309" y="194"/>
                </a:lnTo>
                <a:lnTo>
                  <a:pt x="305" y="196"/>
                </a:lnTo>
                <a:lnTo>
                  <a:pt x="298" y="196"/>
                </a:lnTo>
                <a:lnTo>
                  <a:pt x="290" y="188"/>
                </a:lnTo>
                <a:lnTo>
                  <a:pt x="288" y="186"/>
                </a:lnTo>
                <a:lnTo>
                  <a:pt x="288" y="184"/>
                </a:lnTo>
                <a:lnTo>
                  <a:pt x="288" y="182"/>
                </a:lnTo>
                <a:lnTo>
                  <a:pt x="286" y="178"/>
                </a:lnTo>
                <a:lnTo>
                  <a:pt x="284" y="178"/>
                </a:lnTo>
                <a:lnTo>
                  <a:pt x="278" y="178"/>
                </a:lnTo>
                <a:lnTo>
                  <a:pt x="272" y="184"/>
                </a:lnTo>
                <a:lnTo>
                  <a:pt x="262" y="192"/>
                </a:lnTo>
                <a:lnTo>
                  <a:pt x="262" y="194"/>
                </a:lnTo>
                <a:lnTo>
                  <a:pt x="260" y="196"/>
                </a:lnTo>
                <a:lnTo>
                  <a:pt x="258" y="200"/>
                </a:lnTo>
                <a:lnTo>
                  <a:pt x="256" y="204"/>
                </a:lnTo>
                <a:lnTo>
                  <a:pt x="253" y="208"/>
                </a:lnTo>
                <a:lnTo>
                  <a:pt x="249" y="208"/>
                </a:lnTo>
                <a:lnTo>
                  <a:pt x="243" y="206"/>
                </a:lnTo>
                <a:lnTo>
                  <a:pt x="235" y="200"/>
                </a:lnTo>
                <a:lnTo>
                  <a:pt x="235" y="198"/>
                </a:lnTo>
                <a:lnTo>
                  <a:pt x="233" y="196"/>
                </a:lnTo>
                <a:lnTo>
                  <a:pt x="229" y="196"/>
                </a:lnTo>
                <a:lnTo>
                  <a:pt x="225" y="194"/>
                </a:lnTo>
                <a:lnTo>
                  <a:pt x="221" y="192"/>
                </a:lnTo>
                <a:lnTo>
                  <a:pt x="217" y="192"/>
                </a:lnTo>
                <a:lnTo>
                  <a:pt x="211" y="192"/>
                </a:lnTo>
                <a:lnTo>
                  <a:pt x="207" y="196"/>
                </a:lnTo>
                <a:lnTo>
                  <a:pt x="205" y="194"/>
                </a:lnTo>
                <a:lnTo>
                  <a:pt x="203" y="192"/>
                </a:lnTo>
                <a:lnTo>
                  <a:pt x="202" y="192"/>
                </a:lnTo>
                <a:lnTo>
                  <a:pt x="200" y="192"/>
                </a:lnTo>
                <a:lnTo>
                  <a:pt x="198" y="192"/>
                </a:lnTo>
                <a:lnTo>
                  <a:pt x="198" y="196"/>
                </a:lnTo>
                <a:lnTo>
                  <a:pt x="198" y="202"/>
                </a:lnTo>
                <a:lnTo>
                  <a:pt x="198" y="204"/>
                </a:lnTo>
                <a:lnTo>
                  <a:pt x="198" y="206"/>
                </a:lnTo>
                <a:lnTo>
                  <a:pt x="196" y="208"/>
                </a:lnTo>
                <a:lnTo>
                  <a:pt x="196" y="209"/>
                </a:lnTo>
                <a:lnTo>
                  <a:pt x="194" y="209"/>
                </a:lnTo>
                <a:lnTo>
                  <a:pt x="192" y="208"/>
                </a:lnTo>
                <a:lnTo>
                  <a:pt x="188" y="204"/>
                </a:lnTo>
                <a:lnTo>
                  <a:pt x="186" y="204"/>
                </a:lnTo>
                <a:lnTo>
                  <a:pt x="180" y="202"/>
                </a:lnTo>
                <a:lnTo>
                  <a:pt x="174" y="200"/>
                </a:lnTo>
                <a:lnTo>
                  <a:pt x="168" y="200"/>
                </a:lnTo>
                <a:lnTo>
                  <a:pt x="164" y="200"/>
                </a:lnTo>
                <a:lnTo>
                  <a:pt x="160" y="200"/>
                </a:lnTo>
                <a:lnTo>
                  <a:pt x="160" y="204"/>
                </a:lnTo>
                <a:lnTo>
                  <a:pt x="164" y="208"/>
                </a:lnTo>
                <a:lnTo>
                  <a:pt x="164" y="209"/>
                </a:lnTo>
                <a:lnTo>
                  <a:pt x="162" y="209"/>
                </a:lnTo>
                <a:lnTo>
                  <a:pt x="162" y="213"/>
                </a:lnTo>
                <a:lnTo>
                  <a:pt x="160" y="215"/>
                </a:lnTo>
                <a:lnTo>
                  <a:pt x="158" y="215"/>
                </a:lnTo>
                <a:lnTo>
                  <a:pt x="156" y="217"/>
                </a:lnTo>
                <a:lnTo>
                  <a:pt x="154" y="217"/>
                </a:lnTo>
                <a:lnTo>
                  <a:pt x="151" y="217"/>
                </a:lnTo>
                <a:lnTo>
                  <a:pt x="151" y="219"/>
                </a:lnTo>
                <a:lnTo>
                  <a:pt x="151" y="221"/>
                </a:lnTo>
                <a:lnTo>
                  <a:pt x="149" y="223"/>
                </a:lnTo>
                <a:lnTo>
                  <a:pt x="149" y="225"/>
                </a:lnTo>
                <a:lnTo>
                  <a:pt x="147" y="229"/>
                </a:lnTo>
                <a:lnTo>
                  <a:pt x="145" y="231"/>
                </a:lnTo>
                <a:lnTo>
                  <a:pt x="143" y="233"/>
                </a:lnTo>
                <a:lnTo>
                  <a:pt x="143" y="235"/>
                </a:lnTo>
                <a:lnTo>
                  <a:pt x="141" y="245"/>
                </a:lnTo>
                <a:lnTo>
                  <a:pt x="145" y="251"/>
                </a:lnTo>
                <a:lnTo>
                  <a:pt x="147" y="253"/>
                </a:lnTo>
                <a:lnTo>
                  <a:pt x="149" y="253"/>
                </a:lnTo>
                <a:lnTo>
                  <a:pt x="149" y="255"/>
                </a:lnTo>
                <a:lnTo>
                  <a:pt x="151" y="259"/>
                </a:lnTo>
                <a:lnTo>
                  <a:pt x="151" y="262"/>
                </a:lnTo>
                <a:lnTo>
                  <a:pt x="149" y="264"/>
                </a:lnTo>
                <a:lnTo>
                  <a:pt x="141" y="266"/>
                </a:lnTo>
                <a:lnTo>
                  <a:pt x="133" y="268"/>
                </a:lnTo>
                <a:lnTo>
                  <a:pt x="131" y="268"/>
                </a:lnTo>
                <a:lnTo>
                  <a:pt x="125" y="268"/>
                </a:lnTo>
                <a:lnTo>
                  <a:pt x="119" y="272"/>
                </a:lnTo>
                <a:lnTo>
                  <a:pt x="113" y="274"/>
                </a:lnTo>
                <a:lnTo>
                  <a:pt x="107" y="280"/>
                </a:lnTo>
                <a:lnTo>
                  <a:pt x="105" y="286"/>
                </a:lnTo>
                <a:lnTo>
                  <a:pt x="105" y="296"/>
                </a:lnTo>
                <a:lnTo>
                  <a:pt x="111" y="306"/>
                </a:lnTo>
                <a:lnTo>
                  <a:pt x="111" y="308"/>
                </a:lnTo>
                <a:lnTo>
                  <a:pt x="115" y="310"/>
                </a:lnTo>
                <a:lnTo>
                  <a:pt x="115" y="313"/>
                </a:lnTo>
                <a:lnTo>
                  <a:pt x="117" y="317"/>
                </a:lnTo>
                <a:lnTo>
                  <a:pt x="115" y="321"/>
                </a:lnTo>
                <a:lnTo>
                  <a:pt x="109" y="323"/>
                </a:lnTo>
                <a:lnTo>
                  <a:pt x="98" y="321"/>
                </a:lnTo>
                <a:lnTo>
                  <a:pt x="82" y="315"/>
                </a:lnTo>
                <a:lnTo>
                  <a:pt x="78" y="313"/>
                </a:lnTo>
                <a:lnTo>
                  <a:pt x="76" y="310"/>
                </a:lnTo>
                <a:lnTo>
                  <a:pt x="72" y="310"/>
                </a:lnTo>
                <a:lnTo>
                  <a:pt x="66" y="306"/>
                </a:lnTo>
                <a:lnTo>
                  <a:pt x="60" y="306"/>
                </a:lnTo>
                <a:lnTo>
                  <a:pt x="54" y="306"/>
                </a:lnTo>
                <a:lnTo>
                  <a:pt x="49" y="310"/>
                </a:lnTo>
                <a:lnTo>
                  <a:pt x="41" y="315"/>
                </a:lnTo>
                <a:lnTo>
                  <a:pt x="41" y="317"/>
                </a:lnTo>
                <a:lnTo>
                  <a:pt x="39" y="319"/>
                </a:lnTo>
                <a:lnTo>
                  <a:pt x="35" y="321"/>
                </a:lnTo>
                <a:lnTo>
                  <a:pt x="33" y="323"/>
                </a:lnTo>
                <a:lnTo>
                  <a:pt x="29" y="327"/>
                </a:lnTo>
                <a:lnTo>
                  <a:pt x="27" y="329"/>
                </a:lnTo>
                <a:lnTo>
                  <a:pt x="27" y="331"/>
                </a:lnTo>
                <a:lnTo>
                  <a:pt x="25" y="331"/>
                </a:lnTo>
                <a:lnTo>
                  <a:pt x="27" y="333"/>
                </a:lnTo>
                <a:lnTo>
                  <a:pt x="31" y="337"/>
                </a:lnTo>
                <a:lnTo>
                  <a:pt x="35" y="339"/>
                </a:lnTo>
                <a:lnTo>
                  <a:pt x="37" y="341"/>
                </a:lnTo>
                <a:lnTo>
                  <a:pt x="47" y="349"/>
                </a:lnTo>
                <a:lnTo>
                  <a:pt x="41" y="359"/>
                </a:lnTo>
                <a:lnTo>
                  <a:pt x="41" y="398"/>
                </a:lnTo>
                <a:lnTo>
                  <a:pt x="19" y="400"/>
                </a:lnTo>
                <a:lnTo>
                  <a:pt x="0" y="416"/>
                </a:lnTo>
                <a:lnTo>
                  <a:pt x="0" y="414"/>
                </a:lnTo>
                <a:lnTo>
                  <a:pt x="164" y="400"/>
                </a:lnTo>
                <a:lnTo>
                  <a:pt x="164" y="372"/>
                </a:lnTo>
                <a:lnTo>
                  <a:pt x="166" y="374"/>
                </a:lnTo>
                <a:lnTo>
                  <a:pt x="170" y="374"/>
                </a:lnTo>
                <a:lnTo>
                  <a:pt x="176" y="374"/>
                </a:lnTo>
                <a:lnTo>
                  <a:pt x="184" y="374"/>
                </a:lnTo>
                <a:lnTo>
                  <a:pt x="192" y="376"/>
                </a:lnTo>
                <a:lnTo>
                  <a:pt x="198" y="376"/>
                </a:lnTo>
                <a:lnTo>
                  <a:pt x="207" y="376"/>
                </a:lnTo>
                <a:lnTo>
                  <a:pt x="209" y="376"/>
                </a:lnTo>
                <a:lnTo>
                  <a:pt x="213" y="376"/>
                </a:lnTo>
                <a:lnTo>
                  <a:pt x="219" y="374"/>
                </a:lnTo>
                <a:lnTo>
                  <a:pt x="227" y="374"/>
                </a:lnTo>
                <a:lnTo>
                  <a:pt x="237" y="372"/>
                </a:lnTo>
                <a:lnTo>
                  <a:pt x="249" y="372"/>
                </a:lnTo>
                <a:lnTo>
                  <a:pt x="258" y="370"/>
                </a:lnTo>
                <a:lnTo>
                  <a:pt x="274" y="370"/>
                </a:lnTo>
                <a:lnTo>
                  <a:pt x="290" y="368"/>
                </a:lnTo>
                <a:lnTo>
                  <a:pt x="305" y="366"/>
                </a:lnTo>
                <a:lnTo>
                  <a:pt x="321" y="366"/>
                </a:lnTo>
                <a:lnTo>
                  <a:pt x="341" y="366"/>
                </a:lnTo>
                <a:lnTo>
                  <a:pt x="360" y="364"/>
                </a:lnTo>
                <a:lnTo>
                  <a:pt x="378" y="363"/>
                </a:lnTo>
                <a:lnTo>
                  <a:pt x="398" y="361"/>
                </a:lnTo>
                <a:lnTo>
                  <a:pt x="417" y="359"/>
                </a:lnTo>
                <a:lnTo>
                  <a:pt x="437" y="357"/>
                </a:lnTo>
                <a:lnTo>
                  <a:pt x="456" y="357"/>
                </a:lnTo>
                <a:lnTo>
                  <a:pt x="476" y="355"/>
                </a:lnTo>
                <a:lnTo>
                  <a:pt x="492" y="353"/>
                </a:lnTo>
                <a:lnTo>
                  <a:pt x="511" y="351"/>
                </a:lnTo>
                <a:lnTo>
                  <a:pt x="529" y="349"/>
                </a:lnTo>
                <a:lnTo>
                  <a:pt x="547" y="347"/>
                </a:lnTo>
                <a:lnTo>
                  <a:pt x="560" y="347"/>
                </a:lnTo>
                <a:lnTo>
                  <a:pt x="574" y="345"/>
                </a:lnTo>
                <a:lnTo>
                  <a:pt x="588" y="343"/>
                </a:lnTo>
                <a:lnTo>
                  <a:pt x="600" y="343"/>
                </a:lnTo>
                <a:lnTo>
                  <a:pt x="607" y="343"/>
                </a:lnTo>
                <a:lnTo>
                  <a:pt x="613" y="341"/>
                </a:lnTo>
                <a:lnTo>
                  <a:pt x="619" y="341"/>
                </a:lnTo>
                <a:lnTo>
                  <a:pt x="623" y="341"/>
                </a:lnTo>
                <a:lnTo>
                  <a:pt x="625" y="341"/>
                </a:lnTo>
                <a:lnTo>
                  <a:pt x="627" y="339"/>
                </a:lnTo>
                <a:lnTo>
                  <a:pt x="631" y="337"/>
                </a:lnTo>
                <a:lnTo>
                  <a:pt x="635" y="335"/>
                </a:lnTo>
                <a:lnTo>
                  <a:pt x="639" y="333"/>
                </a:lnTo>
                <a:lnTo>
                  <a:pt x="645" y="331"/>
                </a:lnTo>
                <a:lnTo>
                  <a:pt x="651" y="327"/>
                </a:lnTo>
                <a:lnTo>
                  <a:pt x="657" y="325"/>
                </a:lnTo>
                <a:lnTo>
                  <a:pt x="662" y="321"/>
                </a:lnTo>
                <a:lnTo>
                  <a:pt x="666" y="319"/>
                </a:lnTo>
                <a:lnTo>
                  <a:pt x="672" y="315"/>
                </a:lnTo>
                <a:lnTo>
                  <a:pt x="678" y="313"/>
                </a:lnTo>
                <a:lnTo>
                  <a:pt x="684" y="310"/>
                </a:lnTo>
                <a:lnTo>
                  <a:pt x="688" y="310"/>
                </a:lnTo>
                <a:lnTo>
                  <a:pt x="692" y="308"/>
                </a:lnTo>
                <a:lnTo>
                  <a:pt x="694" y="308"/>
                </a:lnTo>
                <a:lnTo>
                  <a:pt x="696" y="306"/>
                </a:lnTo>
                <a:lnTo>
                  <a:pt x="696" y="304"/>
                </a:lnTo>
                <a:lnTo>
                  <a:pt x="698" y="302"/>
                </a:lnTo>
                <a:lnTo>
                  <a:pt x="700" y="298"/>
                </a:lnTo>
                <a:lnTo>
                  <a:pt x="702" y="296"/>
                </a:lnTo>
                <a:lnTo>
                  <a:pt x="706" y="292"/>
                </a:lnTo>
                <a:lnTo>
                  <a:pt x="711" y="290"/>
                </a:lnTo>
                <a:lnTo>
                  <a:pt x="717" y="286"/>
                </a:lnTo>
                <a:lnTo>
                  <a:pt x="721" y="286"/>
                </a:lnTo>
                <a:lnTo>
                  <a:pt x="721" y="284"/>
                </a:lnTo>
                <a:lnTo>
                  <a:pt x="723" y="282"/>
                </a:lnTo>
                <a:lnTo>
                  <a:pt x="723" y="278"/>
                </a:lnTo>
                <a:lnTo>
                  <a:pt x="723" y="276"/>
                </a:lnTo>
                <a:lnTo>
                  <a:pt x="725" y="274"/>
                </a:lnTo>
                <a:lnTo>
                  <a:pt x="725" y="272"/>
                </a:lnTo>
                <a:lnTo>
                  <a:pt x="727" y="268"/>
                </a:lnTo>
                <a:lnTo>
                  <a:pt x="729" y="266"/>
                </a:lnTo>
                <a:lnTo>
                  <a:pt x="731" y="264"/>
                </a:lnTo>
                <a:lnTo>
                  <a:pt x="733" y="262"/>
                </a:lnTo>
                <a:lnTo>
                  <a:pt x="735" y="259"/>
                </a:lnTo>
                <a:lnTo>
                  <a:pt x="737" y="255"/>
                </a:lnTo>
                <a:lnTo>
                  <a:pt x="739" y="253"/>
                </a:lnTo>
                <a:lnTo>
                  <a:pt x="741" y="249"/>
                </a:lnTo>
                <a:lnTo>
                  <a:pt x="743" y="241"/>
                </a:lnTo>
                <a:lnTo>
                  <a:pt x="747" y="237"/>
                </a:lnTo>
                <a:lnTo>
                  <a:pt x="753" y="233"/>
                </a:lnTo>
                <a:lnTo>
                  <a:pt x="759" y="229"/>
                </a:lnTo>
                <a:lnTo>
                  <a:pt x="766" y="225"/>
                </a:lnTo>
                <a:lnTo>
                  <a:pt x="772" y="221"/>
                </a:lnTo>
                <a:lnTo>
                  <a:pt x="778" y="217"/>
                </a:lnTo>
                <a:lnTo>
                  <a:pt x="782" y="211"/>
                </a:lnTo>
                <a:lnTo>
                  <a:pt x="784" y="206"/>
                </a:lnTo>
                <a:lnTo>
                  <a:pt x="786" y="204"/>
                </a:lnTo>
                <a:lnTo>
                  <a:pt x="788" y="204"/>
                </a:lnTo>
                <a:lnTo>
                  <a:pt x="786" y="206"/>
                </a:lnTo>
                <a:lnTo>
                  <a:pt x="784" y="208"/>
                </a:lnTo>
                <a:lnTo>
                  <a:pt x="784" y="209"/>
                </a:lnTo>
                <a:lnTo>
                  <a:pt x="782" y="209"/>
                </a:lnTo>
                <a:lnTo>
                  <a:pt x="782" y="211"/>
                </a:lnTo>
                <a:lnTo>
                  <a:pt x="810" y="176"/>
                </a:lnTo>
                <a:lnTo>
                  <a:pt x="796" y="176"/>
                </a:lnTo>
                <a:lnTo>
                  <a:pt x="796" y="174"/>
                </a:lnTo>
                <a:lnTo>
                  <a:pt x="794" y="172"/>
                </a:lnTo>
                <a:lnTo>
                  <a:pt x="794" y="170"/>
                </a:lnTo>
                <a:lnTo>
                  <a:pt x="792" y="168"/>
                </a:lnTo>
                <a:lnTo>
                  <a:pt x="788" y="168"/>
                </a:lnTo>
                <a:lnTo>
                  <a:pt x="784" y="166"/>
                </a:lnTo>
                <a:lnTo>
                  <a:pt x="780" y="166"/>
                </a:lnTo>
                <a:lnTo>
                  <a:pt x="780" y="164"/>
                </a:lnTo>
                <a:lnTo>
                  <a:pt x="776" y="158"/>
                </a:lnTo>
                <a:lnTo>
                  <a:pt x="770" y="153"/>
                </a:lnTo>
                <a:lnTo>
                  <a:pt x="764" y="143"/>
                </a:lnTo>
                <a:lnTo>
                  <a:pt x="757" y="135"/>
                </a:lnTo>
                <a:lnTo>
                  <a:pt x="749" y="123"/>
                </a:lnTo>
                <a:lnTo>
                  <a:pt x="739" y="113"/>
                </a:lnTo>
                <a:lnTo>
                  <a:pt x="729" y="102"/>
                </a:lnTo>
                <a:lnTo>
                  <a:pt x="729" y="98"/>
                </a:lnTo>
                <a:lnTo>
                  <a:pt x="729" y="94"/>
                </a:lnTo>
                <a:lnTo>
                  <a:pt x="731" y="88"/>
                </a:lnTo>
                <a:lnTo>
                  <a:pt x="731" y="84"/>
                </a:lnTo>
                <a:lnTo>
                  <a:pt x="731" y="80"/>
                </a:lnTo>
                <a:lnTo>
                  <a:pt x="729" y="72"/>
                </a:lnTo>
                <a:lnTo>
                  <a:pt x="727" y="66"/>
                </a:lnTo>
                <a:lnTo>
                  <a:pt x="723" y="62"/>
                </a:lnTo>
                <a:lnTo>
                  <a:pt x="723" y="58"/>
                </a:lnTo>
                <a:lnTo>
                  <a:pt x="723" y="56"/>
                </a:lnTo>
                <a:lnTo>
                  <a:pt x="725" y="56"/>
                </a:lnTo>
                <a:lnTo>
                  <a:pt x="725" y="58"/>
                </a:lnTo>
                <a:lnTo>
                  <a:pt x="727" y="58"/>
                </a:lnTo>
              </a:path>
            </a:pathLst>
          </a:custGeom>
          <a:solidFill>
            <a:srgbClr val="9E9E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Freeform 73"/>
          <p:cNvSpPr>
            <a:spLocks/>
          </p:cNvSpPr>
          <p:nvPr/>
        </p:nvSpPr>
        <p:spPr bwMode="auto">
          <a:xfrm>
            <a:off x="5989638" y="3602038"/>
            <a:ext cx="1293812" cy="695325"/>
          </a:xfrm>
          <a:custGeom>
            <a:avLst/>
            <a:gdLst>
              <a:gd name="T0" fmla="*/ 1134279 w 811"/>
              <a:gd name="T1" fmla="*/ 71700 h 417"/>
              <a:gd name="T2" fmla="*/ 1110349 w 811"/>
              <a:gd name="T3" fmla="*/ 55026 h 417"/>
              <a:gd name="T4" fmla="*/ 1059299 w 811"/>
              <a:gd name="T5" fmla="*/ 61696 h 417"/>
              <a:gd name="T6" fmla="*/ 1003462 w 811"/>
              <a:gd name="T7" fmla="*/ 68365 h 417"/>
              <a:gd name="T8" fmla="*/ 981127 w 811"/>
              <a:gd name="T9" fmla="*/ 65030 h 417"/>
              <a:gd name="T10" fmla="*/ 950816 w 811"/>
              <a:gd name="T11" fmla="*/ 78370 h 417"/>
              <a:gd name="T12" fmla="*/ 866264 w 811"/>
              <a:gd name="T13" fmla="*/ 28347 h 417"/>
              <a:gd name="T14" fmla="*/ 794474 w 811"/>
              <a:gd name="T15" fmla="*/ 1667 h 417"/>
              <a:gd name="T16" fmla="*/ 762567 w 811"/>
              <a:gd name="T17" fmla="*/ 0 h 417"/>
              <a:gd name="T18" fmla="*/ 752995 w 811"/>
              <a:gd name="T19" fmla="*/ 31681 h 417"/>
              <a:gd name="T20" fmla="*/ 768949 w 811"/>
              <a:gd name="T21" fmla="*/ 68365 h 417"/>
              <a:gd name="T22" fmla="*/ 727470 w 811"/>
              <a:gd name="T23" fmla="*/ 85040 h 417"/>
              <a:gd name="T24" fmla="*/ 697159 w 811"/>
              <a:gd name="T25" fmla="*/ 93377 h 417"/>
              <a:gd name="T26" fmla="*/ 665252 w 811"/>
              <a:gd name="T27" fmla="*/ 123391 h 417"/>
              <a:gd name="T28" fmla="*/ 665252 w 811"/>
              <a:gd name="T29" fmla="*/ 153405 h 417"/>
              <a:gd name="T30" fmla="*/ 644513 w 811"/>
              <a:gd name="T31" fmla="*/ 178417 h 417"/>
              <a:gd name="T32" fmla="*/ 638132 w 811"/>
              <a:gd name="T33" fmla="*/ 198426 h 417"/>
              <a:gd name="T34" fmla="*/ 612606 w 811"/>
              <a:gd name="T35" fmla="*/ 211766 h 417"/>
              <a:gd name="T36" fmla="*/ 596653 w 811"/>
              <a:gd name="T37" fmla="*/ 255119 h 417"/>
              <a:gd name="T38" fmla="*/ 590272 w 811"/>
              <a:gd name="T39" fmla="*/ 276796 h 417"/>
              <a:gd name="T40" fmla="*/ 537626 w 811"/>
              <a:gd name="T41" fmla="*/ 258454 h 417"/>
              <a:gd name="T42" fmla="*/ 502529 w 811"/>
              <a:gd name="T43" fmla="*/ 273461 h 417"/>
              <a:gd name="T44" fmla="*/ 475408 w 811"/>
              <a:gd name="T45" fmla="*/ 326819 h 417"/>
              <a:gd name="T46" fmla="*/ 453073 w 811"/>
              <a:gd name="T47" fmla="*/ 296805 h 417"/>
              <a:gd name="T48" fmla="*/ 411595 w 811"/>
              <a:gd name="T49" fmla="*/ 333489 h 417"/>
              <a:gd name="T50" fmla="*/ 374902 w 811"/>
              <a:gd name="T51" fmla="*/ 330154 h 417"/>
              <a:gd name="T52" fmla="*/ 330233 w 811"/>
              <a:gd name="T53" fmla="*/ 326819 h 417"/>
              <a:gd name="T54" fmla="*/ 315875 w 811"/>
              <a:gd name="T55" fmla="*/ 320150 h 417"/>
              <a:gd name="T56" fmla="*/ 312685 w 811"/>
              <a:gd name="T57" fmla="*/ 346829 h 417"/>
              <a:gd name="T58" fmla="*/ 287159 w 811"/>
              <a:gd name="T59" fmla="*/ 336824 h 417"/>
              <a:gd name="T60" fmla="*/ 261634 w 811"/>
              <a:gd name="T61" fmla="*/ 346829 h 417"/>
              <a:gd name="T62" fmla="*/ 245681 w 811"/>
              <a:gd name="T63" fmla="*/ 361836 h 417"/>
              <a:gd name="T64" fmla="*/ 234513 w 811"/>
              <a:gd name="T65" fmla="*/ 381845 h 417"/>
              <a:gd name="T66" fmla="*/ 234513 w 811"/>
              <a:gd name="T67" fmla="*/ 421864 h 417"/>
              <a:gd name="T68" fmla="*/ 212179 w 811"/>
              <a:gd name="T69" fmla="*/ 446876 h 417"/>
              <a:gd name="T70" fmla="*/ 167510 w 811"/>
              <a:gd name="T71" fmla="*/ 476890 h 417"/>
              <a:gd name="T72" fmla="*/ 186654 w 811"/>
              <a:gd name="T73" fmla="*/ 528580 h 417"/>
              <a:gd name="T74" fmla="*/ 121245 w 811"/>
              <a:gd name="T75" fmla="*/ 516908 h 417"/>
              <a:gd name="T76" fmla="*/ 65408 w 811"/>
              <a:gd name="T77" fmla="*/ 525246 h 417"/>
              <a:gd name="T78" fmla="*/ 43074 w 811"/>
              <a:gd name="T79" fmla="*/ 551925 h 417"/>
              <a:gd name="T80" fmla="*/ 74980 w 811"/>
              <a:gd name="T81" fmla="*/ 581939 h 417"/>
              <a:gd name="T82" fmla="*/ 261634 w 811"/>
              <a:gd name="T83" fmla="*/ 620290 h 417"/>
              <a:gd name="T84" fmla="*/ 306303 w 811"/>
              <a:gd name="T85" fmla="*/ 626960 h 417"/>
              <a:gd name="T86" fmla="*/ 362140 w 811"/>
              <a:gd name="T87" fmla="*/ 623625 h 417"/>
              <a:gd name="T88" fmla="*/ 512101 w 811"/>
              <a:gd name="T89" fmla="*/ 610285 h 417"/>
              <a:gd name="T90" fmla="*/ 727470 w 811"/>
              <a:gd name="T91" fmla="*/ 595278 h 417"/>
              <a:gd name="T92" fmla="*/ 915719 w 811"/>
              <a:gd name="T93" fmla="*/ 575269 h 417"/>
              <a:gd name="T94" fmla="*/ 997081 w 811"/>
              <a:gd name="T95" fmla="*/ 568599 h 417"/>
              <a:gd name="T96" fmla="*/ 1028987 w 811"/>
              <a:gd name="T97" fmla="*/ 551925 h 417"/>
              <a:gd name="T98" fmla="*/ 1091205 w 811"/>
              <a:gd name="T99" fmla="*/ 516908 h 417"/>
              <a:gd name="T100" fmla="*/ 1113540 w 811"/>
              <a:gd name="T101" fmla="*/ 503569 h 417"/>
              <a:gd name="T102" fmla="*/ 1150232 w 811"/>
              <a:gd name="T103" fmla="*/ 476890 h 417"/>
              <a:gd name="T104" fmla="*/ 1156614 w 811"/>
              <a:gd name="T105" fmla="*/ 453545 h 417"/>
              <a:gd name="T106" fmla="*/ 1175758 w 811"/>
              <a:gd name="T107" fmla="*/ 425199 h 417"/>
              <a:gd name="T108" fmla="*/ 1210855 w 811"/>
              <a:gd name="T109" fmla="*/ 381845 h 417"/>
              <a:gd name="T110" fmla="*/ 1253929 w 811"/>
              <a:gd name="T111" fmla="*/ 340159 h 417"/>
              <a:gd name="T112" fmla="*/ 1292217 w 811"/>
              <a:gd name="T113" fmla="*/ 293471 h 417"/>
              <a:gd name="T114" fmla="*/ 1263501 w 811"/>
              <a:gd name="T115" fmla="*/ 280131 h 417"/>
              <a:gd name="T116" fmla="*/ 1228404 w 811"/>
              <a:gd name="T117" fmla="*/ 255119 h 417"/>
              <a:gd name="T118" fmla="*/ 1162995 w 811"/>
              <a:gd name="T119" fmla="*/ 170079 h 417"/>
              <a:gd name="T120" fmla="*/ 1159804 w 811"/>
              <a:gd name="T121" fmla="*/ 110051 h 417"/>
              <a:gd name="T122" fmla="*/ 1156614 w 811"/>
              <a:gd name="T123" fmla="*/ 96712 h 41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811"/>
              <a:gd name="T187" fmla="*/ 0 h 417"/>
              <a:gd name="T188" fmla="*/ 811 w 811"/>
              <a:gd name="T189" fmla="*/ 417 h 41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811" h="417">
                <a:moveTo>
                  <a:pt x="727" y="58"/>
                </a:moveTo>
                <a:lnTo>
                  <a:pt x="727" y="58"/>
                </a:lnTo>
                <a:lnTo>
                  <a:pt x="725" y="56"/>
                </a:lnTo>
                <a:lnTo>
                  <a:pt x="723" y="54"/>
                </a:lnTo>
                <a:lnTo>
                  <a:pt x="721" y="51"/>
                </a:lnTo>
                <a:lnTo>
                  <a:pt x="717" y="47"/>
                </a:lnTo>
                <a:lnTo>
                  <a:pt x="711" y="43"/>
                </a:lnTo>
                <a:lnTo>
                  <a:pt x="708" y="41"/>
                </a:lnTo>
                <a:lnTo>
                  <a:pt x="702" y="41"/>
                </a:lnTo>
                <a:lnTo>
                  <a:pt x="698" y="45"/>
                </a:lnTo>
                <a:lnTo>
                  <a:pt x="696" y="43"/>
                </a:lnTo>
                <a:lnTo>
                  <a:pt x="696" y="39"/>
                </a:lnTo>
                <a:lnTo>
                  <a:pt x="696" y="33"/>
                </a:lnTo>
                <a:lnTo>
                  <a:pt x="694" y="27"/>
                </a:lnTo>
                <a:lnTo>
                  <a:pt x="690" y="25"/>
                </a:lnTo>
                <a:lnTo>
                  <a:pt x="684" y="23"/>
                </a:lnTo>
                <a:lnTo>
                  <a:pt x="676" y="25"/>
                </a:lnTo>
                <a:lnTo>
                  <a:pt x="664" y="35"/>
                </a:lnTo>
                <a:lnTo>
                  <a:pt x="664" y="37"/>
                </a:lnTo>
                <a:lnTo>
                  <a:pt x="662" y="39"/>
                </a:lnTo>
                <a:lnTo>
                  <a:pt x="658" y="43"/>
                </a:lnTo>
                <a:lnTo>
                  <a:pt x="655" y="45"/>
                </a:lnTo>
                <a:lnTo>
                  <a:pt x="649" y="47"/>
                </a:lnTo>
                <a:lnTo>
                  <a:pt x="643" y="49"/>
                </a:lnTo>
                <a:lnTo>
                  <a:pt x="635" y="45"/>
                </a:lnTo>
                <a:lnTo>
                  <a:pt x="629" y="41"/>
                </a:lnTo>
                <a:lnTo>
                  <a:pt x="627" y="39"/>
                </a:lnTo>
                <a:lnTo>
                  <a:pt x="625" y="39"/>
                </a:lnTo>
                <a:lnTo>
                  <a:pt x="623" y="37"/>
                </a:lnTo>
                <a:lnTo>
                  <a:pt x="619" y="39"/>
                </a:lnTo>
                <a:lnTo>
                  <a:pt x="615" y="39"/>
                </a:lnTo>
                <a:lnTo>
                  <a:pt x="611" y="43"/>
                </a:lnTo>
                <a:lnTo>
                  <a:pt x="606" y="49"/>
                </a:lnTo>
                <a:lnTo>
                  <a:pt x="602" y="47"/>
                </a:lnTo>
                <a:lnTo>
                  <a:pt x="598" y="47"/>
                </a:lnTo>
                <a:lnTo>
                  <a:pt x="596" y="47"/>
                </a:lnTo>
                <a:lnTo>
                  <a:pt x="580" y="33"/>
                </a:lnTo>
                <a:lnTo>
                  <a:pt x="547" y="31"/>
                </a:lnTo>
                <a:lnTo>
                  <a:pt x="547" y="29"/>
                </a:lnTo>
                <a:lnTo>
                  <a:pt x="547" y="25"/>
                </a:lnTo>
                <a:lnTo>
                  <a:pt x="545" y="23"/>
                </a:lnTo>
                <a:lnTo>
                  <a:pt x="543" y="17"/>
                </a:lnTo>
                <a:lnTo>
                  <a:pt x="537" y="11"/>
                </a:lnTo>
                <a:lnTo>
                  <a:pt x="529" y="5"/>
                </a:lnTo>
                <a:lnTo>
                  <a:pt x="517" y="3"/>
                </a:lnTo>
                <a:lnTo>
                  <a:pt x="504" y="1"/>
                </a:lnTo>
                <a:lnTo>
                  <a:pt x="502" y="1"/>
                </a:lnTo>
                <a:lnTo>
                  <a:pt x="498" y="1"/>
                </a:lnTo>
                <a:lnTo>
                  <a:pt x="494" y="1"/>
                </a:lnTo>
                <a:lnTo>
                  <a:pt x="488" y="1"/>
                </a:lnTo>
                <a:lnTo>
                  <a:pt x="484" y="1"/>
                </a:lnTo>
                <a:lnTo>
                  <a:pt x="480" y="1"/>
                </a:lnTo>
                <a:lnTo>
                  <a:pt x="478" y="1"/>
                </a:lnTo>
                <a:lnTo>
                  <a:pt x="476" y="1"/>
                </a:lnTo>
                <a:lnTo>
                  <a:pt x="478" y="0"/>
                </a:lnTo>
                <a:lnTo>
                  <a:pt x="476" y="0"/>
                </a:lnTo>
                <a:lnTo>
                  <a:pt x="476" y="1"/>
                </a:lnTo>
                <a:lnTo>
                  <a:pt x="474" y="3"/>
                </a:lnTo>
                <a:lnTo>
                  <a:pt x="474" y="7"/>
                </a:lnTo>
                <a:lnTo>
                  <a:pt x="472" y="13"/>
                </a:lnTo>
                <a:lnTo>
                  <a:pt x="472" y="19"/>
                </a:lnTo>
                <a:lnTo>
                  <a:pt x="472" y="25"/>
                </a:lnTo>
                <a:lnTo>
                  <a:pt x="474" y="31"/>
                </a:lnTo>
                <a:lnTo>
                  <a:pt x="476" y="33"/>
                </a:lnTo>
                <a:lnTo>
                  <a:pt x="478" y="35"/>
                </a:lnTo>
                <a:lnTo>
                  <a:pt x="480" y="39"/>
                </a:lnTo>
                <a:lnTo>
                  <a:pt x="482" y="41"/>
                </a:lnTo>
                <a:lnTo>
                  <a:pt x="482" y="45"/>
                </a:lnTo>
                <a:lnTo>
                  <a:pt x="480" y="47"/>
                </a:lnTo>
                <a:lnTo>
                  <a:pt x="472" y="49"/>
                </a:lnTo>
                <a:lnTo>
                  <a:pt x="462" y="51"/>
                </a:lnTo>
                <a:lnTo>
                  <a:pt x="460" y="51"/>
                </a:lnTo>
                <a:lnTo>
                  <a:pt x="456" y="51"/>
                </a:lnTo>
                <a:lnTo>
                  <a:pt x="453" y="52"/>
                </a:lnTo>
                <a:lnTo>
                  <a:pt x="447" y="54"/>
                </a:lnTo>
                <a:lnTo>
                  <a:pt x="443" y="54"/>
                </a:lnTo>
                <a:lnTo>
                  <a:pt x="439" y="56"/>
                </a:lnTo>
                <a:lnTo>
                  <a:pt x="437" y="56"/>
                </a:lnTo>
                <a:lnTo>
                  <a:pt x="435" y="56"/>
                </a:lnTo>
                <a:lnTo>
                  <a:pt x="431" y="56"/>
                </a:lnTo>
                <a:lnTo>
                  <a:pt x="429" y="58"/>
                </a:lnTo>
                <a:lnTo>
                  <a:pt x="423" y="60"/>
                </a:lnTo>
                <a:lnTo>
                  <a:pt x="419" y="62"/>
                </a:lnTo>
                <a:lnTo>
                  <a:pt x="415" y="68"/>
                </a:lnTo>
                <a:lnTo>
                  <a:pt x="417" y="74"/>
                </a:lnTo>
                <a:lnTo>
                  <a:pt x="421" y="82"/>
                </a:lnTo>
                <a:lnTo>
                  <a:pt x="421" y="84"/>
                </a:lnTo>
                <a:lnTo>
                  <a:pt x="421" y="86"/>
                </a:lnTo>
                <a:lnTo>
                  <a:pt x="419" y="88"/>
                </a:lnTo>
                <a:lnTo>
                  <a:pt x="417" y="92"/>
                </a:lnTo>
                <a:lnTo>
                  <a:pt x="415" y="94"/>
                </a:lnTo>
                <a:lnTo>
                  <a:pt x="411" y="98"/>
                </a:lnTo>
                <a:lnTo>
                  <a:pt x="407" y="102"/>
                </a:lnTo>
                <a:lnTo>
                  <a:pt x="407" y="104"/>
                </a:lnTo>
                <a:lnTo>
                  <a:pt x="405" y="105"/>
                </a:lnTo>
                <a:lnTo>
                  <a:pt x="404" y="107"/>
                </a:lnTo>
                <a:lnTo>
                  <a:pt x="404" y="111"/>
                </a:lnTo>
                <a:lnTo>
                  <a:pt x="402" y="113"/>
                </a:lnTo>
                <a:lnTo>
                  <a:pt x="400" y="117"/>
                </a:lnTo>
                <a:lnTo>
                  <a:pt x="400" y="119"/>
                </a:lnTo>
                <a:lnTo>
                  <a:pt x="400" y="121"/>
                </a:lnTo>
                <a:lnTo>
                  <a:pt x="398" y="121"/>
                </a:lnTo>
                <a:lnTo>
                  <a:pt x="398" y="123"/>
                </a:lnTo>
                <a:lnTo>
                  <a:pt x="396" y="125"/>
                </a:lnTo>
                <a:lnTo>
                  <a:pt x="394" y="125"/>
                </a:lnTo>
                <a:lnTo>
                  <a:pt x="390" y="127"/>
                </a:lnTo>
                <a:lnTo>
                  <a:pt x="384" y="127"/>
                </a:lnTo>
                <a:lnTo>
                  <a:pt x="382" y="131"/>
                </a:lnTo>
                <a:lnTo>
                  <a:pt x="380" y="137"/>
                </a:lnTo>
                <a:lnTo>
                  <a:pt x="378" y="141"/>
                </a:lnTo>
                <a:lnTo>
                  <a:pt x="376" y="149"/>
                </a:lnTo>
                <a:lnTo>
                  <a:pt x="374" y="153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2" y="162"/>
                </a:lnTo>
                <a:lnTo>
                  <a:pt x="370" y="164"/>
                </a:lnTo>
                <a:lnTo>
                  <a:pt x="370" y="166"/>
                </a:lnTo>
                <a:lnTo>
                  <a:pt x="364" y="168"/>
                </a:lnTo>
                <a:lnTo>
                  <a:pt x="358" y="168"/>
                </a:lnTo>
                <a:lnTo>
                  <a:pt x="349" y="166"/>
                </a:lnTo>
                <a:lnTo>
                  <a:pt x="337" y="160"/>
                </a:lnTo>
                <a:lnTo>
                  <a:pt x="337" y="158"/>
                </a:lnTo>
                <a:lnTo>
                  <a:pt x="337" y="155"/>
                </a:lnTo>
                <a:lnTo>
                  <a:pt x="335" y="151"/>
                </a:lnTo>
                <a:lnTo>
                  <a:pt x="333" y="147"/>
                </a:lnTo>
                <a:lnTo>
                  <a:pt x="329" y="145"/>
                </a:lnTo>
                <a:lnTo>
                  <a:pt x="325" y="145"/>
                </a:lnTo>
                <a:lnTo>
                  <a:pt x="321" y="153"/>
                </a:lnTo>
                <a:lnTo>
                  <a:pt x="315" y="164"/>
                </a:lnTo>
                <a:lnTo>
                  <a:pt x="315" y="168"/>
                </a:lnTo>
                <a:lnTo>
                  <a:pt x="313" y="174"/>
                </a:lnTo>
                <a:lnTo>
                  <a:pt x="313" y="182"/>
                </a:lnTo>
                <a:lnTo>
                  <a:pt x="311" y="190"/>
                </a:lnTo>
                <a:lnTo>
                  <a:pt x="309" y="194"/>
                </a:lnTo>
                <a:lnTo>
                  <a:pt x="305" y="196"/>
                </a:lnTo>
                <a:lnTo>
                  <a:pt x="298" y="196"/>
                </a:lnTo>
                <a:lnTo>
                  <a:pt x="290" y="188"/>
                </a:lnTo>
                <a:lnTo>
                  <a:pt x="288" y="186"/>
                </a:lnTo>
                <a:lnTo>
                  <a:pt x="288" y="184"/>
                </a:lnTo>
                <a:lnTo>
                  <a:pt x="288" y="182"/>
                </a:lnTo>
                <a:lnTo>
                  <a:pt x="286" y="178"/>
                </a:lnTo>
                <a:lnTo>
                  <a:pt x="284" y="178"/>
                </a:lnTo>
                <a:lnTo>
                  <a:pt x="278" y="178"/>
                </a:lnTo>
                <a:lnTo>
                  <a:pt x="272" y="184"/>
                </a:lnTo>
                <a:lnTo>
                  <a:pt x="262" y="192"/>
                </a:lnTo>
                <a:lnTo>
                  <a:pt x="262" y="194"/>
                </a:lnTo>
                <a:lnTo>
                  <a:pt x="260" y="196"/>
                </a:lnTo>
                <a:lnTo>
                  <a:pt x="258" y="200"/>
                </a:lnTo>
                <a:lnTo>
                  <a:pt x="256" y="204"/>
                </a:lnTo>
                <a:lnTo>
                  <a:pt x="253" y="208"/>
                </a:lnTo>
                <a:lnTo>
                  <a:pt x="249" y="208"/>
                </a:lnTo>
                <a:lnTo>
                  <a:pt x="243" y="206"/>
                </a:lnTo>
                <a:lnTo>
                  <a:pt x="235" y="200"/>
                </a:lnTo>
                <a:lnTo>
                  <a:pt x="235" y="198"/>
                </a:lnTo>
                <a:lnTo>
                  <a:pt x="233" y="196"/>
                </a:lnTo>
                <a:lnTo>
                  <a:pt x="229" y="196"/>
                </a:lnTo>
                <a:lnTo>
                  <a:pt x="225" y="194"/>
                </a:lnTo>
                <a:lnTo>
                  <a:pt x="221" y="192"/>
                </a:lnTo>
                <a:lnTo>
                  <a:pt x="217" y="192"/>
                </a:lnTo>
                <a:lnTo>
                  <a:pt x="211" y="192"/>
                </a:lnTo>
                <a:lnTo>
                  <a:pt x="207" y="196"/>
                </a:lnTo>
                <a:lnTo>
                  <a:pt x="205" y="194"/>
                </a:lnTo>
                <a:lnTo>
                  <a:pt x="203" y="192"/>
                </a:lnTo>
                <a:lnTo>
                  <a:pt x="202" y="192"/>
                </a:lnTo>
                <a:lnTo>
                  <a:pt x="200" y="192"/>
                </a:lnTo>
                <a:lnTo>
                  <a:pt x="198" y="192"/>
                </a:lnTo>
                <a:lnTo>
                  <a:pt x="198" y="196"/>
                </a:lnTo>
                <a:lnTo>
                  <a:pt x="198" y="202"/>
                </a:lnTo>
                <a:lnTo>
                  <a:pt x="198" y="204"/>
                </a:lnTo>
                <a:lnTo>
                  <a:pt x="198" y="206"/>
                </a:lnTo>
                <a:lnTo>
                  <a:pt x="196" y="208"/>
                </a:lnTo>
                <a:lnTo>
                  <a:pt x="196" y="209"/>
                </a:lnTo>
                <a:lnTo>
                  <a:pt x="194" y="209"/>
                </a:lnTo>
                <a:lnTo>
                  <a:pt x="192" y="208"/>
                </a:lnTo>
                <a:lnTo>
                  <a:pt x="188" y="204"/>
                </a:lnTo>
                <a:lnTo>
                  <a:pt x="186" y="204"/>
                </a:lnTo>
                <a:lnTo>
                  <a:pt x="180" y="202"/>
                </a:lnTo>
                <a:lnTo>
                  <a:pt x="174" y="200"/>
                </a:lnTo>
                <a:lnTo>
                  <a:pt x="168" y="200"/>
                </a:lnTo>
                <a:lnTo>
                  <a:pt x="164" y="200"/>
                </a:lnTo>
                <a:lnTo>
                  <a:pt x="160" y="200"/>
                </a:lnTo>
                <a:lnTo>
                  <a:pt x="160" y="204"/>
                </a:lnTo>
                <a:lnTo>
                  <a:pt x="164" y="208"/>
                </a:lnTo>
                <a:lnTo>
                  <a:pt x="164" y="209"/>
                </a:lnTo>
                <a:lnTo>
                  <a:pt x="162" y="209"/>
                </a:lnTo>
                <a:lnTo>
                  <a:pt x="162" y="213"/>
                </a:lnTo>
                <a:lnTo>
                  <a:pt x="160" y="215"/>
                </a:lnTo>
                <a:lnTo>
                  <a:pt x="158" y="215"/>
                </a:lnTo>
                <a:lnTo>
                  <a:pt x="156" y="217"/>
                </a:lnTo>
                <a:lnTo>
                  <a:pt x="154" y="217"/>
                </a:lnTo>
                <a:lnTo>
                  <a:pt x="151" y="217"/>
                </a:lnTo>
                <a:lnTo>
                  <a:pt x="151" y="219"/>
                </a:lnTo>
                <a:lnTo>
                  <a:pt x="151" y="221"/>
                </a:lnTo>
                <a:lnTo>
                  <a:pt x="149" y="223"/>
                </a:lnTo>
                <a:lnTo>
                  <a:pt x="149" y="225"/>
                </a:lnTo>
                <a:lnTo>
                  <a:pt x="147" y="229"/>
                </a:lnTo>
                <a:lnTo>
                  <a:pt x="145" y="231"/>
                </a:lnTo>
                <a:lnTo>
                  <a:pt x="143" y="233"/>
                </a:lnTo>
                <a:lnTo>
                  <a:pt x="143" y="235"/>
                </a:lnTo>
                <a:lnTo>
                  <a:pt x="141" y="245"/>
                </a:lnTo>
                <a:lnTo>
                  <a:pt x="145" y="251"/>
                </a:lnTo>
                <a:lnTo>
                  <a:pt x="147" y="253"/>
                </a:lnTo>
                <a:lnTo>
                  <a:pt x="149" y="253"/>
                </a:lnTo>
                <a:lnTo>
                  <a:pt x="149" y="255"/>
                </a:lnTo>
                <a:lnTo>
                  <a:pt x="151" y="259"/>
                </a:lnTo>
                <a:lnTo>
                  <a:pt x="151" y="262"/>
                </a:lnTo>
                <a:lnTo>
                  <a:pt x="149" y="264"/>
                </a:lnTo>
                <a:lnTo>
                  <a:pt x="141" y="266"/>
                </a:lnTo>
                <a:lnTo>
                  <a:pt x="133" y="268"/>
                </a:lnTo>
                <a:lnTo>
                  <a:pt x="131" y="268"/>
                </a:lnTo>
                <a:lnTo>
                  <a:pt x="125" y="268"/>
                </a:lnTo>
                <a:lnTo>
                  <a:pt x="119" y="272"/>
                </a:lnTo>
                <a:lnTo>
                  <a:pt x="113" y="274"/>
                </a:lnTo>
                <a:lnTo>
                  <a:pt x="107" y="280"/>
                </a:lnTo>
                <a:lnTo>
                  <a:pt x="105" y="286"/>
                </a:lnTo>
                <a:lnTo>
                  <a:pt x="105" y="296"/>
                </a:lnTo>
                <a:lnTo>
                  <a:pt x="111" y="306"/>
                </a:lnTo>
                <a:lnTo>
                  <a:pt x="111" y="308"/>
                </a:lnTo>
                <a:lnTo>
                  <a:pt x="115" y="310"/>
                </a:lnTo>
                <a:lnTo>
                  <a:pt x="115" y="313"/>
                </a:lnTo>
                <a:lnTo>
                  <a:pt x="117" y="317"/>
                </a:lnTo>
                <a:lnTo>
                  <a:pt x="115" y="321"/>
                </a:lnTo>
                <a:lnTo>
                  <a:pt x="109" y="323"/>
                </a:lnTo>
                <a:lnTo>
                  <a:pt x="98" y="321"/>
                </a:lnTo>
                <a:lnTo>
                  <a:pt x="82" y="315"/>
                </a:lnTo>
                <a:lnTo>
                  <a:pt x="78" y="313"/>
                </a:lnTo>
                <a:lnTo>
                  <a:pt x="76" y="310"/>
                </a:lnTo>
                <a:lnTo>
                  <a:pt x="72" y="310"/>
                </a:lnTo>
                <a:lnTo>
                  <a:pt x="66" y="306"/>
                </a:lnTo>
                <a:lnTo>
                  <a:pt x="60" y="306"/>
                </a:lnTo>
                <a:lnTo>
                  <a:pt x="54" y="306"/>
                </a:lnTo>
                <a:lnTo>
                  <a:pt x="49" y="310"/>
                </a:lnTo>
                <a:lnTo>
                  <a:pt x="41" y="315"/>
                </a:lnTo>
                <a:lnTo>
                  <a:pt x="41" y="317"/>
                </a:lnTo>
                <a:lnTo>
                  <a:pt x="39" y="319"/>
                </a:lnTo>
                <a:lnTo>
                  <a:pt x="35" y="321"/>
                </a:lnTo>
                <a:lnTo>
                  <a:pt x="33" y="323"/>
                </a:lnTo>
                <a:lnTo>
                  <a:pt x="29" y="327"/>
                </a:lnTo>
                <a:lnTo>
                  <a:pt x="27" y="329"/>
                </a:lnTo>
                <a:lnTo>
                  <a:pt x="27" y="331"/>
                </a:lnTo>
                <a:lnTo>
                  <a:pt x="25" y="331"/>
                </a:lnTo>
                <a:lnTo>
                  <a:pt x="27" y="333"/>
                </a:lnTo>
                <a:lnTo>
                  <a:pt x="31" y="337"/>
                </a:lnTo>
                <a:lnTo>
                  <a:pt x="35" y="339"/>
                </a:lnTo>
                <a:lnTo>
                  <a:pt x="37" y="341"/>
                </a:lnTo>
                <a:lnTo>
                  <a:pt x="47" y="349"/>
                </a:lnTo>
                <a:lnTo>
                  <a:pt x="41" y="359"/>
                </a:lnTo>
                <a:lnTo>
                  <a:pt x="41" y="398"/>
                </a:lnTo>
                <a:lnTo>
                  <a:pt x="19" y="400"/>
                </a:lnTo>
                <a:lnTo>
                  <a:pt x="0" y="416"/>
                </a:lnTo>
                <a:lnTo>
                  <a:pt x="0" y="414"/>
                </a:lnTo>
                <a:lnTo>
                  <a:pt x="164" y="400"/>
                </a:lnTo>
                <a:lnTo>
                  <a:pt x="164" y="372"/>
                </a:lnTo>
                <a:lnTo>
                  <a:pt x="166" y="374"/>
                </a:lnTo>
                <a:lnTo>
                  <a:pt x="170" y="374"/>
                </a:lnTo>
                <a:lnTo>
                  <a:pt x="176" y="374"/>
                </a:lnTo>
                <a:lnTo>
                  <a:pt x="184" y="374"/>
                </a:lnTo>
                <a:lnTo>
                  <a:pt x="192" y="376"/>
                </a:lnTo>
                <a:lnTo>
                  <a:pt x="198" y="376"/>
                </a:lnTo>
                <a:lnTo>
                  <a:pt x="207" y="376"/>
                </a:lnTo>
                <a:lnTo>
                  <a:pt x="209" y="376"/>
                </a:lnTo>
                <a:lnTo>
                  <a:pt x="213" y="376"/>
                </a:lnTo>
                <a:lnTo>
                  <a:pt x="219" y="374"/>
                </a:lnTo>
                <a:lnTo>
                  <a:pt x="227" y="374"/>
                </a:lnTo>
                <a:lnTo>
                  <a:pt x="237" y="372"/>
                </a:lnTo>
                <a:lnTo>
                  <a:pt x="249" y="372"/>
                </a:lnTo>
                <a:lnTo>
                  <a:pt x="258" y="370"/>
                </a:lnTo>
                <a:lnTo>
                  <a:pt x="274" y="370"/>
                </a:lnTo>
                <a:lnTo>
                  <a:pt x="290" y="368"/>
                </a:lnTo>
                <a:lnTo>
                  <a:pt x="305" y="366"/>
                </a:lnTo>
                <a:lnTo>
                  <a:pt x="321" y="366"/>
                </a:lnTo>
                <a:lnTo>
                  <a:pt x="341" y="366"/>
                </a:lnTo>
                <a:lnTo>
                  <a:pt x="360" y="364"/>
                </a:lnTo>
                <a:lnTo>
                  <a:pt x="378" y="363"/>
                </a:lnTo>
                <a:lnTo>
                  <a:pt x="398" y="361"/>
                </a:lnTo>
                <a:lnTo>
                  <a:pt x="417" y="359"/>
                </a:lnTo>
                <a:lnTo>
                  <a:pt x="437" y="357"/>
                </a:lnTo>
                <a:lnTo>
                  <a:pt x="456" y="357"/>
                </a:lnTo>
                <a:lnTo>
                  <a:pt x="476" y="355"/>
                </a:lnTo>
                <a:lnTo>
                  <a:pt x="492" y="353"/>
                </a:lnTo>
                <a:lnTo>
                  <a:pt x="511" y="351"/>
                </a:lnTo>
                <a:lnTo>
                  <a:pt x="529" y="349"/>
                </a:lnTo>
                <a:lnTo>
                  <a:pt x="547" y="347"/>
                </a:lnTo>
                <a:lnTo>
                  <a:pt x="560" y="347"/>
                </a:lnTo>
                <a:lnTo>
                  <a:pt x="574" y="345"/>
                </a:lnTo>
                <a:lnTo>
                  <a:pt x="588" y="343"/>
                </a:lnTo>
                <a:lnTo>
                  <a:pt x="600" y="343"/>
                </a:lnTo>
                <a:lnTo>
                  <a:pt x="607" y="343"/>
                </a:lnTo>
                <a:lnTo>
                  <a:pt x="613" y="341"/>
                </a:lnTo>
                <a:lnTo>
                  <a:pt x="619" y="341"/>
                </a:lnTo>
                <a:lnTo>
                  <a:pt x="623" y="341"/>
                </a:lnTo>
                <a:lnTo>
                  <a:pt x="625" y="341"/>
                </a:lnTo>
                <a:lnTo>
                  <a:pt x="627" y="339"/>
                </a:lnTo>
                <a:lnTo>
                  <a:pt x="631" y="337"/>
                </a:lnTo>
                <a:lnTo>
                  <a:pt x="635" y="335"/>
                </a:lnTo>
                <a:lnTo>
                  <a:pt x="639" y="333"/>
                </a:lnTo>
                <a:lnTo>
                  <a:pt x="645" y="331"/>
                </a:lnTo>
                <a:lnTo>
                  <a:pt x="651" y="327"/>
                </a:lnTo>
                <a:lnTo>
                  <a:pt x="657" y="325"/>
                </a:lnTo>
                <a:lnTo>
                  <a:pt x="662" y="321"/>
                </a:lnTo>
                <a:lnTo>
                  <a:pt x="666" y="319"/>
                </a:lnTo>
                <a:lnTo>
                  <a:pt x="672" y="315"/>
                </a:lnTo>
                <a:lnTo>
                  <a:pt x="678" y="313"/>
                </a:lnTo>
                <a:lnTo>
                  <a:pt x="684" y="310"/>
                </a:lnTo>
                <a:lnTo>
                  <a:pt x="688" y="310"/>
                </a:lnTo>
                <a:lnTo>
                  <a:pt x="692" y="308"/>
                </a:lnTo>
                <a:lnTo>
                  <a:pt x="694" y="308"/>
                </a:lnTo>
                <a:lnTo>
                  <a:pt x="696" y="306"/>
                </a:lnTo>
                <a:lnTo>
                  <a:pt x="696" y="304"/>
                </a:lnTo>
                <a:lnTo>
                  <a:pt x="698" y="302"/>
                </a:lnTo>
                <a:lnTo>
                  <a:pt x="700" y="298"/>
                </a:lnTo>
                <a:lnTo>
                  <a:pt x="702" y="296"/>
                </a:lnTo>
                <a:lnTo>
                  <a:pt x="706" y="292"/>
                </a:lnTo>
                <a:lnTo>
                  <a:pt x="711" y="290"/>
                </a:lnTo>
                <a:lnTo>
                  <a:pt x="717" y="286"/>
                </a:lnTo>
                <a:lnTo>
                  <a:pt x="721" y="286"/>
                </a:lnTo>
                <a:lnTo>
                  <a:pt x="721" y="284"/>
                </a:lnTo>
                <a:lnTo>
                  <a:pt x="723" y="282"/>
                </a:lnTo>
                <a:lnTo>
                  <a:pt x="723" y="278"/>
                </a:lnTo>
                <a:lnTo>
                  <a:pt x="723" y="276"/>
                </a:lnTo>
                <a:lnTo>
                  <a:pt x="725" y="274"/>
                </a:lnTo>
                <a:lnTo>
                  <a:pt x="725" y="272"/>
                </a:lnTo>
                <a:lnTo>
                  <a:pt x="727" y="268"/>
                </a:lnTo>
                <a:lnTo>
                  <a:pt x="729" y="266"/>
                </a:lnTo>
                <a:lnTo>
                  <a:pt x="731" y="264"/>
                </a:lnTo>
                <a:lnTo>
                  <a:pt x="733" y="262"/>
                </a:lnTo>
                <a:lnTo>
                  <a:pt x="735" y="259"/>
                </a:lnTo>
                <a:lnTo>
                  <a:pt x="737" y="255"/>
                </a:lnTo>
                <a:lnTo>
                  <a:pt x="739" y="253"/>
                </a:lnTo>
                <a:lnTo>
                  <a:pt x="741" y="249"/>
                </a:lnTo>
                <a:lnTo>
                  <a:pt x="743" y="241"/>
                </a:lnTo>
                <a:lnTo>
                  <a:pt x="747" y="237"/>
                </a:lnTo>
                <a:lnTo>
                  <a:pt x="753" y="233"/>
                </a:lnTo>
                <a:lnTo>
                  <a:pt x="759" y="229"/>
                </a:lnTo>
                <a:lnTo>
                  <a:pt x="766" y="225"/>
                </a:lnTo>
                <a:lnTo>
                  <a:pt x="772" y="221"/>
                </a:lnTo>
                <a:lnTo>
                  <a:pt x="778" y="217"/>
                </a:lnTo>
                <a:lnTo>
                  <a:pt x="782" y="211"/>
                </a:lnTo>
                <a:lnTo>
                  <a:pt x="784" y="206"/>
                </a:lnTo>
                <a:lnTo>
                  <a:pt x="786" y="204"/>
                </a:lnTo>
                <a:lnTo>
                  <a:pt x="788" y="204"/>
                </a:lnTo>
                <a:lnTo>
                  <a:pt x="786" y="206"/>
                </a:lnTo>
                <a:lnTo>
                  <a:pt x="784" y="208"/>
                </a:lnTo>
                <a:lnTo>
                  <a:pt x="784" y="209"/>
                </a:lnTo>
                <a:lnTo>
                  <a:pt x="782" y="209"/>
                </a:lnTo>
                <a:lnTo>
                  <a:pt x="782" y="211"/>
                </a:lnTo>
                <a:lnTo>
                  <a:pt x="810" y="176"/>
                </a:lnTo>
                <a:lnTo>
                  <a:pt x="796" y="176"/>
                </a:lnTo>
                <a:lnTo>
                  <a:pt x="796" y="174"/>
                </a:lnTo>
                <a:lnTo>
                  <a:pt x="794" y="172"/>
                </a:lnTo>
                <a:lnTo>
                  <a:pt x="794" y="170"/>
                </a:lnTo>
                <a:lnTo>
                  <a:pt x="792" y="168"/>
                </a:lnTo>
                <a:lnTo>
                  <a:pt x="788" y="168"/>
                </a:lnTo>
                <a:lnTo>
                  <a:pt x="784" y="166"/>
                </a:lnTo>
                <a:lnTo>
                  <a:pt x="780" y="166"/>
                </a:lnTo>
                <a:lnTo>
                  <a:pt x="780" y="164"/>
                </a:lnTo>
                <a:lnTo>
                  <a:pt x="776" y="158"/>
                </a:lnTo>
                <a:lnTo>
                  <a:pt x="770" y="153"/>
                </a:lnTo>
                <a:lnTo>
                  <a:pt x="764" y="143"/>
                </a:lnTo>
                <a:lnTo>
                  <a:pt x="757" y="135"/>
                </a:lnTo>
                <a:lnTo>
                  <a:pt x="749" y="123"/>
                </a:lnTo>
                <a:lnTo>
                  <a:pt x="739" y="113"/>
                </a:lnTo>
                <a:lnTo>
                  <a:pt x="729" y="102"/>
                </a:lnTo>
                <a:lnTo>
                  <a:pt x="729" y="98"/>
                </a:lnTo>
                <a:lnTo>
                  <a:pt x="729" y="94"/>
                </a:lnTo>
                <a:lnTo>
                  <a:pt x="731" y="88"/>
                </a:lnTo>
                <a:lnTo>
                  <a:pt x="731" y="84"/>
                </a:lnTo>
                <a:lnTo>
                  <a:pt x="731" y="80"/>
                </a:lnTo>
                <a:lnTo>
                  <a:pt x="729" y="72"/>
                </a:lnTo>
                <a:lnTo>
                  <a:pt x="727" y="66"/>
                </a:lnTo>
                <a:lnTo>
                  <a:pt x="723" y="62"/>
                </a:lnTo>
                <a:lnTo>
                  <a:pt x="723" y="58"/>
                </a:lnTo>
                <a:lnTo>
                  <a:pt x="723" y="56"/>
                </a:lnTo>
                <a:lnTo>
                  <a:pt x="725" y="56"/>
                </a:lnTo>
                <a:lnTo>
                  <a:pt x="725" y="58"/>
                </a:lnTo>
                <a:lnTo>
                  <a:pt x="727" y="58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22" name="Freeform 74"/>
          <p:cNvSpPr>
            <a:spLocks/>
          </p:cNvSpPr>
          <p:nvPr/>
        </p:nvSpPr>
        <p:spPr bwMode="auto">
          <a:xfrm>
            <a:off x="7140575" y="3141663"/>
            <a:ext cx="801688" cy="823912"/>
          </a:xfrm>
          <a:custGeom>
            <a:avLst/>
            <a:gdLst>
              <a:gd name="T0" fmla="*/ 111567 w 503"/>
              <a:gd name="T1" fmla="*/ 748707 h 493"/>
              <a:gd name="T2" fmla="*/ 89254 w 503"/>
              <a:gd name="T3" fmla="*/ 738680 h 493"/>
              <a:gd name="T4" fmla="*/ 52596 w 503"/>
              <a:gd name="T5" fmla="*/ 686872 h 493"/>
              <a:gd name="T6" fmla="*/ 7969 w 503"/>
              <a:gd name="T7" fmla="*/ 625037 h 493"/>
              <a:gd name="T8" fmla="*/ 7969 w 503"/>
              <a:gd name="T9" fmla="*/ 581585 h 493"/>
              <a:gd name="T10" fmla="*/ 0 w 503"/>
              <a:gd name="T11" fmla="*/ 556517 h 493"/>
              <a:gd name="T12" fmla="*/ 11157 w 503"/>
              <a:gd name="T13" fmla="*/ 566544 h 493"/>
              <a:gd name="T14" fmla="*/ 58971 w 503"/>
              <a:gd name="T15" fmla="*/ 523092 h 493"/>
              <a:gd name="T16" fmla="*/ 62159 w 503"/>
              <a:gd name="T17" fmla="*/ 471284 h 493"/>
              <a:gd name="T18" fmla="*/ 71722 w 503"/>
              <a:gd name="T19" fmla="*/ 444545 h 493"/>
              <a:gd name="T20" fmla="*/ 82878 w 503"/>
              <a:gd name="T21" fmla="*/ 411120 h 493"/>
              <a:gd name="T22" fmla="*/ 102004 w 503"/>
              <a:gd name="T23" fmla="*/ 434517 h 493"/>
              <a:gd name="T24" fmla="*/ 121130 w 503"/>
              <a:gd name="T25" fmla="*/ 411120 h 493"/>
              <a:gd name="T26" fmla="*/ 167350 w 503"/>
              <a:gd name="T27" fmla="*/ 314190 h 493"/>
              <a:gd name="T28" fmla="*/ 192851 w 503"/>
              <a:gd name="T29" fmla="*/ 314190 h 493"/>
              <a:gd name="T30" fmla="*/ 211977 w 503"/>
              <a:gd name="T31" fmla="*/ 290792 h 493"/>
              <a:gd name="T32" fmla="*/ 239072 w 503"/>
              <a:gd name="T33" fmla="*/ 254026 h 493"/>
              <a:gd name="T34" fmla="*/ 258198 w 503"/>
              <a:gd name="T35" fmla="*/ 208903 h 493"/>
              <a:gd name="T36" fmla="*/ 255010 w 503"/>
              <a:gd name="T37" fmla="*/ 178821 h 493"/>
              <a:gd name="T38" fmla="*/ 264573 w 503"/>
              <a:gd name="T39" fmla="*/ 103616 h 493"/>
              <a:gd name="T40" fmla="*/ 270948 w 503"/>
              <a:gd name="T41" fmla="*/ 41781 h 493"/>
              <a:gd name="T42" fmla="*/ 280511 w 503"/>
              <a:gd name="T43" fmla="*/ 0 h 493"/>
              <a:gd name="T44" fmla="*/ 561022 w 503"/>
              <a:gd name="T45" fmla="*/ 225615 h 493"/>
              <a:gd name="T46" fmla="*/ 573773 w 503"/>
              <a:gd name="T47" fmla="*/ 225615 h 493"/>
              <a:gd name="T48" fmla="*/ 615212 w 503"/>
              <a:gd name="T49" fmla="*/ 185506 h 493"/>
              <a:gd name="T50" fmla="*/ 661432 w 503"/>
              <a:gd name="T51" fmla="*/ 175478 h 493"/>
              <a:gd name="T52" fmla="*/ 686933 w 503"/>
              <a:gd name="T53" fmla="*/ 147067 h 493"/>
              <a:gd name="T54" fmla="*/ 742717 w 503"/>
              <a:gd name="T55" fmla="*/ 153752 h 493"/>
              <a:gd name="T56" fmla="*/ 758655 w 503"/>
              <a:gd name="T57" fmla="*/ 153752 h 493"/>
              <a:gd name="T58" fmla="*/ 774593 w 503"/>
              <a:gd name="T59" fmla="*/ 172136 h 493"/>
              <a:gd name="T60" fmla="*/ 800094 w 503"/>
              <a:gd name="T61" fmla="*/ 215588 h 493"/>
              <a:gd name="T62" fmla="*/ 790531 w 503"/>
              <a:gd name="T63" fmla="*/ 242327 h 493"/>
              <a:gd name="T64" fmla="*/ 733154 w 503"/>
              <a:gd name="T65" fmla="*/ 228957 h 493"/>
              <a:gd name="T66" fmla="*/ 693309 w 503"/>
              <a:gd name="T67" fmla="*/ 212245 h 493"/>
              <a:gd name="T68" fmla="*/ 670995 w 503"/>
              <a:gd name="T69" fmla="*/ 284108 h 493"/>
              <a:gd name="T70" fmla="*/ 648682 w 503"/>
              <a:gd name="T71" fmla="*/ 332573 h 493"/>
              <a:gd name="T72" fmla="*/ 634338 w 503"/>
              <a:gd name="T73" fmla="*/ 352628 h 493"/>
              <a:gd name="T74" fmla="*/ 612024 w 503"/>
              <a:gd name="T75" fmla="*/ 372682 h 493"/>
              <a:gd name="T76" fmla="*/ 592898 w 503"/>
              <a:gd name="T77" fmla="*/ 369340 h 493"/>
              <a:gd name="T78" fmla="*/ 583336 w 503"/>
              <a:gd name="T79" fmla="*/ 409449 h 493"/>
              <a:gd name="T80" fmla="*/ 576960 w 503"/>
              <a:gd name="T81" fmla="*/ 427833 h 493"/>
              <a:gd name="T82" fmla="*/ 567397 w 503"/>
              <a:gd name="T83" fmla="*/ 461257 h 493"/>
              <a:gd name="T84" fmla="*/ 517989 w 503"/>
              <a:gd name="T85" fmla="*/ 451230 h 493"/>
              <a:gd name="T86" fmla="*/ 489301 w 503"/>
              <a:gd name="T87" fmla="*/ 454572 h 493"/>
              <a:gd name="T88" fmla="*/ 489301 w 503"/>
              <a:gd name="T89" fmla="*/ 499695 h 493"/>
              <a:gd name="T90" fmla="*/ 479738 w 503"/>
              <a:gd name="T91" fmla="*/ 513065 h 493"/>
              <a:gd name="T92" fmla="*/ 471769 w 503"/>
              <a:gd name="T93" fmla="*/ 546489 h 493"/>
              <a:gd name="T94" fmla="*/ 465393 w 503"/>
              <a:gd name="T95" fmla="*/ 594955 h 493"/>
              <a:gd name="T96" fmla="*/ 433517 w 503"/>
              <a:gd name="T97" fmla="*/ 638406 h 493"/>
              <a:gd name="T98" fmla="*/ 427142 w 503"/>
              <a:gd name="T99" fmla="*/ 666817 h 493"/>
              <a:gd name="T100" fmla="*/ 427142 w 503"/>
              <a:gd name="T101" fmla="*/ 683529 h 493"/>
              <a:gd name="T102" fmla="*/ 401641 w 503"/>
              <a:gd name="T103" fmla="*/ 738680 h 493"/>
              <a:gd name="T104" fmla="*/ 374546 w 503"/>
              <a:gd name="T105" fmla="*/ 738680 h 493"/>
              <a:gd name="T106" fmla="*/ 349045 w 503"/>
              <a:gd name="T107" fmla="*/ 755392 h 493"/>
              <a:gd name="T108" fmla="*/ 333107 w 503"/>
              <a:gd name="T109" fmla="*/ 775447 h 493"/>
              <a:gd name="T110" fmla="*/ 315575 w 503"/>
              <a:gd name="T111" fmla="*/ 788816 h 493"/>
              <a:gd name="T112" fmla="*/ 299637 w 503"/>
              <a:gd name="T113" fmla="*/ 795501 h 493"/>
              <a:gd name="T114" fmla="*/ 255010 w 503"/>
              <a:gd name="T115" fmla="*/ 798844 h 493"/>
              <a:gd name="T116" fmla="*/ 237478 w 503"/>
              <a:gd name="T117" fmla="*/ 808871 h 493"/>
              <a:gd name="T118" fmla="*/ 192851 w 503"/>
              <a:gd name="T119" fmla="*/ 818898 h 493"/>
              <a:gd name="T120" fmla="*/ 159381 w 503"/>
              <a:gd name="T121" fmla="*/ 798844 h 493"/>
              <a:gd name="T122" fmla="*/ 140256 w 503"/>
              <a:gd name="T123" fmla="*/ 758734 h 49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03"/>
              <a:gd name="T187" fmla="*/ 0 h 493"/>
              <a:gd name="T188" fmla="*/ 503 w 503"/>
              <a:gd name="T189" fmla="*/ 493 h 493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03" h="493">
                <a:moveTo>
                  <a:pt x="86" y="452"/>
                </a:moveTo>
                <a:lnTo>
                  <a:pt x="72" y="452"/>
                </a:lnTo>
                <a:lnTo>
                  <a:pt x="72" y="450"/>
                </a:lnTo>
                <a:lnTo>
                  <a:pt x="70" y="448"/>
                </a:lnTo>
                <a:lnTo>
                  <a:pt x="70" y="446"/>
                </a:lnTo>
                <a:lnTo>
                  <a:pt x="68" y="444"/>
                </a:lnTo>
                <a:lnTo>
                  <a:pt x="64" y="444"/>
                </a:lnTo>
                <a:lnTo>
                  <a:pt x="60" y="442"/>
                </a:lnTo>
                <a:lnTo>
                  <a:pt x="56" y="442"/>
                </a:lnTo>
                <a:lnTo>
                  <a:pt x="56" y="441"/>
                </a:lnTo>
                <a:lnTo>
                  <a:pt x="52" y="435"/>
                </a:lnTo>
                <a:lnTo>
                  <a:pt x="47" y="429"/>
                </a:lnTo>
                <a:lnTo>
                  <a:pt x="41" y="419"/>
                </a:lnTo>
                <a:lnTo>
                  <a:pt x="33" y="411"/>
                </a:lnTo>
                <a:lnTo>
                  <a:pt x="25" y="399"/>
                </a:lnTo>
                <a:lnTo>
                  <a:pt x="15" y="390"/>
                </a:lnTo>
                <a:lnTo>
                  <a:pt x="5" y="378"/>
                </a:lnTo>
                <a:lnTo>
                  <a:pt x="5" y="374"/>
                </a:lnTo>
                <a:lnTo>
                  <a:pt x="5" y="370"/>
                </a:lnTo>
                <a:lnTo>
                  <a:pt x="7" y="364"/>
                </a:lnTo>
                <a:lnTo>
                  <a:pt x="7" y="360"/>
                </a:lnTo>
                <a:lnTo>
                  <a:pt x="7" y="356"/>
                </a:lnTo>
                <a:lnTo>
                  <a:pt x="5" y="348"/>
                </a:lnTo>
                <a:lnTo>
                  <a:pt x="3" y="343"/>
                </a:lnTo>
                <a:lnTo>
                  <a:pt x="0" y="339"/>
                </a:lnTo>
                <a:lnTo>
                  <a:pt x="0" y="335"/>
                </a:lnTo>
                <a:lnTo>
                  <a:pt x="0" y="333"/>
                </a:lnTo>
                <a:lnTo>
                  <a:pt x="1" y="333"/>
                </a:lnTo>
                <a:lnTo>
                  <a:pt x="1" y="335"/>
                </a:lnTo>
                <a:lnTo>
                  <a:pt x="3" y="335"/>
                </a:lnTo>
                <a:lnTo>
                  <a:pt x="7" y="339"/>
                </a:lnTo>
                <a:lnTo>
                  <a:pt x="15" y="337"/>
                </a:lnTo>
                <a:lnTo>
                  <a:pt x="21" y="333"/>
                </a:lnTo>
                <a:lnTo>
                  <a:pt x="27" y="327"/>
                </a:lnTo>
                <a:lnTo>
                  <a:pt x="33" y="321"/>
                </a:lnTo>
                <a:lnTo>
                  <a:pt x="37" y="313"/>
                </a:lnTo>
                <a:lnTo>
                  <a:pt x="39" y="309"/>
                </a:lnTo>
                <a:lnTo>
                  <a:pt x="41" y="307"/>
                </a:lnTo>
                <a:lnTo>
                  <a:pt x="37" y="284"/>
                </a:lnTo>
                <a:lnTo>
                  <a:pt x="39" y="282"/>
                </a:lnTo>
                <a:lnTo>
                  <a:pt x="39" y="280"/>
                </a:lnTo>
                <a:lnTo>
                  <a:pt x="41" y="276"/>
                </a:lnTo>
                <a:lnTo>
                  <a:pt x="43" y="272"/>
                </a:lnTo>
                <a:lnTo>
                  <a:pt x="45" y="270"/>
                </a:lnTo>
                <a:lnTo>
                  <a:pt x="45" y="266"/>
                </a:lnTo>
                <a:lnTo>
                  <a:pt x="47" y="256"/>
                </a:lnTo>
                <a:lnTo>
                  <a:pt x="47" y="250"/>
                </a:lnTo>
                <a:lnTo>
                  <a:pt x="50" y="246"/>
                </a:lnTo>
                <a:lnTo>
                  <a:pt x="52" y="246"/>
                </a:lnTo>
                <a:lnTo>
                  <a:pt x="56" y="246"/>
                </a:lnTo>
                <a:lnTo>
                  <a:pt x="58" y="246"/>
                </a:lnTo>
                <a:lnTo>
                  <a:pt x="58" y="248"/>
                </a:lnTo>
                <a:lnTo>
                  <a:pt x="60" y="250"/>
                </a:lnTo>
                <a:lnTo>
                  <a:pt x="64" y="260"/>
                </a:lnTo>
                <a:lnTo>
                  <a:pt x="68" y="262"/>
                </a:lnTo>
                <a:lnTo>
                  <a:pt x="70" y="260"/>
                </a:lnTo>
                <a:lnTo>
                  <a:pt x="74" y="256"/>
                </a:lnTo>
                <a:lnTo>
                  <a:pt x="76" y="250"/>
                </a:lnTo>
                <a:lnTo>
                  <a:pt x="76" y="246"/>
                </a:lnTo>
                <a:lnTo>
                  <a:pt x="76" y="243"/>
                </a:lnTo>
                <a:lnTo>
                  <a:pt x="78" y="243"/>
                </a:lnTo>
                <a:lnTo>
                  <a:pt x="80" y="211"/>
                </a:lnTo>
                <a:lnTo>
                  <a:pt x="105" y="188"/>
                </a:lnTo>
                <a:lnTo>
                  <a:pt x="107" y="190"/>
                </a:lnTo>
                <a:lnTo>
                  <a:pt x="111" y="190"/>
                </a:lnTo>
                <a:lnTo>
                  <a:pt x="115" y="188"/>
                </a:lnTo>
                <a:lnTo>
                  <a:pt x="117" y="188"/>
                </a:lnTo>
                <a:lnTo>
                  <a:pt x="121" y="188"/>
                </a:lnTo>
                <a:lnTo>
                  <a:pt x="123" y="186"/>
                </a:lnTo>
                <a:lnTo>
                  <a:pt x="123" y="184"/>
                </a:lnTo>
                <a:lnTo>
                  <a:pt x="125" y="184"/>
                </a:lnTo>
                <a:lnTo>
                  <a:pt x="127" y="180"/>
                </a:lnTo>
                <a:lnTo>
                  <a:pt x="133" y="174"/>
                </a:lnTo>
                <a:lnTo>
                  <a:pt x="137" y="168"/>
                </a:lnTo>
                <a:lnTo>
                  <a:pt x="141" y="164"/>
                </a:lnTo>
                <a:lnTo>
                  <a:pt x="147" y="158"/>
                </a:lnTo>
                <a:lnTo>
                  <a:pt x="149" y="154"/>
                </a:lnTo>
                <a:lnTo>
                  <a:pt x="150" y="152"/>
                </a:lnTo>
                <a:lnTo>
                  <a:pt x="156" y="145"/>
                </a:lnTo>
                <a:lnTo>
                  <a:pt x="160" y="139"/>
                </a:lnTo>
                <a:lnTo>
                  <a:pt x="162" y="133"/>
                </a:lnTo>
                <a:lnTo>
                  <a:pt x="162" y="129"/>
                </a:lnTo>
                <a:lnTo>
                  <a:pt x="162" y="125"/>
                </a:lnTo>
                <a:lnTo>
                  <a:pt x="160" y="121"/>
                </a:lnTo>
                <a:lnTo>
                  <a:pt x="160" y="119"/>
                </a:lnTo>
                <a:lnTo>
                  <a:pt x="160" y="117"/>
                </a:lnTo>
                <a:lnTo>
                  <a:pt x="160" y="115"/>
                </a:lnTo>
                <a:lnTo>
                  <a:pt x="160" y="107"/>
                </a:lnTo>
                <a:lnTo>
                  <a:pt x="162" y="99"/>
                </a:lnTo>
                <a:lnTo>
                  <a:pt x="162" y="88"/>
                </a:lnTo>
                <a:lnTo>
                  <a:pt x="164" y="76"/>
                </a:lnTo>
                <a:lnTo>
                  <a:pt x="166" y="68"/>
                </a:lnTo>
                <a:lnTo>
                  <a:pt x="166" y="62"/>
                </a:lnTo>
                <a:lnTo>
                  <a:pt x="168" y="58"/>
                </a:lnTo>
                <a:lnTo>
                  <a:pt x="172" y="52"/>
                </a:lnTo>
                <a:lnTo>
                  <a:pt x="172" y="45"/>
                </a:lnTo>
                <a:lnTo>
                  <a:pt x="172" y="35"/>
                </a:lnTo>
                <a:lnTo>
                  <a:pt x="170" y="25"/>
                </a:lnTo>
                <a:lnTo>
                  <a:pt x="168" y="17"/>
                </a:lnTo>
                <a:lnTo>
                  <a:pt x="166" y="11"/>
                </a:lnTo>
                <a:lnTo>
                  <a:pt x="164" y="5"/>
                </a:lnTo>
                <a:lnTo>
                  <a:pt x="162" y="3"/>
                </a:lnTo>
                <a:lnTo>
                  <a:pt x="176" y="0"/>
                </a:lnTo>
                <a:lnTo>
                  <a:pt x="196" y="125"/>
                </a:lnTo>
                <a:lnTo>
                  <a:pt x="301" y="103"/>
                </a:lnTo>
                <a:lnTo>
                  <a:pt x="313" y="172"/>
                </a:lnTo>
                <a:lnTo>
                  <a:pt x="352" y="135"/>
                </a:lnTo>
                <a:lnTo>
                  <a:pt x="352" y="137"/>
                </a:lnTo>
                <a:lnTo>
                  <a:pt x="354" y="137"/>
                </a:lnTo>
                <a:lnTo>
                  <a:pt x="356" y="137"/>
                </a:lnTo>
                <a:lnTo>
                  <a:pt x="360" y="135"/>
                </a:lnTo>
                <a:lnTo>
                  <a:pt x="366" y="131"/>
                </a:lnTo>
                <a:lnTo>
                  <a:pt x="372" y="123"/>
                </a:lnTo>
                <a:lnTo>
                  <a:pt x="380" y="109"/>
                </a:lnTo>
                <a:lnTo>
                  <a:pt x="382" y="109"/>
                </a:lnTo>
                <a:lnTo>
                  <a:pt x="386" y="111"/>
                </a:lnTo>
                <a:lnTo>
                  <a:pt x="392" y="113"/>
                </a:lnTo>
                <a:lnTo>
                  <a:pt x="398" y="113"/>
                </a:lnTo>
                <a:lnTo>
                  <a:pt x="403" y="113"/>
                </a:lnTo>
                <a:lnTo>
                  <a:pt x="411" y="111"/>
                </a:lnTo>
                <a:lnTo>
                  <a:pt x="415" y="105"/>
                </a:lnTo>
                <a:lnTo>
                  <a:pt x="421" y="98"/>
                </a:lnTo>
                <a:lnTo>
                  <a:pt x="423" y="96"/>
                </a:lnTo>
                <a:lnTo>
                  <a:pt x="423" y="94"/>
                </a:lnTo>
                <a:lnTo>
                  <a:pt x="427" y="90"/>
                </a:lnTo>
                <a:lnTo>
                  <a:pt x="431" y="88"/>
                </a:lnTo>
                <a:lnTo>
                  <a:pt x="437" y="86"/>
                </a:lnTo>
                <a:lnTo>
                  <a:pt x="443" y="86"/>
                </a:lnTo>
                <a:lnTo>
                  <a:pt x="452" y="88"/>
                </a:lnTo>
                <a:lnTo>
                  <a:pt x="464" y="92"/>
                </a:lnTo>
                <a:lnTo>
                  <a:pt x="466" y="92"/>
                </a:lnTo>
                <a:lnTo>
                  <a:pt x="468" y="92"/>
                </a:lnTo>
                <a:lnTo>
                  <a:pt x="470" y="92"/>
                </a:lnTo>
                <a:lnTo>
                  <a:pt x="474" y="92"/>
                </a:lnTo>
                <a:lnTo>
                  <a:pt x="476" y="92"/>
                </a:lnTo>
                <a:lnTo>
                  <a:pt x="478" y="92"/>
                </a:lnTo>
                <a:lnTo>
                  <a:pt x="480" y="99"/>
                </a:lnTo>
                <a:lnTo>
                  <a:pt x="482" y="101"/>
                </a:lnTo>
                <a:lnTo>
                  <a:pt x="486" y="103"/>
                </a:lnTo>
                <a:lnTo>
                  <a:pt x="490" y="107"/>
                </a:lnTo>
                <a:lnTo>
                  <a:pt x="496" y="111"/>
                </a:lnTo>
                <a:lnTo>
                  <a:pt x="500" y="117"/>
                </a:lnTo>
                <a:lnTo>
                  <a:pt x="502" y="123"/>
                </a:lnTo>
                <a:lnTo>
                  <a:pt x="502" y="129"/>
                </a:lnTo>
                <a:lnTo>
                  <a:pt x="498" y="133"/>
                </a:lnTo>
                <a:lnTo>
                  <a:pt x="498" y="135"/>
                </a:lnTo>
                <a:lnTo>
                  <a:pt x="498" y="139"/>
                </a:lnTo>
                <a:lnTo>
                  <a:pt x="498" y="143"/>
                </a:lnTo>
                <a:lnTo>
                  <a:pt x="496" y="145"/>
                </a:lnTo>
                <a:lnTo>
                  <a:pt x="492" y="147"/>
                </a:lnTo>
                <a:lnTo>
                  <a:pt x="486" y="148"/>
                </a:lnTo>
                <a:lnTo>
                  <a:pt x="476" y="145"/>
                </a:lnTo>
                <a:lnTo>
                  <a:pt x="462" y="139"/>
                </a:lnTo>
                <a:lnTo>
                  <a:pt x="460" y="137"/>
                </a:lnTo>
                <a:lnTo>
                  <a:pt x="456" y="135"/>
                </a:lnTo>
                <a:lnTo>
                  <a:pt x="451" y="133"/>
                </a:lnTo>
                <a:lnTo>
                  <a:pt x="445" y="131"/>
                </a:lnTo>
                <a:lnTo>
                  <a:pt x="441" y="129"/>
                </a:lnTo>
                <a:lnTo>
                  <a:pt x="435" y="127"/>
                </a:lnTo>
                <a:lnTo>
                  <a:pt x="431" y="125"/>
                </a:lnTo>
                <a:lnTo>
                  <a:pt x="427" y="162"/>
                </a:lnTo>
                <a:lnTo>
                  <a:pt x="421" y="168"/>
                </a:lnTo>
                <a:lnTo>
                  <a:pt x="421" y="170"/>
                </a:lnTo>
                <a:lnTo>
                  <a:pt x="419" y="176"/>
                </a:lnTo>
                <a:lnTo>
                  <a:pt x="417" y="182"/>
                </a:lnTo>
                <a:lnTo>
                  <a:pt x="413" y="188"/>
                </a:lnTo>
                <a:lnTo>
                  <a:pt x="411" y="196"/>
                </a:lnTo>
                <a:lnTo>
                  <a:pt x="407" y="199"/>
                </a:lnTo>
                <a:lnTo>
                  <a:pt x="403" y="203"/>
                </a:lnTo>
                <a:lnTo>
                  <a:pt x="400" y="201"/>
                </a:lnTo>
                <a:lnTo>
                  <a:pt x="400" y="203"/>
                </a:lnTo>
                <a:lnTo>
                  <a:pt x="400" y="207"/>
                </a:lnTo>
                <a:lnTo>
                  <a:pt x="398" y="211"/>
                </a:lnTo>
                <a:lnTo>
                  <a:pt x="396" y="217"/>
                </a:lnTo>
                <a:lnTo>
                  <a:pt x="394" y="223"/>
                </a:lnTo>
                <a:lnTo>
                  <a:pt x="390" y="227"/>
                </a:lnTo>
                <a:lnTo>
                  <a:pt x="388" y="227"/>
                </a:lnTo>
                <a:lnTo>
                  <a:pt x="384" y="223"/>
                </a:lnTo>
                <a:lnTo>
                  <a:pt x="382" y="223"/>
                </a:lnTo>
                <a:lnTo>
                  <a:pt x="380" y="221"/>
                </a:lnTo>
                <a:lnTo>
                  <a:pt x="378" y="219"/>
                </a:lnTo>
                <a:lnTo>
                  <a:pt x="374" y="219"/>
                </a:lnTo>
                <a:lnTo>
                  <a:pt x="372" y="221"/>
                </a:lnTo>
                <a:lnTo>
                  <a:pt x="368" y="223"/>
                </a:lnTo>
                <a:lnTo>
                  <a:pt x="366" y="231"/>
                </a:lnTo>
                <a:lnTo>
                  <a:pt x="366" y="243"/>
                </a:lnTo>
                <a:lnTo>
                  <a:pt x="366" y="245"/>
                </a:lnTo>
                <a:lnTo>
                  <a:pt x="364" y="248"/>
                </a:lnTo>
                <a:lnTo>
                  <a:pt x="364" y="250"/>
                </a:lnTo>
                <a:lnTo>
                  <a:pt x="362" y="252"/>
                </a:lnTo>
                <a:lnTo>
                  <a:pt x="362" y="254"/>
                </a:lnTo>
                <a:lnTo>
                  <a:pt x="362" y="256"/>
                </a:lnTo>
                <a:lnTo>
                  <a:pt x="362" y="258"/>
                </a:lnTo>
                <a:lnTo>
                  <a:pt x="360" y="262"/>
                </a:lnTo>
                <a:lnTo>
                  <a:pt x="358" y="270"/>
                </a:lnTo>
                <a:lnTo>
                  <a:pt x="356" y="276"/>
                </a:lnTo>
                <a:lnTo>
                  <a:pt x="352" y="280"/>
                </a:lnTo>
                <a:lnTo>
                  <a:pt x="347" y="282"/>
                </a:lnTo>
                <a:lnTo>
                  <a:pt x="339" y="280"/>
                </a:lnTo>
                <a:lnTo>
                  <a:pt x="327" y="272"/>
                </a:lnTo>
                <a:lnTo>
                  <a:pt x="325" y="270"/>
                </a:lnTo>
                <a:lnTo>
                  <a:pt x="321" y="268"/>
                </a:lnTo>
                <a:lnTo>
                  <a:pt x="317" y="266"/>
                </a:lnTo>
                <a:lnTo>
                  <a:pt x="313" y="266"/>
                </a:lnTo>
                <a:lnTo>
                  <a:pt x="309" y="268"/>
                </a:lnTo>
                <a:lnTo>
                  <a:pt x="307" y="272"/>
                </a:lnTo>
                <a:lnTo>
                  <a:pt x="307" y="280"/>
                </a:lnTo>
                <a:lnTo>
                  <a:pt x="309" y="292"/>
                </a:lnTo>
                <a:lnTo>
                  <a:pt x="309" y="294"/>
                </a:lnTo>
                <a:lnTo>
                  <a:pt x="309" y="297"/>
                </a:lnTo>
                <a:lnTo>
                  <a:pt x="307" y="299"/>
                </a:lnTo>
                <a:lnTo>
                  <a:pt x="305" y="301"/>
                </a:lnTo>
                <a:lnTo>
                  <a:pt x="305" y="303"/>
                </a:lnTo>
                <a:lnTo>
                  <a:pt x="303" y="305"/>
                </a:lnTo>
                <a:lnTo>
                  <a:pt x="303" y="307"/>
                </a:lnTo>
                <a:lnTo>
                  <a:pt x="301" y="307"/>
                </a:lnTo>
                <a:lnTo>
                  <a:pt x="300" y="321"/>
                </a:lnTo>
                <a:lnTo>
                  <a:pt x="298" y="323"/>
                </a:lnTo>
                <a:lnTo>
                  <a:pt x="296" y="325"/>
                </a:lnTo>
                <a:lnTo>
                  <a:pt x="296" y="327"/>
                </a:lnTo>
                <a:lnTo>
                  <a:pt x="294" y="331"/>
                </a:lnTo>
                <a:lnTo>
                  <a:pt x="294" y="337"/>
                </a:lnTo>
                <a:lnTo>
                  <a:pt x="292" y="344"/>
                </a:lnTo>
                <a:lnTo>
                  <a:pt x="292" y="352"/>
                </a:lnTo>
                <a:lnTo>
                  <a:pt x="292" y="356"/>
                </a:lnTo>
                <a:lnTo>
                  <a:pt x="288" y="358"/>
                </a:lnTo>
                <a:lnTo>
                  <a:pt x="284" y="364"/>
                </a:lnTo>
                <a:lnTo>
                  <a:pt x="280" y="370"/>
                </a:lnTo>
                <a:lnTo>
                  <a:pt x="276" y="376"/>
                </a:lnTo>
                <a:lnTo>
                  <a:pt x="272" y="382"/>
                </a:lnTo>
                <a:lnTo>
                  <a:pt x="270" y="388"/>
                </a:lnTo>
                <a:lnTo>
                  <a:pt x="268" y="393"/>
                </a:lnTo>
                <a:lnTo>
                  <a:pt x="268" y="395"/>
                </a:lnTo>
                <a:lnTo>
                  <a:pt x="268" y="397"/>
                </a:lnTo>
                <a:lnTo>
                  <a:pt x="268" y="399"/>
                </a:lnTo>
                <a:lnTo>
                  <a:pt x="268" y="403"/>
                </a:lnTo>
                <a:lnTo>
                  <a:pt x="268" y="405"/>
                </a:lnTo>
                <a:lnTo>
                  <a:pt x="268" y="407"/>
                </a:lnTo>
                <a:lnTo>
                  <a:pt x="268" y="409"/>
                </a:lnTo>
                <a:lnTo>
                  <a:pt x="274" y="413"/>
                </a:lnTo>
                <a:lnTo>
                  <a:pt x="266" y="421"/>
                </a:lnTo>
                <a:lnTo>
                  <a:pt x="272" y="429"/>
                </a:lnTo>
                <a:lnTo>
                  <a:pt x="252" y="442"/>
                </a:lnTo>
                <a:lnTo>
                  <a:pt x="251" y="442"/>
                </a:lnTo>
                <a:lnTo>
                  <a:pt x="247" y="441"/>
                </a:lnTo>
                <a:lnTo>
                  <a:pt x="243" y="441"/>
                </a:lnTo>
                <a:lnTo>
                  <a:pt x="237" y="441"/>
                </a:lnTo>
                <a:lnTo>
                  <a:pt x="235" y="442"/>
                </a:lnTo>
                <a:lnTo>
                  <a:pt x="229" y="448"/>
                </a:lnTo>
                <a:lnTo>
                  <a:pt x="227" y="456"/>
                </a:lnTo>
                <a:lnTo>
                  <a:pt x="225" y="454"/>
                </a:lnTo>
                <a:lnTo>
                  <a:pt x="223" y="452"/>
                </a:lnTo>
                <a:lnTo>
                  <a:pt x="219" y="452"/>
                </a:lnTo>
                <a:lnTo>
                  <a:pt x="213" y="450"/>
                </a:lnTo>
                <a:lnTo>
                  <a:pt x="209" y="450"/>
                </a:lnTo>
                <a:lnTo>
                  <a:pt x="207" y="452"/>
                </a:lnTo>
                <a:lnTo>
                  <a:pt x="207" y="456"/>
                </a:lnTo>
                <a:lnTo>
                  <a:pt x="209" y="464"/>
                </a:lnTo>
                <a:lnTo>
                  <a:pt x="209" y="466"/>
                </a:lnTo>
                <a:lnTo>
                  <a:pt x="207" y="468"/>
                </a:lnTo>
                <a:lnTo>
                  <a:pt x="205" y="468"/>
                </a:lnTo>
                <a:lnTo>
                  <a:pt x="201" y="470"/>
                </a:lnTo>
                <a:lnTo>
                  <a:pt x="198" y="472"/>
                </a:lnTo>
                <a:lnTo>
                  <a:pt x="196" y="472"/>
                </a:lnTo>
                <a:lnTo>
                  <a:pt x="194" y="472"/>
                </a:lnTo>
                <a:lnTo>
                  <a:pt x="192" y="474"/>
                </a:lnTo>
                <a:lnTo>
                  <a:pt x="188" y="476"/>
                </a:lnTo>
                <a:lnTo>
                  <a:pt x="182" y="478"/>
                </a:lnTo>
                <a:lnTo>
                  <a:pt x="176" y="480"/>
                </a:lnTo>
                <a:lnTo>
                  <a:pt x="170" y="480"/>
                </a:lnTo>
                <a:lnTo>
                  <a:pt x="164" y="480"/>
                </a:lnTo>
                <a:lnTo>
                  <a:pt x="160" y="478"/>
                </a:lnTo>
                <a:lnTo>
                  <a:pt x="158" y="472"/>
                </a:lnTo>
                <a:lnTo>
                  <a:pt x="156" y="476"/>
                </a:lnTo>
                <a:lnTo>
                  <a:pt x="152" y="480"/>
                </a:lnTo>
                <a:lnTo>
                  <a:pt x="149" y="484"/>
                </a:lnTo>
                <a:lnTo>
                  <a:pt x="143" y="490"/>
                </a:lnTo>
                <a:lnTo>
                  <a:pt x="137" y="492"/>
                </a:lnTo>
                <a:lnTo>
                  <a:pt x="131" y="492"/>
                </a:lnTo>
                <a:lnTo>
                  <a:pt x="123" y="490"/>
                </a:lnTo>
                <a:lnTo>
                  <a:pt x="121" y="490"/>
                </a:lnTo>
                <a:lnTo>
                  <a:pt x="117" y="490"/>
                </a:lnTo>
                <a:lnTo>
                  <a:pt x="115" y="488"/>
                </a:lnTo>
                <a:lnTo>
                  <a:pt x="111" y="486"/>
                </a:lnTo>
                <a:lnTo>
                  <a:pt x="105" y="484"/>
                </a:lnTo>
                <a:lnTo>
                  <a:pt x="100" y="478"/>
                </a:lnTo>
                <a:lnTo>
                  <a:pt x="94" y="472"/>
                </a:lnTo>
                <a:lnTo>
                  <a:pt x="90" y="466"/>
                </a:lnTo>
                <a:lnTo>
                  <a:pt x="88" y="462"/>
                </a:lnTo>
                <a:lnTo>
                  <a:pt x="88" y="458"/>
                </a:lnTo>
                <a:lnTo>
                  <a:pt x="88" y="454"/>
                </a:lnTo>
                <a:lnTo>
                  <a:pt x="86" y="452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3" name="Freeform 75"/>
          <p:cNvSpPr>
            <a:spLocks/>
          </p:cNvSpPr>
          <p:nvPr/>
        </p:nvSpPr>
        <p:spPr bwMode="auto">
          <a:xfrm>
            <a:off x="7140575" y="3141663"/>
            <a:ext cx="801688" cy="823912"/>
          </a:xfrm>
          <a:custGeom>
            <a:avLst/>
            <a:gdLst>
              <a:gd name="T0" fmla="*/ 111567 w 503"/>
              <a:gd name="T1" fmla="*/ 748707 h 493"/>
              <a:gd name="T2" fmla="*/ 89254 w 503"/>
              <a:gd name="T3" fmla="*/ 738680 h 493"/>
              <a:gd name="T4" fmla="*/ 39845 w 503"/>
              <a:gd name="T5" fmla="*/ 666817 h 493"/>
              <a:gd name="T6" fmla="*/ 7969 w 503"/>
              <a:gd name="T7" fmla="*/ 618352 h 493"/>
              <a:gd name="T8" fmla="*/ 4781 w 503"/>
              <a:gd name="T9" fmla="*/ 573229 h 493"/>
              <a:gd name="T10" fmla="*/ 1594 w 503"/>
              <a:gd name="T11" fmla="*/ 559859 h 493"/>
              <a:gd name="T12" fmla="*/ 33470 w 503"/>
              <a:gd name="T13" fmla="*/ 556517 h 493"/>
              <a:gd name="T14" fmla="*/ 58971 w 503"/>
              <a:gd name="T15" fmla="*/ 474627 h 493"/>
              <a:gd name="T16" fmla="*/ 68534 w 503"/>
              <a:gd name="T17" fmla="*/ 454572 h 493"/>
              <a:gd name="T18" fmla="*/ 74909 w 503"/>
              <a:gd name="T19" fmla="*/ 417805 h 493"/>
              <a:gd name="T20" fmla="*/ 95629 w 503"/>
              <a:gd name="T21" fmla="*/ 417805 h 493"/>
              <a:gd name="T22" fmla="*/ 121130 w 503"/>
              <a:gd name="T23" fmla="*/ 417805 h 493"/>
              <a:gd name="T24" fmla="*/ 167350 w 503"/>
              <a:gd name="T25" fmla="*/ 314190 h 493"/>
              <a:gd name="T26" fmla="*/ 192851 w 503"/>
              <a:gd name="T27" fmla="*/ 314190 h 493"/>
              <a:gd name="T28" fmla="*/ 211977 w 503"/>
              <a:gd name="T29" fmla="*/ 290792 h 493"/>
              <a:gd name="T30" fmla="*/ 239072 w 503"/>
              <a:gd name="T31" fmla="*/ 254026 h 493"/>
              <a:gd name="T32" fmla="*/ 255010 w 503"/>
              <a:gd name="T33" fmla="*/ 202218 h 493"/>
              <a:gd name="T34" fmla="*/ 258198 w 503"/>
              <a:gd name="T35" fmla="*/ 165451 h 493"/>
              <a:gd name="T36" fmla="*/ 267761 w 503"/>
              <a:gd name="T37" fmla="*/ 96931 h 493"/>
              <a:gd name="T38" fmla="*/ 264573 w 503"/>
              <a:gd name="T39" fmla="*/ 18383 h 493"/>
              <a:gd name="T40" fmla="*/ 479738 w 503"/>
              <a:gd name="T41" fmla="*/ 172136 h 493"/>
              <a:gd name="T42" fmla="*/ 564210 w 503"/>
              <a:gd name="T43" fmla="*/ 228957 h 493"/>
              <a:gd name="T44" fmla="*/ 605649 w 503"/>
              <a:gd name="T45" fmla="*/ 182163 h 493"/>
              <a:gd name="T46" fmla="*/ 655057 w 503"/>
              <a:gd name="T47" fmla="*/ 185506 h 493"/>
              <a:gd name="T48" fmla="*/ 680558 w 503"/>
              <a:gd name="T49" fmla="*/ 150410 h 493"/>
              <a:gd name="T50" fmla="*/ 739529 w 503"/>
              <a:gd name="T51" fmla="*/ 153752 h 493"/>
              <a:gd name="T52" fmla="*/ 758655 w 503"/>
              <a:gd name="T53" fmla="*/ 153752 h 493"/>
              <a:gd name="T54" fmla="*/ 774593 w 503"/>
              <a:gd name="T55" fmla="*/ 172136 h 493"/>
              <a:gd name="T56" fmla="*/ 793719 w 503"/>
              <a:gd name="T57" fmla="*/ 222272 h 493"/>
              <a:gd name="T58" fmla="*/ 784156 w 503"/>
              <a:gd name="T59" fmla="*/ 245670 h 493"/>
              <a:gd name="T60" fmla="*/ 726779 w 503"/>
              <a:gd name="T61" fmla="*/ 225615 h 493"/>
              <a:gd name="T62" fmla="*/ 686933 w 503"/>
              <a:gd name="T63" fmla="*/ 208903 h 493"/>
              <a:gd name="T64" fmla="*/ 664620 w 503"/>
              <a:gd name="T65" fmla="*/ 304162 h 493"/>
              <a:gd name="T66" fmla="*/ 637525 w 503"/>
              <a:gd name="T67" fmla="*/ 335915 h 493"/>
              <a:gd name="T68" fmla="*/ 621587 w 503"/>
              <a:gd name="T69" fmla="*/ 379367 h 493"/>
              <a:gd name="T70" fmla="*/ 602461 w 503"/>
              <a:gd name="T71" fmla="*/ 365997 h 493"/>
              <a:gd name="T72" fmla="*/ 583336 w 503"/>
              <a:gd name="T73" fmla="*/ 406107 h 493"/>
              <a:gd name="T74" fmla="*/ 576960 w 503"/>
              <a:gd name="T75" fmla="*/ 424490 h 493"/>
              <a:gd name="T76" fmla="*/ 570585 w 503"/>
              <a:gd name="T77" fmla="*/ 451230 h 493"/>
              <a:gd name="T78" fmla="*/ 521177 w 503"/>
              <a:gd name="T79" fmla="*/ 454572 h 493"/>
              <a:gd name="T80" fmla="*/ 489301 w 503"/>
              <a:gd name="T81" fmla="*/ 454572 h 493"/>
              <a:gd name="T82" fmla="*/ 489301 w 503"/>
              <a:gd name="T83" fmla="*/ 499695 h 493"/>
              <a:gd name="T84" fmla="*/ 478144 w 503"/>
              <a:gd name="T85" fmla="*/ 536462 h 493"/>
              <a:gd name="T86" fmla="*/ 468581 w 503"/>
              <a:gd name="T87" fmla="*/ 553174 h 493"/>
              <a:gd name="T88" fmla="*/ 459018 w 503"/>
              <a:gd name="T89" fmla="*/ 598297 h 493"/>
              <a:gd name="T90" fmla="*/ 427142 w 503"/>
              <a:gd name="T91" fmla="*/ 656790 h 493"/>
              <a:gd name="T92" fmla="*/ 427142 w 503"/>
              <a:gd name="T93" fmla="*/ 676845 h 493"/>
              <a:gd name="T94" fmla="*/ 433517 w 503"/>
              <a:gd name="T95" fmla="*/ 716954 h 493"/>
              <a:gd name="T96" fmla="*/ 387297 w 503"/>
              <a:gd name="T97" fmla="*/ 737009 h 493"/>
              <a:gd name="T98" fmla="*/ 358608 w 503"/>
              <a:gd name="T99" fmla="*/ 758734 h 493"/>
              <a:gd name="T100" fmla="*/ 329919 w 503"/>
              <a:gd name="T101" fmla="*/ 762077 h 493"/>
              <a:gd name="T102" fmla="*/ 320356 w 503"/>
              <a:gd name="T103" fmla="*/ 785474 h 493"/>
              <a:gd name="T104" fmla="*/ 306012 w 503"/>
              <a:gd name="T105" fmla="*/ 792159 h 493"/>
              <a:gd name="T106" fmla="*/ 255010 w 503"/>
              <a:gd name="T107" fmla="*/ 798844 h 493"/>
              <a:gd name="T108" fmla="*/ 237478 w 503"/>
              <a:gd name="T109" fmla="*/ 808871 h 493"/>
              <a:gd name="T110" fmla="*/ 192851 w 503"/>
              <a:gd name="T111" fmla="*/ 818898 h 493"/>
              <a:gd name="T112" fmla="*/ 149818 w 503"/>
              <a:gd name="T113" fmla="*/ 788816 h 493"/>
              <a:gd name="T114" fmla="*/ 137068 w 503"/>
              <a:gd name="T115" fmla="*/ 755392 h 49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03"/>
              <a:gd name="T175" fmla="*/ 0 h 493"/>
              <a:gd name="T176" fmla="*/ 503 w 503"/>
              <a:gd name="T177" fmla="*/ 493 h 49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03" h="493">
                <a:moveTo>
                  <a:pt x="86" y="452"/>
                </a:moveTo>
                <a:lnTo>
                  <a:pt x="72" y="452"/>
                </a:lnTo>
                <a:lnTo>
                  <a:pt x="72" y="450"/>
                </a:lnTo>
                <a:lnTo>
                  <a:pt x="70" y="448"/>
                </a:lnTo>
                <a:lnTo>
                  <a:pt x="70" y="446"/>
                </a:lnTo>
                <a:lnTo>
                  <a:pt x="68" y="444"/>
                </a:lnTo>
                <a:lnTo>
                  <a:pt x="64" y="444"/>
                </a:lnTo>
                <a:lnTo>
                  <a:pt x="60" y="442"/>
                </a:lnTo>
                <a:lnTo>
                  <a:pt x="56" y="442"/>
                </a:lnTo>
                <a:lnTo>
                  <a:pt x="56" y="441"/>
                </a:lnTo>
                <a:lnTo>
                  <a:pt x="52" y="435"/>
                </a:lnTo>
                <a:lnTo>
                  <a:pt x="47" y="429"/>
                </a:lnTo>
                <a:lnTo>
                  <a:pt x="41" y="419"/>
                </a:lnTo>
                <a:lnTo>
                  <a:pt x="33" y="411"/>
                </a:lnTo>
                <a:lnTo>
                  <a:pt x="25" y="399"/>
                </a:lnTo>
                <a:lnTo>
                  <a:pt x="15" y="390"/>
                </a:lnTo>
                <a:lnTo>
                  <a:pt x="5" y="378"/>
                </a:lnTo>
                <a:lnTo>
                  <a:pt x="5" y="374"/>
                </a:lnTo>
                <a:lnTo>
                  <a:pt x="5" y="370"/>
                </a:lnTo>
                <a:lnTo>
                  <a:pt x="7" y="364"/>
                </a:lnTo>
                <a:lnTo>
                  <a:pt x="7" y="360"/>
                </a:lnTo>
                <a:lnTo>
                  <a:pt x="7" y="356"/>
                </a:lnTo>
                <a:lnTo>
                  <a:pt x="5" y="348"/>
                </a:lnTo>
                <a:lnTo>
                  <a:pt x="3" y="343"/>
                </a:lnTo>
                <a:lnTo>
                  <a:pt x="0" y="339"/>
                </a:lnTo>
                <a:lnTo>
                  <a:pt x="0" y="335"/>
                </a:lnTo>
                <a:lnTo>
                  <a:pt x="0" y="333"/>
                </a:lnTo>
                <a:lnTo>
                  <a:pt x="1" y="333"/>
                </a:lnTo>
                <a:lnTo>
                  <a:pt x="1" y="335"/>
                </a:lnTo>
                <a:lnTo>
                  <a:pt x="3" y="335"/>
                </a:lnTo>
                <a:lnTo>
                  <a:pt x="7" y="339"/>
                </a:lnTo>
                <a:lnTo>
                  <a:pt x="15" y="337"/>
                </a:lnTo>
                <a:lnTo>
                  <a:pt x="21" y="333"/>
                </a:lnTo>
                <a:lnTo>
                  <a:pt x="27" y="327"/>
                </a:lnTo>
                <a:lnTo>
                  <a:pt x="33" y="321"/>
                </a:lnTo>
                <a:lnTo>
                  <a:pt x="37" y="313"/>
                </a:lnTo>
                <a:lnTo>
                  <a:pt x="39" y="309"/>
                </a:lnTo>
                <a:lnTo>
                  <a:pt x="41" y="307"/>
                </a:lnTo>
                <a:lnTo>
                  <a:pt x="37" y="284"/>
                </a:lnTo>
                <a:lnTo>
                  <a:pt x="39" y="282"/>
                </a:lnTo>
                <a:lnTo>
                  <a:pt x="39" y="280"/>
                </a:lnTo>
                <a:lnTo>
                  <a:pt x="41" y="276"/>
                </a:lnTo>
                <a:lnTo>
                  <a:pt x="43" y="272"/>
                </a:lnTo>
                <a:lnTo>
                  <a:pt x="45" y="270"/>
                </a:lnTo>
                <a:lnTo>
                  <a:pt x="45" y="266"/>
                </a:lnTo>
                <a:lnTo>
                  <a:pt x="47" y="256"/>
                </a:lnTo>
                <a:lnTo>
                  <a:pt x="47" y="250"/>
                </a:lnTo>
                <a:lnTo>
                  <a:pt x="50" y="246"/>
                </a:lnTo>
                <a:lnTo>
                  <a:pt x="52" y="246"/>
                </a:lnTo>
                <a:lnTo>
                  <a:pt x="56" y="246"/>
                </a:lnTo>
                <a:lnTo>
                  <a:pt x="58" y="246"/>
                </a:lnTo>
                <a:lnTo>
                  <a:pt x="58" y="248"/>
                </a:lnTo>
                <a:lnTo>
                  <a:pt x="60" y="250"/>
                </a:lnTo>
                <a:lnTo>
                  <a:pt x="64" y="260"/>
                </a:lnTo>
                <a:lnTo>
                  <a:pt x="68" y="262"/>
                </a:lnTo>
                <a:lnTo>
                  <a:pt x="70" y="260"/>
                </a:lnTo>
                <a:lnTo>
                  <a:pt x="74" y="256"/>
                </a:lnTo>
                <a:lnTo>
                  <a:pt x="76" y="250"/>
                </a:lnTo>
                <a:lnTo>
                  <a:pt x="76" y="246"/>
                </a:lnTo>
                <a:lnTo>
                  <a:pt x="76" y="243"/>
                </a:lnTo>
                <a:lnTo>
                  <a:pt x="78" y="243"/>
                </a:lnTo>
                <a:lnTo>
                  <a:pt x="80" y="211"/>
                </a:lnTo>
                <a:lnTo>
                  <a:pt x="105" y="188"/>
                </a:lnTo>
                <a:lnTo>
                  <a:pt x="107" y="190"/>
                </a:lnTo>
                <a:lnTo>
                  <a:pt x="111" y="190"/>
                </a:lnTo>
                <a:lnTo>
                  <a:pt x="115" y="188"/>
                </a:lnTo>
                <a:lnTo>
                  <a:pt x="117" y="188"/>
                </a:lnTo>
                <a:lnTo>
                  <a:pt x="121" y="188"/>
                </a:lnTo>
                <a:lnTo>
                  <a:pt x="123" y="186"/>
                </a:lnTo>
                <a:lnTo>
                  <a:pt x="123" y="184"/>
                </a:lnTo>
                <a:lnTo>
                  <a:pt x="125" y="184"/>
                </a:lnTo>
                <a:lnTo>
                  <a:pt x="127" y="180"/>
                </a:lnTo>
                <a:lnTo>
                  <a:pt x="133" y="174"/>
                </a:lnTo>
                <a:lnTo>
                  <a:pt x="137" y="168"/>
                </a:lnTo>
                <a:lnTo>
                  <a:pt x="141" y="164"/>
                </a:lnTo>
                <a:lnTo>
                  <a:pt x="147" y="158"/>
                </a:lnTo>
                <a:lnTo>
                  <a:pt x="149" y="154"/>
                </a:lnTo>
                <a:lnTo>
                  <a:pt x="150" y="152"/>
                </a:lnTo>
                <a:lnTo>
                  <a:pt x="156" y="145"/>
                </a:lnTo>
                <a:lnTo>
                  <a:pt x="160" y="139"/>
                </a:lnTo>
                <a:lnTo>
                  <a:pt x="162" y="133"/>
                </a:lnTo>
                <a:lnTo>
                  <a:pt x="162" y="129"/>
                </a:lnTo>
                <a:lnTo>
                  <a:pt x="162" y="125"/>
                </a:lnTo>
                <a:lnTo>
                  <a:pt x="160" y="121"/>
                </a:lnTo>
                <a:lnTo>
                  <a:pt x="160" y="119"/>
                </a:lnTo>
                <a:lnTo>
                  <a:pt x="160" y="117"/>
                </a:lnTo>
                <a:lnTo>
                  <a:pt x="160" y="115"/>
                </a:lnTo>
                <a:lnTo>
                  <a:pt x="160" y="107"/>
                </a:lnTo>
                <a:lnTo>
                  <a:pt x="162" y="99"/>
                </a:lnTo>
                <a:lnTo>
                  <a:pt x="162" y="88"/>
                </a:lnTo>
                <a:lnTo>
                  <a:pt x="164" y="76"/>
                </a:lnTo>
                <a:lnTo>
                  <a:pt x="166" y="68"/>
                </a:lnTo>
                <a:lnTo>
                  <a:pt x="166" y="62"/>
                </a:lnTo>
                <a:lnTo>
                  <a:pt x="168" y="58"/>
                </a:lnTo>
                <a:lnTo>
                  <a:pt x="172" y="52"/>
                </a:lnTo>
                <a:lnTo>
                  <a:pt x="172" y="45"/>
                </a:lnTo>
                <a:lnTo>
                  <a:pt x="172" y="35"/>
                </a:lnTo>
                <a:lnTo>
                  <a:pt x="170" y="25"/>
                </a:lnTo>
                <a:lnTo>
                  <a:pt x="168" y="17"/>
                </a:lnTo>
                <a:lnTo>
                  <a:pt x="166" y="11"/>
                </a:lnTo>
                <a:lnTo>
                  <a:pt x="164" y="5"/>
                </a:lnTo>
                <a:lnTo>
                  <a:pt x="162" y="3"/>
                </a:lnTo>
                <a:lnTo>
                  <a:pt x="176" y="0"/>
                </a:lnTo>
                <a:lnTo>
                  <a:pt x="196" y="125"/>
                </a:lnTo>
                <a:lnTo>
                  <a:pt x="301" y="103"/>
                </a:lnTo>
                <a:lnTo>
                  <a:pt x="313" y="172"/>
                </a:lnTo>
                <a:lnTo>
                  <a:pt x="352" y="135"/>
                </a:lnTo>
                <a:lnTo>
                  <a:pt x="352" y="137"/>
                </a:lnTo>
                <a:lnTo>
                  <a:pt x="354" y="137"/>
                </a:lnTo>
                <a:lnTo>
                  <a:pt x="356" y="137"/>
                </a:lnTo>
                <a:lnTo>
                  <a:pt x="360" y="135"/>
                </a:lnTo>
                <a:lnTo>
                  <a:pt x="366" y="131"/>
                </a:lnTo>
                <a:lnTo>
                  <a:pt x="372" y="123"/>
                </a:lnTo>
                <a:lnTo>
                  <a:pt x="380" y="109"/>
                </a:lnTo>
                <a:lnTo>
                  <a:pt x="382" y="109"/>
                </a:lnTo>
                <a:lnTo>
                  <a:pt x="386" y="111"/>
                </a:lnTo>
                <a:lnTo>
                  <a:pt x="392" y="113"/>
                </a:lnTo>
                <a:lnTo>
                  <a:pt x="398" y="113"/>
                </a:lnTo>
                <a:lnTo>
                  <a:pt x="403" y="113"/>
                </a:lnTo>
                <a:lnTo>
                  <a:pt x="411" y="111"/>
                </a:lnTo>
                <a:lnTo>
                  <a:pt x="415" y="105"/>
                </a:lnTo>
                <a:lnTo>
                  <a:pt x="421" y="98"/>
                </a:lnTo>
                <a:lnTo>
                  <a:pt x="423" y="96"/>
                </a:lnTo>
                <a:lnTo>
                  <a:pt x="423" y="94"/>
                </a:lnTo>
                <a:lnTo>
                  <a:pt x="427" y="90"/>
                </a:lnTo>
                <a:lnTo>
                  <a:pt x="431" y="88"/>
                </a:lnTo>
                <a:lnTo>
                  <a:pt x="437" y="86"/>
                </a:lnTo>
                <a:lnTo>
                  <a:pt x="443" y="86"/>
                </a:lnTo>
                <a:lnTo>
                  <a:pt x="452" y="88"/>
                </a:lnTo>
                <a:lnTo>
                  <a:pt x="464" y="92"/>
                </a:lnTo>
                <a:lnTo>
                  <a:pt x="466" y="92"/>
                </a:lnTo>
                <a:lnTo>
                  <a:pt x="468" y="92"/>
                </a:lnTo>
                <a:lnTo>
                  <a:pt x="470" y="92"/>
                </a:lnTo>
                <a:lnTo>
                  <a:pt x="474" y="92"/>
                </a:lnTo>
                <a:lnTo>
                  <a:pt x="476" y="92"/>
                </a:lnTo>
                <a:lnTo>
                  <a:pt x="478" y="92"/>
                </a:lnTo>
                <a:lnTo>
                  <a:pt x="480" y="99"/>
                </a:lnTo>
                <a:lnTo>
                  <a:pt x="482" y="101"/>
                </a:lnTo>
                <a:lnTo>
                  <a:pt x="486" y="103"/>
                </a:lnTo>
                <a:lnTo>
                  <a:pt x="490" y="107"/>
                </a:lnTo>
                <a:lnTo>
                  <a:pt x="496" y="111"/>
                </a:lnTo>
                <a:lnTo>
                  <a:pt x="500" y="117"/>
                </a:lnTo>
                <a:lnTo>
                  <a:pt x="502" y="123"/>
                </a:lnTo>
                <a:lnTo>
                  <a:pt x="502" y="129"/>
                </a:lnTo>
                <a:lnTo>
                  <a:pt x="498" y="133"/>
                </a:lnTo>
                <a:lnTo>
                  <a:pt x="498" y="135"/>
                </a:lnTo>
                <a:lnTo>
                  <a:pt x="498" y="139"/>
                </a:lnTo>
                <a:lnTo>
                  <a:pt x="498" y="143"/>
                </a:lnTo>
                <a:lnTo>
                  <a:pt x="496" y="145"/>
                </a:lnTo>
                <a:lnTo>
                  <a:pt x="492" y="147"/>
                </a:lnTo>
                <a:lnTo>
                  <a:pt x="486" y="148"/>
                </a:lnTo>
                <a:lnTo>
                  <a:pt x="476" y="145"/>
                </a:lnTo>
                <a:lnTo>
                  <a:pt x="462" y="139"/>
                </a:lnTo>
                <a:lnTo>
                  <a:pt x="460" y="137"/>
                </a:lnTo>
                <a:lnTo>
                  <a:pt x="456" y="135"/>
                </a:lnTo>
                <a:lnTo>
                  <a:pt x="451" y="133"/>
                </a:lnTo>
                <a:lnTo>
                  <a:pt x="445" y="131"/>
                </a:lnTo>
                <a:lnTo>
                  <a:pt x="441" y="129"/>
                </a:lnTo>
                <a:lnTo>
                  <a:pt x="435" y="127"/>
                </a:lnTo>
                <a:lnTo>
                  <a:pt x="431" y="125"/>
                </a:lnTo>
                <a:lnTo>
                  <a:pt x="427" y="162"/>
                </a:lnTo>
                <a:lnTo>
                  <a:pt x="421" y="168"/>
                </a:lnTo>
                <a:lnTo>
                  <a:pt x="421" y="170"/>
                </a:lnTo>
                <a:lnTo>
                  <a:pt x="419" y="176"/>
                </a:lnTo>
                <a:lnTo>
                  <a:pt x="417" y="182"/>
                </a:lnTo>
                <a:lnTo>
                  <a:pt x="413" y="188"/>
                </a:lnTo>
                <a:lnTo>
                  <a:pt x="411" y="196"/>
                </a:lnTo>
                <a:lnTo>
                  <a:pt x="407" y="199"/>
                </a:lnTo>
                <a:lnTo>
                  <a:pt x="403" y="203"/>
                </a:lnTo>
                <a:lnTo>
                  <a:pt x="400" y="201"/>
                </a:lnTo>
                <a:lnTo>
                  <a:pt x="400" y="203"/>
                </a:lnTo>
                <a:lnTo>
                  <a:pt x="400" y="207"/>
                </a:lnTo>
                <a:lnTo>
                  <a:pt x="398" y="211"/>
                </a:lnTo>
                <a:lnTo>
                  <a:pt x="396" y="217"/>
                </a:lnTo>
                <a:lnTo>
                  <a:pt x="394" y="223"/>
                </a:lnTo>
                <a:lnTo>
                  <a:pt x="390" y="227"/>
                </a:lnTo>
                <a:lnTo>
                  <a:pt x="388" y="227"/>
                </a:lnTo>
                <a:lnTo>
                  <a:pt x="384" y="223"/>
                </a:lnTo>
                <a:lnTo>
                  <a:pt x="382" y="223"/>
                </a:lnTo>
                <a:lnTo>
                  <a:pt x="380" y="221"/>
                </a:lnTo>
                <a:lnTo>
                  <a:pt x="378" y="219"/>
                </a:lnTo>
                <a:lnTo>
                  <a:pt x="374" y="219"/>
                </a:lnTo>
                <a:lnTo>
                  <a:pt x="372" y="221"/>
                </a:lnTo>
                <a:lnTo>
                  <a:pt x="368" y="223"/>
                </a:lnTo>
                <a:lnTo>
                  <a:pt x="366" y="231"/>
                </a:lnTo>
                <a:lnTo>
                  <a:pt x="366" y="243"/>
                </a:lnTo>
                <a:lnTo>
                  <a:pt x="366" y="245"/>
                </a:lnTo>
                <a:lnTo>
                  <a:pt x="364" y="248"/>
                </a:lnTo>
                <a:lnTo>
                  <a:pt x="364" y="250"/>
                </a:lnTo>
                <a:lnTo>
                  <a:pt x="362" y="252"/>
                </a:lnTo>
                <a:lnTo>
                  <a:pt x="362" y="254"/>
                </a:lnTo>
                <a:lnTo>
                  <a:pt x="362" y="256"/>
                </a:lnTo>
                <a:lnTo>
                  <a:pt x="362" y="258"/>
                </a:lnTo>
                <a:lnTo>
                  <a:pt x="360" y="262"/>
                </a:lnTo>
                <a:lnTo>
                  <a:pt x="358" y="270"/>
                </a:lnTo>
                <a:lnTo>
                  <a:pt x="356" y="276"/>
                </a:lnTo>
                <a:lnTo>
                  <a:pt x="352" y="280"/>
                </a:lnTo>
                <a:lnTo>
                  <a:pt x="347" y="282"/>
                </a:lnTo>
                <a:lnTo>
                  <a:pt x="339" y="280"/>
                </a:lnTo>
                <a:lnTo>
                  <a:pt x="327" y="272"/>
                </a:lnTo>
                <a:lnTo>
                  <a:pt x="325" y="270"/>
                </a:lnTo>
                <a:lnTo>
                  <a:pt x="321" y="268"/>
                </a:lnTo>
                <a:lnTo>
                  <a:pt x="317" y="266"/>
                </a:lnTo>
                <a:lnTo>
                  <a:pt x="313" y="266"/>
                </a:lnTo>
                <a:lnTo>
                  <a:pt x="309" y="268"/>
                </a:lnTo>
                <a:lnTo>
                  <a:pt x="307" y="272"/>
                </a:lnTo>
                <a:lnTo>
                  <a:pt x="307" y="280"/>
                </a:lnTo>
                <a:lnTo>
                  <a:pt x="309" y="292"/>
                </a:lnTo>
                <a:lnTo>
                  <a:pt x="309" y="294"/>
                </a:lnTo>
                <a:lnTo>
                  <a:pt x="309" y="297"/>
                </a:lnTo>
                <a:lnTo>
                  <a:pt x="307" y="299"/>
                </a:lnTo>
                <a:lnTo>
                  <a:pt x="305" y="301"/>
                </a:lnTo>
                <a:lnTo>
                  <a:pt x="305" y="303"/>
                </a:lnTo>
                <a:lnTo>
                  <a:pt x="303" y="305"/>
                </a:lnTo>
                <a:lnTo>
                  <a:pt x="303" y="307"/>
                </a:lnTo>
                <a:lnTo>
                  <a:pt x="301" y="307"/>
                </a:lnTo>
                <a:lnTo>
                  <a:pt x="300" y="321"/>
                </a:lnTo>
                <a:lnTo>
                  <a:pt x="298" y="323"/>
                </a:lnTo>
                <a:lnTo>
                  <a:pt x="296" y="325"/>
                </a:lnTo>
                <a:lnTo>
                  <a:pt x="296" y="327"/>
                </a:lnTo>
                <a:lnTo>
                  <a:pt x="294" y="331"/>
                </a:lnTo>
                <a:lnTo>
                  <a:pt x="294" y="337"/>
                </a:lnTo>
                <a:lnTo>
                  <a:pt x="292" y="344"/>
                </a:lnTo>
                <a:lnTo>
                  <a:pt x="292" y="352"/>
                </a:lnTo>
                <a:lnTo>
                  <a:pt x="292" y="356"/>
                </a:lnTo>
                <a:lnTo>
                  <a:pt x="288" y="358"/>
                </a:lnTo>
                <a:lnTo>
                  <a:pt x="284" y="364"/>
                </a:lnTo>
                <a:lnTo>
                  <a:pt x="280" y="370"/>
                </a:lnTo>
                <a:lnTo>
                  <a:pt x="276" y="376"/>
                </a:lnTo>
                <a:lnTo>
                  <a:pt x="272" y="382"/>
                </a:lnTo>
                <a:lnTo>
                  <a:pt x="270" y="388"/>
                </a:lnTo>
                <a:lnTo>
                  <a:pt x="268" y="393"/>
                </a:lnTo>
                <a:lnTo>
                  <a:pt x="268" y="395"/>
                </a:lnTo>
                <a:lnTo>
                  <a:pt x="268" y="397"/>
                </a:lnTo>
                <a:lnTo>
                  <a:pt x="268" y="399"/>
                </a:lnTo>
                <a:lnTo>
                  <a:pt x="268" y="403"/>
                </a:lnTo>
                <a:lnTo>
                  <a:pt x="268" y="405"/>
                </a:lnTo>
                <a:lnTo>
                  <a:pt x="268" y="407"/>
                </a:lnTo>
                <a:lnTo>
                  <a:pt x="268" y="409"/>
                </a:lnTo>
                <a:lnTo>
                  <a:pt x="274" y="413"/>
                </a:lnTo>
                <a:lnTo>
                  <a:pt x="266" y="421"/>
                </a:lnTo>
                <a:lnTo>
                  <a:pt x="272" y="429"/>
                </a:lnTo>
                <a:lnTo>
                  <a:pt x="252" y="442"/>
                </a:lnTo>
                <a:lnTo>
                  <a:pt x="251" y="442"/>
                </a:lnTo>
                <a:lnTo>
                  <a:pt x="247" y="441"/>
                </a:lnTo>
                <a:lnTo>
                  <a:pt x="243" y="441"/>
                </a:lnTo>
                <a:lnTo>
                  <a:pt x="237" y="441"/>
                </a:lnTo>
                <a:lnTo>
                  <a:pt x="235" y="442"/>
                </a:lnTo>
                <a:lnTo>
                  <a:pt x="229" y="448"/>
                </a:lnTo>
                <a:lnTo>
                  <a:pt x="227" y="456"/>
                </a:lnTo>
                <a:lnTo>
                  <a:pt x="225" y="454"/>
                </a:lnTo>
                <a:lnTo>
                  <a:pt x="223" y="452"/>
                </a:lnTo>
                <a:lnTo>
                  <a:pt x="219" y="452"/>
                </a:lnTo>
                <a:lnTo>
                  <a:pt x="213" y="450"/>
                </a:lnTo>
                <a:lnTo>
                  <a:pt x="209" y="450"/>
                </a:lnTo>
                <a:lnTo>
                  <a:pt x="207" y="452"/>
                </a:lnTo>
                <a:lnTo>
                  <a:pt x="207" y="456"/>
                </a:lnTo>
                <a:lnTo>
                  <a:pt x="209" y="464"/>
                </a:lnTo>
                <a:lnTo>
                  <a:pt x="209" y="466"/>
                </a:lnTo>
                <a:lnTo>
                  <a:pt x="207" y="468"/>
                </a:lnTo>
                <a:lnTo>
                  <a:pt x="205" y="468"/>
                </a:lnTo>
                <a:lnTo>
                  <a:pt x="201" y="470"/>
                </a:lnTo>
                <a:lnTo>
                  <a:pt x="198" y="472"/>
                </a:lnTo>
                <a:lnTo>
                  <a:pt x="196" y="472"/>
                </a:lnTo>
                <a:lnTo>
                  <a:pt x="194" y="472"/>
                </a:lnTo>
                <a:lnTo>
                  <a:pt x="192" y="474"/>
                </a:lnTo>
                <a:lnTo>
                  <a:pt x="188" y="476"/>
                </a:lnTo>
                <a:lnTo>
                  <a:pt x="182" y="478"/>
                </a:lnTo>
                <a:lnTo>
                  <a:pt x="176" y="480"/>
                </a:lnTo>
                <a:lnTo>
                  <a:pt x="170" y="480"/>
                </a:lnTo>
                <a:lnTo>
                  <a:pt x="164" y="480"/>
                </a:lnTo>
                <a:lnTo>
                  <a:pt x="160" y="478"/>
                </a:lnTo>
                <a:lnTo>
                  <a:pt x="158" y="472"/>
                </a:lnTo>
                <a:lnTo>
                  <a:pt x="156" y="476"/>
                </a:lnTo>
                <a:lnTo>
                  <a:pt x="152" y="480"/>
                </a:lnTo>
                <a:lnTo>
                  <a:pt x="149" y="484"/>
                </a:lnTo>
                <a:lnTo>
                  <a:pt x="143" y="490"/>
                </a:lnTo>
                <a:lnTo>
                  <a:pt x="137" y="492"/>
                </a:lnTo>
                <a:lnTo>
                  <a:pt x="131" y="492"/>
                </a:lnTo>
                <a:lnTo>
                  <a:pt x="123" y="490"/>
                </a:lnTo>
                <a:lnTo>
                  <a:pt x="121" y="490"/>
                </a:lnTo>
                <a:lnTo>
                  <a:pt x="117" y="490"/>
                </a:lnTo>
                <a:lnTo>
                  <a:pt x="115" y="488"/>
                </a:lnTo>
                <a:lnTo>
                  <a:pt x="111" y="486"/>
                </a:lnTo>
                <a:lnTo>
                  <a:pt x="105" y="484"/>
                </a:lnTo>
                <a:lnTo>
                  <a:pt x="100" y="478"/>
                </a:lnTo>
                <a:lnTo>
                  <a:pt x="94" y="472"/>
                </a:lnTo>
                <a:lnTo>
                  <a:pt x="90" y="466"/>
                </a:lnTo>
                <a:lnTo>
                  <a:pt x="88" y="462"/>
                </a:lnTo>
                <a:lnTo>
                  <a:pt x="88" y="458"/>
                </a:lnTo>
                <a:lnTo>
                  <a:pt x="88" y="454"/>
                </a:lnTo>
                <a:lnTo>
                  <a:pt x="86" y="4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>
            <a:off x="8588375" y="1735138"/>
            <a:ext cx="290513" cy="638175"/>
          </a:xfrm>
          <a:custGeom>
            <a:avLst/>
            <a:gdLst>
              <a:gd name="T0" fmla="*/ 225068 w 182"/>
              <a:gd name="T1" fmla="*/ 579703 h 382"/>
              <a:gd name="T2" fmla="*/ 231453 w 182"/>
              <a:gd name="T3" fmla="*/ 569680 h 382"/>
              <a:gd name="T4" fmla="*/ 253800 w 182"/>
              <a:gd name="T5" fmla="*/ 541279 h 382"/>
              <a:gd name="T6" fmla="*/ 276147 w 182"/>
              <a:gd name="T7" fmla="*/ 534597 h 382"/>
              <a:gd name="T8" fmla="*/ 279339 w 182"/>
              <a:gd name="T9" fmla="*/ 527914 h 382"/>
              <a:gd name="T10" fmla="*/ 282532 w 182"/>
              <a:gd name="T11" fmla="*/ 504526 h 382"/>
              <a:gd name="T12" fmla="*/ 288917 w 182"/>
              <a:gd name="T13" fmla="*/ 491161 h 382"/>
              <a:gd name="T14" fmla="*/ 279339 w 182"/>
              <a:gd name="T15" fmla="*/ 481137 h 382"/>
              <a:gd name="T16" fmla="*/ 266570 w 182"/>
              <a:gd name="T17" fmla="*/ 474455 h 382"/>
              <a:gd name="T18" fmla="*/ 256992 w 182"/>
              <a:gd name="T19" fmla="*/ 446054 h 382"/>
              <a:gd name="T20" fmla="*/ 244222 w 182"/>
              <a:gd name="T21" fmla="*/ 436031 h 382"/>
              <a:gd name="T22" fmla="*/ 228260 w 182"/>
              <a:gd name="T23" fmla="*/ 415983 h 382"/>
              <a:gd name="T24" fmla="*/ 84600 w 182"/>
              <a:gd name="T25" fmla="*/ 0 h 382"/>
              <a:gd name="T26" fmla="*/ 59060 w 182"/>
              <a:gd name="T27" fmla="*/ 11694 h 382"/>
              <a:gd name="T28" fmla="*/ 52675 w 182"/>
              <a:gd name="T29" fmla="*/ 21718 h 382"/>
              <a:gd name="T30" fmla="*/ 55868 w 182"/>
              <a:gd name="T31" fmla="*/ 45107 h 382"/>
              <a:gd name="T32" fmla="*/ 49483 w 182"/>
              <a:gd name="T33" fmla="*/ 71836 h 382"/>
              <a:gd name="T34" fmla="*/ 55868 w 182"/>
              <a:gd name="T35" fmla="*/ 90213 h 382"/>
              <a:gd name="T36" fmla="*/ 59060 w 182"/>
              <a:gd name="T37" fmla="*/ 100237 h 382"/>
              <a:gd name="T38" fmla="*/ 55868 w 182"/>
              <a:gd name="T39" fmla="*/ 123626 h 382"/>
              <a:gd name="T40" fmla="*/ 52675 w 182"/>
              <a:gd name="T41" fmla="*/ 136990 h 382"/>
              <a:gd name="T42" fmla="*/ 59060 w 182"/>
              <a:gd name="T43" fmla="*/ 153697 h 382"/>
              <a:gd name="T44" fmla="*/ 68638 w 182"/>
              <a:gd name="T45" fmla="*/ 173744 h 382"/>
              <a:gd name="T46" fmla="*/ 68638 w 182"/>
              <a:gd name="T47" fmla="*/ 195462 h 382"/>
              <a:gd name="T48" fmla="*/ 52675 w 182"/>
              <a:gd name="T49" fmla="*/ 225533 h 382"/>
              <a:gd name="T50" fmla="*/ 30328 w 182"/>
              <a:gd name="T51" fmla="*/ 248922 h 382"/>
              <a:gd name="T52" fmla="*/ 30328 w 182"/>
              <a:gd name="T53" fmla="*/ 245580 h 382"/>
              <a:gd name="T54" fmla="*/ 17558 w 182"/>
              <a:gd name="T55" fmla="*/ 262287 h 382"/>
              <a:gd name="T56" fmla="*/ 20751 w 182"/>
              <a:gd name="T57" fmla="*/ 284005 h 382"/>
              <a:gd name="T58" fmla="*/ 20751 w 182"/>
              <a:gd name="T59" fmla="*/ 310734 h 382"/>
              <a:gd name="T60" fmla="*/ 20751 w 182"/>
              <a:gd name="T61" fmla="*/ 347488 h 382"/>
              <a:gd name="T62" fmla="*/ 14366 w 182"/>
              <a:gd name="T63" fmla="*/ 379230 h 382"/>
              <a:gd name="T64" fmla="*/ 11174 w 182"/>
              <a:gd name="T65" fmla="*/ 399277 h 382"/>
              <a:gd name="T66" fmla="*/ 7981 w 182"/>
              <a:gd name="T67" fmla="*/ 415983 h 382"/>
              <a:gd name="T68" fmla="*/ 1596 w 182"/>
              <a:gd name="T69" fmla="*/ 436031 h 382"/>
              <a:gd name="T70" fmla="*/ 0 w 182"/>
              <a:gd name="T71" fmla="*/ 474455 h 382"/>
              <a:gd name="T72" fmla="*/ 11174 w 182"/>
              <a:gd name="T73" fmla="*/ 497843 h 382"/>
              <a:gd name="T74" fmla="*/ 11174 w 182"/>
              <a:gd name="T75" fmla="*/ 517891 h 382"/>
              <a:gd name="T76" fmla="*/ 11174 w 182"/>
              <a:gd name="T77" fmla="*/ 534597 h 382"/>
              <a:gd name="T78" fmla="*/ 14366 w 182"/>
              <a:gd name="T79" fmla="*/ 541279 h 382"/>
              <a:gd name="T80" fmla="*/ 17558 w 182"/>
              <a:gd name="T81" fmla="*/ 559656 h 382"/>
              <a:gd name="T82" fmla="*/ 11174 w 182"/>
              <a:gd name="T83" fmla="*/ 579703 h 382"/>
              <a:gd name="T84" fmla="*/ 11174 w 182"/>
              <a:gd name="T85" fmla="*/ 596410 h 382"/>
              <a:gd name="T86" fmla="*/ 14366 w 182"/>
              <a:gd name="T87" fmla="*/ 623139 h 382"/>
              <a:gd name="T88" fmla="*/ 209106 w 182"/>
              <a:gd name="T89" fmla="*/ 593068 h 3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82"/>
              <a:gd name="T136" fmla="*/ 0 h 382"/>
              <a:gd name="T137" fmla="*/ 182 w 182"/>
              <a:gd name="T138" fmla="*/ 382 h 38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82" h="382">
                <a:moveTo>
                  <a:pt x="131" y="355"/>
                </a:moveTo>
                <a:lnTo>
                  <a:pt x="139" y="347"/>
                </a:lnTo>
                <a:lnTo>
                  <a:pt x="141" y="347"/>
                </a:lnTo>
                <a:lnTo>
                  <a:pt x="141" y="345"/>
                </a:lnTo>
                <a:lnTo>
                  <a:pt x="143" y="343"/>
                </a:lnTo>
                <a:lnTo>
                  <a:pt x="145" y="341"/>
                </a:lnTo>
                <a:lnTo>
                  <a:pt x="149" y="333"/>
                </a:lnTo>
                <a:lnTo>
                  <a:pt x="153" y="327"/>
                </a:lnTo>
                <a:lnTo>
                  <a:pt x="159" y="324"/>
                </a:lnTo>
                <a:lnTo>
                  <a:pt x="165" y="320"/>
                </a:lnTo>
                <a:lnTo>
                  <a:pt x="169" y="320"/>
                </a:lnTo>
                <a:lnTo>
                  <a:pt x="173" y="320"/>
                </a:lnTo>
                <a:lnTo>
                  <a:pt x="175" y="320"/>
                </a:lnTo>
                <a:lnTo>
                  <a:pt x="177" y="320"/>
                </a:lnTo>
                <a:lnTo>
                  <a:pt x="175" y="316"/>
                </a:lnTo>
                <a:lnTo>
                  <a:pt x="175" y="312"/>
                </a:lnTo>
                <a:lnTo>
                  <a:pt x="177" y="306"/>
                </a:lnTo>
                <a:lnTo>
                  <a:pt x="177" y="302"/>
                </a:lnTo>
                <a:lnTo>
                  <a:pt x="179" y="300"/>
                </a:lnTo>
                <a:lnTo>
                  <a:pt x="179" y="296"/>
                </a:lnTo>
                <a:lnTo>
                  <a:pt x="181" y="294"/>
                </a:lnTo>
                <a:lnTo>
                  <a:pt x="177" y="290"/>
                </a:lnTo>
                <a:lnTo>
                  <a:pt x="175" y="288"/>
                </a:lnTo>
                <a:lnTo>
                  <a:pt x="173" y="288"/>
                </a:lnTo>
                <a:lnTo>
                  <a:pt x="169" y="286"/>
                </a:lnTo>
                <a:lnTo>
                  <a:pt x="167" y="284"/>
                </a:lnTo>
                <a:lnTo>
                  <a:pt x="167" y="276"/>
                </a:lnTo>
                <a:lnTo>
                  <a:pt x="165" y="271"/>
                </a:lnTo>
                <a:lnTo>
                  <a:pt x="161" y="267"/>
                </a:lnTo>
                <a:lnTo>
                  <a:pt x="159" y="263"/>
                </a:lnTo>
                <a:lnTo>
                  <a:pt x="155" y="261"/>
                </a:lnTo>
                <a:lnTo>
                  <a:pt x="153" y="261"/>
                </a:lnTo>
                <a:lnTo>
                  <a:pt x="149" y="259"/>
                </a:lnTo>
                <a:lnTo>
                  <a:pt x="143" y="249"/>
                </a:lnTo>
                <a:lnTo>
                  <a:pt x="68" y="3"/>
                </a:lnTo>
                <a:lnTo>
                  <a:pt x="60" y="1"/>
                </a:lnTo>
                <a:lnTo>
                  <a:pt x="53" y="0"/>
                </a:lnTo>
                <a:lnTo>
                  <a:pt x="47" y="1"/>
                </a:lnTo>
                <a:lnTo>
                  <a:pt x="41" y="3"/>
                </a:lnTo>
                <a:lnTo>
                  <a:pt x="37" y="7"/>
                </a:lnTo>
                <a:lnTo>
                  <a:pt x="35" y="9"/>
                </a:lnTo>
                <a:lnTo>
                  <a:pt x="33" y="13"/>
                </a:lnTo>
                <a:lnTo>
                  <a:pt x="37" y="15"/>
                </a:lnTo>
                <a:lnTo>
                  <a:pt x="41" y="25"/>
                </a:lnTo>
                <a:lnTo>
                  <a:pt x="35" y="27"/>
                </a:lnTo>
                <a:lnTo>
                  <a:pt x="37" y="35"/>
                </a:lnTo>
                <a:lnTo>
                  <a:pt x="31" y="37"/>
                </a:lnTo>
                <a:lnTo>
                  <a:pt x="31" y="43"/>
                </a:lnTo>
                <a:lnTo>
                  <a:pt x="33" y="43"/>
                </a:lnTo>
                <a:lnTo>
                  <a:pt x="35" y="54"/>
                </a:lnTo>
                <a:lnTo>
                  <a:pt x="35" y="56"/>
                </a:lnTo>
                <a:lnTo>
                  <a:pt x="37" y="60"/>
                </a:lnTo>
                <a:lnTo>
                  <a:pt x="37" y="66"/>
                </a:lnTo>
                <a:lnTo>
                  <a:pt x="37" y="70"/>
                </a:lnTo>
                <a:lnTo>
                  <a:pt x="35" y="74"/>
                </a:lnTo>
                <a:lnTo>
                  <a:pt x="31" y="80"/>
                </a:lnTo>
                <a:lnTo>
                  <a:pt x="31" y="82"/>
                </a:lnTo>
                <a:lnTo>
                  <a:pt x="33" y="82"/>
                </a:lnTo>
                <a:lnTo>
                  <a:pt x="35" y="84"/>
                </a:lnTo>
                <a:lnTo>
                  <a:pt x="35" y="88"/>
                </a:lnTo>
                <a:lnTo>
                  <a:pt x="37" y="92"/>
                </a:lnTo>
                <a:lnTo>
                  <a:pt x="39" y="94"/>
                </a:lnTo>
                <a:lnTo>
                  <a:pt x="41" y="100"/>
                </a:lnTo>
                <a:lnTo>
                  <a:pt x="43" y="104"/>
                </a:lnTo>
                <a:lnTo>
                  <a:pt x="43" y="109"/>
                </a:lnTo>
                <a:lnTo>
                  <a:pt x="43" y="113"/>
                </a:lnTo>
                <a:lnTo>
                  <a:pt x="43" y="117"/>
                </a:lnTo>
                <a:lnTo>
                  <a:pt x="41" y="123"/>
                </a:lnTo>
                <a:lnTo>
                  <a:pt x="37" y="129"/>
                </a:lnTo>
                <a:lnTo>
                  <a:pt x="33" y="135"/>
                </a:lnTo>
                <a:lnTo>
                  <a:pt x="27" y="141"/>
                </a:lnTo>
                <a:lnTo>
                  <a:pt x="19" y="147"/>
                </a:lnTo>
                <a:lnTo>
                  <a:pt x="19" y="149"/>
                </a:lnTo>
                <a:lnTo>
                  <a:pt x="19" y="147"/>
                </a:lnTo>
                <a:lnTo>
                  <a:pt x="11" y="155"/>
                </a:lnTo>
                <a:lnTo>
                  <a:pt x="11" y="157"/>
                </a:lnTo>
                <a:lnTo>
                  <a:pt x="11" y="161"/>
                </a:lnTo>
                <a:lnTo>
                  <a:pt x="13" y="164"/>
                </a:lnTo>
                <a:lnTo>
                  <a:pt x="13" y="170"/>
                </a:lnTo>
                <a:lnTo>
                  <a:pt x="13" y="174"/>
                </a:lnTo>
                <a:lnTo>
                  <a:pt x="13" y="180"/>
                </a:lnTo>
                <a:lnTo>
                  <a:pt x="13" y="186"/>
                </a:lnTo>
                <a:lnTo>
                  <a:pt x="13" y="194"/>
                </a:lnTo>
                <a:lnTo>
                  <a:pt x="13" y="200"/>
                </a:lnTo>
                <a:lnTo>
                  <a:pt x="13" y="208"/>
                </a:lnTo>
                <a:lnTo>
                  <a:pt x="11" y="216"/>
                </a:lnTo>
                <a:lnTo>
                  <a:pt x="11" y="221"/>
                </a:lnTo>
                <a:lnTo>
                  <a:pt x="9" y="227"/>
                </a:lnTo>
                <a:lnTo>
                  <a:pt x="9" y="231"/>
                </a:lnTo>
                <a:lnTo>
                  <a:pt x="7" y="235"/>
                </a:lnTo>
                <a:lnTo>
                  <a:pt x="7" y="239"/>
                </a:lnTo>
                <a:lnTo>
                  <a:pt x="5" y="243"/>
                </a:lnTo>
                <a:lnTo>
                  <a:pt x="5" y="247"/>
                </a:lnTo>
                <a:lnTo>
                  <a:pt x="5" y="249"/>
                </a:lnTo>
                <a:lnTo>
                  <a:pt x="3" y="255"/>
                </a:lnTo>
                <a:lnTo>
                  <a:pt x="1" y="261"/>
                </a:lnTo>
                <a:lnTo>
                  <a:pt x="0" y="269"/>
                </a:lnTo>
                <a:lnTo>
                  <a:pt x="0" y="276"/>
                </a:lnTo>
                <a:lnTo>
                  <a:pt x="0" y="284"/>
                </a:lnTo>
                <a:lnTo>
                  <a:pt x="1" y="290"/>
                </a:lnTo>
                <a:lnTo>
                  <a:pt x="5" y="298"/>
                </a:lnTo>
                <a:lnTo>
                  <a:pt x="7" y="298"/>
                </a:lnTo>
                <a:lnTo>
                  <a:pt x="7" y="302"/>
                </a:lnTo>
                <a:lnTo>
                  <a:pt x="7" y="306"/>
                </a:lnTo>
                <a:lnTo>
                  <a:pt x="7" y="310"/>
                </a:lnTo>
                <a:lnTo>
                  <a:pt x="7" y="314"/>
                </a:lnTo>
                <a:lnTo>
                  <a:pt x="7" y="318"/>
                </a:lnTo>
                <a:lnTo>
                  <a:pt x="7" y="320"/>
                </a:lnTo>
                <a:lnTo>
                  <a:pt x="7" y="322"/>
                </a:lnTo>
                <a:lnTo>
                  <a:pt x="9" y="324"/>
                </a:lnTo>
                <a:lnTo>
                  <a:pt x="9" y="327"/>
                </a:lnTo>
                <a:lnTo>
                  <a:pt x="11" y="331"/>
                </a:lnTo>
                <a:lnTo>
                  <a:pt x="11" y="335"/>
                </a:lnTo>
                <a:lnTo>
                  <a:pt x="11" y="341"/>
                </a:lnTo>
                <a:lnTo>
                  <a:pt x="11" y="345"/>
                </a:lnTo>
                <a:lnTo>
                  <a:pt x="7" y="347"/>
                </a:lnTo>
                <a:lnTo>
                  <a:pt x="7" y="349"/>
                </a:lnTo>
                <a:lnTo>
                  <a:pt x="7" y="351"/>
                </a:lnTo>
                <a:lnTo>
                  <a:pt x="7" y="357"/>
                </a:lnTo>
                <a:lnTo>
                  <a:pt x="7" y="361"/>
                </a:lnTo>
                <a:lnTo>
                  <a:pt x="7" y="367"/>
                </a:lnTo>
                <a:lnTo>
                  <a:pt x="9" y="373"/>
                </a:lnTo>
                <a:lnTo>
                  <a:pt x="11" y="377"/>
                </a:lnTo>
                <a:lnTo>
                  <a:pt x="17" y="381"/>
                </a:lnTo>
                <a:lnTo>
                  <a:pt x="131" y="355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Freeform 77"/>
          <p:cNvSpPr>
            <a:spLocks/>
          </p:cNvSpPr>
          <p:nvPr/>
        </p:nvSpPr>
        <p:spPr bwMode="auto">
          <a:xfrm>
            <a:off x="8588375" y="1735138"/>
            <a:ext cx="290513" cy="638175"/>
          </a:xfrm>
          <a:custGeom>
            <a:avLst/>
            <a:gdLst>
              <a:gd name="T0" fmla="*/ 221875 w 182"/>
              <a:gd name="T1" fmla="*/ 579703 h 382"/>
              <a:gd name="T2" fmla="*/ 228260 w 182"/>
              <a:gd name="T3" fmla="*/ 573021 h 382"/>
              <a:gd name="T4" fmla="*/ 237838 w 182"/>
              <a:gd name="T5" fmla="*/ 556315 h 382"/>
              <a:gd name="T6" fmla="*/ 263377 w 182"/>
              <a:gd name="T7" fmla="*/ 534597 h 382"/>
              <a:gd name="T8" fmla="*/ 279339 w 182"/>
              <a:gd name="T9" fmla="*/ 534597 h 382"/>
              <a:gd name="T10" fmla="*/ 279339 w 182"/>
              <a:gd name="T11" fmla="*/ 527914 h 382"/>
              <a:gd name="T12" fmla="*/ 282532 w 182"/>
              <a:gd name="T13" fmla="*/ 504526 h 382"/>
              <a:gd name="T14" fmla="*/ 288917 w 182"/>
              <a:gd name="T15" fmla="*/ 491161 h 382"/>
              <a:gd name="T16" fmla="*/ 282532 w 182"/>
              <a:gd name="T17" fmla="*/ 484478 h 382"/>
              <a:gd name="T18" fmla="*/ 269762 w 182"/>
              <a:gd name="T19" fmla="*/ 477796 h 382"/>
              <a:gd name="T20" fmla="*/ 266570 w 182"/>
              <a:gd name="T21" fmla="*/ 461090 h 382"/>
              <a:gd name="T22" fmla="*/ 253800 w 182"/>
              <a:gd name="T23" fmla="*/ 439372 h 382"/>
              <a:gd name="T24" fmla="*/ 237838 w 182"/>
              <a:gd name="T25" fmla="*/ 432689 h 382"/>
              <a:gd name="T26" fmla="*/ 108543 w 182"/>
              <a:gd name="T27" fmla="*/ 5012 h 382"/>
              <a:gd name="T28" fmla="*/ 84600 w 182"/>
              <a:gd name="T29" fmla="*/ 0 h 382"/>
              <a:gd name="T30" fmla="*/ 59060 w 182"/>
              <a:gd name="T31" fmla="*/ 11694 h 382"/>
              <a:gd name="T32" fmla="*/ 52675 w 182"/>
              <a:gd name="T33" fmla="*/ 21718 h 382"/>
              <a:gd name="T34" fmla="*/ 55868 w 182"/>
              <a:gd name="T35" fmla="*/ 45107 h 382"/>
              <a:gd name="T36" fmla="*/ 49483 w 182"/>
              <a:gd name="T37" fmla="*/ 71836 h 382"/>
              <a:gd name="T38" fmla="*/ 55868 w 182"/>
              <a:gd name="T39" fmla="*/ 90213 h 382"/>
              <a:gd name="T40" fmla="*/ 59060 w 182"/>
              <a:gd name="T41" fmla="*/ 100237 h 382"/>
              <a:gd name="T42" fmla="*/ 59060 w 182"/>
              <a:gd name="T43" fmla="*/ 116943 h 382"/>
              <a:gd name="T44" fmla="*/ 49483 w 182"/>
              <a:gd name="T45" fmla="*/ 133649 h 382"/>
              <a:gd name="T46" fmla="*/ 55868 w 182"/>
              <a:gd name="T47" fmla="*/ 140332 h 382"/>
              <a:gd name="T48" fmla="*/ 62253 w 182"/>
              <a:gd name="T49" fmla="*/ 157038 h 382"/>
              <a:gd name="T50" fmla="*/ 68638 w 182"/>
              <a:gd name="T51" fmla="*/ 182097 h 382"/>
              <a:gd name="T52" fmla="*/ 65445 w 182"/>
              <a:gd name="T53" fmla="*/ 205486 h 382"/>
              <a:gd name="T54" fmla="*/ 43098 w 182"/>
              <a:gd name="T55" fmla="*/ 235557 h 382"/>
              <a:gd name="T56" fmla="*/ 30328 w 182"/>
              <a:gd name="T57" fmla="*/ 248922 h 382"/>
              <a:gd name="T58" fmla="*/ 30328 w 182"/>
              <a:gd name="T59" fmla="*/ 245580 h 382"/>
              <a:gd name="T60" fmla="*/ 17558 w 182"/>
              <a:gd name="T61" fmla="*/ 262287 h 382"/>
              <a:gd name="T62" fmla="*/ 20751 w 182"/>
              <a:gd name="T63" fmla="*/ 273981 h 382"/>
              <a:gd name="T64" fmla="*/ 20751 w 182"/>
              <a:gd name="T65" fmla="*/ 300711 h 382"/>
              <a:gd name="T66" fmla="*/ 20751 w 182"/>
              <a:gd name="T67" fmla="*/ 334123 h 382"/>
              <a:gd name="T68" fmla="*/ 17558 w 182"/>
              <a:gd name="T69" fmla="*/ 369206 h 382"/>
              <a:gd name="T70" fmla="*/ 11174 w 182"/>
              <a:gd name="T71" fmla="*/ 392595 h 382"/>
              <a:gd name="T72" fmla="*/ 7981 w 182"/>
              <a:gd name="T73" fmla="*/ 405959 h 382"/>
              <a:gd name="T74" fmla="*/ 7981 w 182"/>
              <a:gd name="T75" fmla="*/ 415983 h 382"/>
              <a:gd name="T76" fmla="*/ 1596 w 182"/>
              <a:gd name="T77" fmla="*/ 436031 h 382"/>
              <a:gd name="T78" fmla="*/ 0 w 182"/>
              <a:gd name="T79" fmla="*/ 474455 h 382"/>
              <a:gd name="T80" fmla="*/ 7981 w 182"/>
              <a:gd name="T81" fmla="*/ 497843 h 382"/>
              <a:gd name="T82" fmla="*/ 11174 w 182"/>
              <a:gd name="T83" fmla="*/ 511208 h 382"/>
              <a:gd name="T84" fmla="*/ 11174 w 182"/>
              <a:gd name="T85" fmla="*/ 531256 h 382"/>
              <a:gd name="T86" fmla="*/ 11174 w 182"/>
              <a:gd name="T87" fmla="*/ 537938 h 382"/>
              <a:gd name="T88" fmla="*/ 14366 w 182"/>
              <a:gd name="T89" fmla="*/ 546291 h 382"/>
              <a:gd name="T90" fmla="*/ 17558 w 182"/>
              <a:gd name="T91" fmla="*/ 569680 h 382"/>
              <a:gd name="T92" fmla="*/ 11174 w 182"/>
              <a:gd name="T93" fmla="*/ 579703 h 382"/>
              <a:gd name="T94" fmla="*/ 11174 w 182"/>
              <a:gd name="T95" fmla="*/ 596410 h 382"/>
              <a:gd name="T96" fmla="*/ 14366 w 182"/>
              <a:gd name="T97" fmla="*/ 623139 h 382"/>
              <a:gd name="T98" fmla="*/ 209106 w 182"/>
              <a:gd name="T99" fmla="*/ 593068 h 3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82"/>
              <a:gd name="T151" fmla="*/ 0 h 382"/>
              <a:gd name="T152" fmla="*/ 182 w 182"/>
              <a:gd name="T153" fmla="*/ 382 h 38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82" h="382">
                <a:moveTo>
                  <a:pt x="131" y="355"/>
                </a:moveTo>
                <a:lnTo>
                  <a:pt x="139" y="347"/>
                </a:lnTo>
                <a:lnTo>
                  <a:pt x="141" y="347"/>
                </a:lnTo>
                <a:lnTo>
                  <a:pt x="141" y="345"/>
                </a:lnTo>
                <a:lnTo>
                  <a:pt x="143" y="343"/>
                </a:lnTo>
                <a:lnTo>
                  <a:pt x="145" y="341"/>
                </a:lnTo>
                <a:lnTo>
                  <a:pt x="149" y="333"/>
                </a:lnTo>
                <a:lnTo>
                  <a:pt x="153" y="327"/>
                </a:lnTo>
                <a:lnTo>
                  <a:pt x="159" y="324"/>
                </a:lnTo>
                <a:lnTo>
                  <a:pt x="165" y="320"/>
                </a:lnTo>
                <a:lnTo>
                  <a:pt x="169" y="320"/>
                </a:lnTo>
                <a:lnTo>
                  <a:pt x="173" y="320"/>
                </a:lnTo>
                <a:lnTo>
                  <a:pt x="175" y="320"/>
                </a:lnTo>
                <a:lnTo>
                  <a:pt x="177" y="320"/>
                </a:lnTo>
                <a:lnTo>
                  <a:pt x="175" y="316"/>
                </a:lnTo>
                <a:lnTo>
                  <a:pt x="175" y="312"/>
                </a:lnTo>
                <a:lnTo>
                  <a:pt x="177" y="306"/>
                </a:lnTo>
                <a:lnTo>
                  <a:pt x="177" y="302"/>
                </a:lnTo>
                <a:lnTo>
                  <a:pt x="179" y="300"/>
                </a:lnTo>
                <a:lnTo>
                  <a:pt x="179" y="296"/>
                </a:lnTo>
                <a:lnTo>
                  <a:pt x="181" y="294"/>
                </a:lnTo>
                <a:lnTo>
                  <a:pt x="177" y="290"/>
                </a:lnTo>
                <a:lnTo>
                  <a:pt x="175" y="288"/>
                </a:lnTo>
                <a:lnTo>
                  <a:pt x="173" y="288"/>
                </a:lnTo>
                <a:lnTo>
                  <a:pt x="169" y="286"/>
                </a:lnTo>
                <a:lnTo>
                  <a:pt x="167" y="284"/>
                </a:lnTo>
                <a:lnTo>
                  <a:pt x="167" y="276"/>
                </a:lnTo>
                <a:lnTo>
                  <a:pt x="165" y="271"/>
                </a:lnTo>
                <a:lnTo>
                  <a:pt x="161" y="267"/>
                </a:lnTo>
                <a:lnTo>
                  <a:pt x="159" y="263"/>
                </a:lnTo>
                <a:lnTo>
                  <a:pt x="155" y="261"/>
                </a:lnTo>
                <a:lnTo>
                  <a:pt x="153" y="261"/>
                </a:lnTo>
                <a:lnTo>
                  <a:pt x="149" y="259"/>
                </a:lnTo>
                <a:lnTo>
                  <a:pt x="143" y="249"/>
                </a:lnTo>
                <a:lnTo>
                  <a:pt x="68" y="3"/>
                </a:lnTo>
                <a:lnTo>
                  <a:pt x="60" y="1"/>
                </a:lnTo>
                <a:lnTo>
                  <a:pt x="53" y="0"/>
                </a:lnTo>
                <a:lnTo>
                  <a:pt x="47" y="1"/>
                </a:lnTo>
                <a:lnTo>
                  <a:pt x="41" y="3"/>
                </a:lnTo>
                <a:lnTo>
                  <a:pt x="37" y="7"/>
                </a:lnTo>
                <a:lnTo>
                  <a:pt x="35" y="9"/>
                </a:lnTo>
                <a:lnTo>
                  <a:pt x="33" y="13"/>
                </a:lnTo>
                <a:lnTo>
                  <a:pt x="37" y="15"/>
                </a:lnTo>
                <a:lnTo>
                  <a:pt x="41" y="25"/>
                </a:lnTo>
                <a:lnTo>
                  <a:pt x="35" y="27"/>
                </a:lnTo>
                <a:lnTo>
                  <a:pt x="37" y="35"/>
                </a:lnTo>
                <a:lnTo>
                  <a:pt x="31" y="37"/>
                </a:lnTo>
                <a:lnTo>
                  <a:pt x="31" y="43"/>
                </a:lnTo>
                <a:lnTo>
                  <a:pt x="33" y="43"/>
                </a:lnTo>
                <a:lnTo>
                  <a:pt x="35" y="54"/>
                </a:lnTo>
                <a:lnTo>
                  <a:pt x="35" y="56"/>
                </a:lnTo>
                <a:lnTo>
                  <a:pt x="37" y="60"/>
                </a:lnTo>
                <a:lnTo>
                  <a:pt x="37" y="66"/>
                </a:lnTo>
                <a:lnTo>
                  <a:pt x="37" y="70"/>
                </a:lnTo>
                <a:lnTo>
                  <a:pt x="35" y="74"/>
                </a:lnTo>
                <a:lnTo>
                  <a:pt x="31" y="80"/>
                </a:lnTo>
                <a:lnTo>
                  <a:pt x="31" y="82"/>
                </a:lnTo>
                <a:lnTo>
                  <a:pt x="33" y="82"/>
                </a:lnTo>
                <a:lnTo>
                  <a:pt x="35" y="84"/>
                </a:lnTo>
                <a:lnTo>
                  <a:pt x="35" y="88"/>
                </a:lnTo>
                <a:lnTo>
                  <a:pt x="37" y="92"/>
                </a:lnTo>
                <a:lnTo>
                  <a:pt x="39" y="94"/>
                </a:lnTo>
                <a:lnTo>
                  <a:pt x="41" y="100"/>
                </a:lnTo>
                <a:lnTo>
                  <a:pt x="43" y="104"/>
                </a:lnTo>
                <a:lnTo>
                  <a:pt x="43" y="109"/>
                </a:lnTo>
                <a:lnTo>
                  <a:pt x="43" y="113"/>
                </a:lnTo>
                <a:lnTo>
                  <a:pt x="43" y="117"/>
                </a:lnTo>
                <a:lnTo>
                  <a:pt x="41" y="123"/>
                </a:lnTo>
                <a:lnTo>
                  <a:pt x="37" y="129"/>
                </a:lnTo>
                <a:lnTo>
                  <a:pt x="33" y="135"/>
                </a:lnTo>
                <a:lnTo>
                  <a:pt x="27" y="141"/>
                </a:lnTo>
                <a:lnTo>
                  <a:pt x="19" y="147"/>
                </a:lnTo>
                <a:lnTo>
                  <a:pt x="19" y="149"/>
                </a:lnTo>
                <a:lnTo>
                  <a:pt x="19" y="147"/>
                </a:lnTo>
                <a:lnTo>
                  <a:pt x="11" y="155"/>
                </a:lnTo>
                <a:lnTo>
                  <a:pt x="11" y="157"/>
                </a:lnTo>
                <a:lnTo>
                  <a:pt x="11" y="161"/>
                </a:lnTo>
                <a:lnTo>
                  <a:pt x="13" y="164"/>
                </a:lnTo>
                <a:lnTo>
                  <a:pt x="13" y="170"/>
                </a:lnTo>
                <a:lnTo>
                  <a:pt x="13" y="174"/>
                </a:lnTo>
                <a:lnTo>
                  <a:pt x="13" y="180"/>
                </a:lnTo>
                <a:lnTo>
                  <a:pt x="13" y="186"/>
                </a:lnTo>
                <a:lnTo>
                  <a:pt x="13" y="194"/>
                </a:lnTo>
                <a:lnTo>
                  <a:pt x="13" y="200"/>
                </a:lnTo>
                <a:lnTo>
                  <a:pt x="13" y="208"/>
                </a:lnTo>
                <a:lnTo>
                  <a:pt x="11" y="216"/>
                </a:lnTo>
                <a:lnTo>
                  <a:pt x="11" y="221"/>
                </a:lnTo>
                <a:lnTo>
                  <a:pt x="9" y="227"/>
                </a:lnTo>
                <a:lnTo>
                  <a:pt x="9" y="231"/>
                </a:lnTo>
                <a:lnTo>
                  <a:pt x="7" y="235"/>
                </a:lnTo>
                <a:lnTo>
                  <a:pt x="7" y="239"/>
                </a:lnTo>
                <a:lnTo>
                  <a:pt x="5" y="243"/>
                </a:lnTo>
                <a:lnTo>
                  <a:pt x="5" y="247"/>
                </a:lnTo>
                <a:lnTo>
                  <a:pt x="5" y="249"/>
                </a:lnTo>
                <a:lnTo>
                  <a:pt x="3" y="255"/>
                </a:lnTo>
                <a:lnTo>
                  <a:pt x="1" y="261"/>
                </a:lnTo>
                <a:lnTo>
                  <a:pt x="0" y="269"/>
                </a:lnTo>
                <a:lnTo>
                  <a:pt x="0" y="276"/>
                </a:lnTo>
                <a:lnTo>
                  <a:pt x="0" y="284"/>
                </a:lnTo>
                <a:lnTo>
                  <a:pt x="1" y="290"/>
                </a:lnTo>
                <a:lnTo>
                  <a:pt x="5" y="298"/>
                </a:lnTo>
                <a:lnTo>
                  <a:pt x="7" y="298"/>
                </a:lnTo>
                <a:lnTo>
                  <a:pt x="7" y="302"/>
                </a:lnTo>
                <a:lnTo>
                  <a:pt x="7" y="306"/>
                </a:lnTo>
                <a:lnTo>
                  <a:pt x="7" y="310"/>
                </a:lnTo>
                <a:lnTo>
                  <a:pt x="7" y="314"/>
                </a:lnTo>
                <a:lnTo>
                  <a:pt x="7" y="318"/>
                </a:lnTo>
                <a:lnTo>
                  <a:pt x="7" y="320"/>
                </a:lnTo>
                <a:lnTo>
                  <a:pt x="7" y="322"/>
                </a:lnTo>
                <a:lnTo>
                  <a:pt x="9" y="324"/>
                </a:lnTo>
                <a:lnTo>
                  <a:pt x="9" y="327"/>
                </a:lnTo>
                <a:lnTo>
                  <a:pt x="11" y="331"/>
                </a:lnTo>
                <a:lnTo>
                  <a:pt x="11" y="335"/>
                </a:lnTo>
                <a:lnTo>
                  <a:pt x="11" y="341"/>
                </a:lnTo>
                <a:lnTo>
                  <a:pt x="11" y="345"/>
                </a:lnTo>
                <a:lnTo>
                  <a:pt x="7" y="347"/>
                </a:lnTo>
                <a:lnTo>
                  <a:pt x="7" y="349"/>
                </a:lnTo>
                <a:lnTo>
                  <a:pt x="7" y="351"/>
                </a:lnTo>
                <a:lnTo>
                  <a:pt x="7" y="357"/>
                </a:lnTo>
                <a:lnTo>
                  <a:pt x="7" y="361"/>
                </a:lnTo>
                <a:lnTo>
                  <a:pt x="7" y="367"/>
                </a:lnTo>
                <a:lnTo>
                  <a:pt x="9" y="373"/>
                </a:lnTo>
                <a:lnTo>
                  <a:pt x="11" y="377"/>
                </a:lnTo>
                <a:lnTo>
                  <a:pt x="17" y="381"/>
                </a:lnTo>
                <a:lnTo>
                  <a:pt x="131" y="3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6" name="Freeform 78"/>
          <p:cNvSpPr>
            <a:spLocks/>
          </p:cNvSpPr>
          <p:nvPr/>
        </p:nvSpPr>
        <p:spPr bwMode="auto">
          <a:xfrm>
            <a:off x="8696325" y="1139825"/>
            <a:ext cx="644525" cy="1085850"/>
          </a:xfrm>
          <a:custGeom>
            <a:avLst/>
            <a:gdLst>
              <a:gd name="T0" fmla="*/ 159932 w 403"/>
              <a:gd name="T1" fmla="*/ 1060753 h 649"/>
              <a:gd name="T2" fmla="*/ 131144 w 403"/>
              <a:gd name="T3" fmla="*/ 1030637 h 649"/>
              <a:gd name="T4" fmla="*/ 0 w 403"/>
              <a:gd name="T5" fmla="*/ 597301 h 649"/>
              <a:gd name="T6" fmla="*/ 27188 w 403"/>
              <a:gd name="T7" fmla="*/ 583916 h 649"/>
              <a:gd name="T8" fmla="*/ 33586 w 403"/>
              <a:gd name="T9" fmla="*/ 583916 h 649"/>
              <a:gd name="T10" fmla="*/ 33586 w 403"/>
              <a:gd name="T11" fmla="*/ 550454 h 649"/>
              <a:gd name="T12" fmla="*/ 46380 w 403"/>
              <a:gd name="T13" fmla="*/ 542088 h 649"/>
              <a:gd name="T14" fmla="*/ 52777 w 403"/>
              <a:gd name="T15" fmla="*/ 485203 h 649"/>
              <a:gd name="T16" fmla="*/ 68771 w 403"/>
              <a:gd name="T17" fmla="*/ 468471 h 649"/>
              <a:gd name="T18" fmla="*/ 68771 w 403"/>
              <a:gd name="T19" fmla="*/ 446721 h 649"/>
              <a:gd name="T20" fmla="*/ 83165 w 403"/>
              <a:gd name="T21" fmla="*/ 413259 h 649"/>
              <a:gd name="T22" fmla="*/ 68771 w 403"/>
              <a:gd name="T23" fmla="*/ 369758 h 649"/>
              <a:gd name="T24" fmla="*/ 68771 w 403"/>
              <a:gd name="T25" fmla="*/ 317891 h 649"/>
              <a:gd name="T26" fmla="*/ 78367 w 403"/>
              <a:gd name="T27" fmla="*/ 287775 h 649"/>
              <a:gd name="T28" fmla="*/ 78367 w 403"/>
              <a:gd name="T29" fmla="*/ 232563 h 649"/>
              <a:gd name="T30" fmla="*/ 89562 w 403"/>
              <a:gd name="T31" fmla="*/ 182369 h 649"/>
              <a:gd name="T32" fmla="*/ 161531 w 403"/>
              <a:gd name="T33" fmla="*/ 21750 h 649"/>
              <a:gd name="T34" fmla="*/ 187120 w 403"/>
              <a:gd name="T35" fmla="*/ 61905 h 649"/>
              <a:gd name="T36" fmla="*/ 225504 w 403"/>
              <a:gd name="T37" fmla="*/ 51866 h 649"/>
              <a:gd name="T38" fmla="*/ 259089 w 403"/>
              <a:gd name="T39" fmla="*/ 21750 h 649"/>
              <a:gd name="T40" fmla="*/ 271884 w 403"/>
              <a:gd name="T41" fmla="*/ 5019 h 649"/>
              <a:gd name="T42" fmla="*/ 313466 w 403"/>
              <a:gd name="T43" fmla="*/ 11712 h 649"/>
              <a:gd name="T44" fmla="*/ 366244 w 403"/>
              <a:gd name="T45" fmla="*/ 38482 h 649"/>
              <a:gd name="T46" fmla="*/ 457405 w 403"/>
              <a:gd name="T47" fmla="*/ 331276 h 649"/>
              <a:gd name="T48" fmla="*/ 526175 w 403"/>
              <a:gd name="T49" fmla="*/ 399874 h 649"/>
              <a:gd name="T50" fmla="*/ 558162 w 403"/>
              <a:gd name="T51" fmla="*/ 443375 h 649"/>
              <a:gd name="T52" fmla="*/ 594946 w 403"/>
              <a:gd name="T53" fmla="*/ 455087 h 649"/>
              <a:gd name="T54" fmla="*/ 607741 w 403"/>
              <a:gd name="T55" fmla="*/ 498588 h 649"/>
              <a:gd name="T56" fmla="*/ 642926 w 403"/>
              <a:gd name="T57" fmla="*/ 501934 h 649"/>
              <a:gd name="T58" fmla="*/ 626933 w 403"/>
              <a:gd name="T59" fmla="*/ 542088 h 649"/>
              <a:gd name="T60" fmla="*/ 601343 w 403"/>
              <a:gd name="T61" fmla="*/ 547108 h 649"/>
              <a:gd name="T62" fmla="*/ 578953 w 403"/>
              <a:gd name="T63" fmla="*/ 573878 h 649"/>
              <a:gd name="T64" fmla="*/ 572556 w 403"/>
              <a:gd name="T65" fmla="*/ 600647 h 649"/>
              <a:gd name="T66" fmla="*/ 545367 w 403"/>
              <a:gd name="T67" fmla="*/ 610686 h 649"/>
              <a:gd name="T68" fmla="*/ 535771 w 403"/>
              <a:gd name="T69" fmla="*/ 603994 h 649"/>
              <a:gd name="T70" fmla="*/ 529374 w 403"/>
              <a:gd name="T71" fmla="*/ 617379 h 649"/>
              <a:gd name="T72" fmla="*/ 506984 w 403"/>
              <a:gd name="T73" fmla="*/ 669245 h 649"/>
              <a:gd name="T74" fmla="*/ 473398 w 403"/>
              <a:gd name="T75" fmla="*/ 627417 h 649"/>
              <a:gd name="T76" fmla="*/ 470199 w 403"/>
              <a:gd name="T77" fmla="*/ 652514 h 649"/>
              <a:gd name="T78" fmla="*/ 435014 w 403"/>
              <a:gd name="T79" fmla="*/ 679284 h 649"/>
              <a:gd name="T80" fmla="*/ 395031 w 403"/>
              <a:gd name="T81" fmla="*/ 679284 h 649"/>
              <a:gd name="T82" fmla="*/ 382237 w 403"/>
              <a:gd name="T83" fmla="*/ 662553 h 649"/>
              <a:gd name="T84" fmla="*/ 372641 w 403"/>
              <a:gd name="T85" fmla="*/ 699361 h 649"/>
              <a:gd name="T86" fmla="*/ 353449 w 403"/>
              <a:gd name="T87" fmla="*/ 816479 h 649"/>
              <a:gd name="T88" fmla="*/ 307069 w 403"/>
              <a:gd name="T89" fmla="*/ 843249 h 649"/>
              <a:gd name="T90" fmla="*/ 291076 w 403"/>
              <a:gd name="T91" fmla="*/ 839902 h 649"/>
              <a:gd name="T92" fmla="*/ 278281 w 403"/>
              <a:gd name="T93" fmla="*/ 839902 h 649"/>
              <a:gd name="T94" fmla="*/ 281480 w 403"/>
              <a:gd name="T95" fmla="*/ 890096 h 649"/>
              <a:gd name="T96" fmla="*/ 255891 w 403"/>
              <a:gd name="T97" fmla="*/ 863326 h 649"/>
              <a:gd name="T98" fmla="*/ 225504 w 403"/>
              <a:gd name="T99" fmla="*/ 890096 h 649"/>
              <a:gd name="T100" fmla="*/ 219107 w 403"/>
              <a:gd name="T101" fmla="*/ 948655 h 649"/>
              <a:gd name="T102" fmla="*/ 215908 w 403"/>
              <a:gd name="T103" fmla="*/ 988809 h 649"/>
              <a:gd name="T104" fmla="*/ 190319 w 403"/>
              <a:gd name="T105" fmla="*/ 1013906 h 64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403"/>
              <a:gd name="T160" fmla="*/ 0 h 649"/>
              <a:gd name="T161" fmla="*/ 403 w 403"/>
              <a:gd name="T162" fmla="*/ 649 h 64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403" h="649">
                <a:moveTo>
                  <a:pt x="109" y="648"/>
                </a:moveTo>
                <a:lnTo>
                  <a:pt x="107" y="646"/>
                </a:lnTo>
                <a:lnTo>
                  <a:pt x="105" y="646"/>
                </a:lnTo>
                <a:lnTo>
                  <a:pt x="101" y="644"/>
                </a:lnTo>
                <a:lnTo>
                  <a:pt x="100" y="642"/>
                </a:lnTo>
                <a:lnTo>
                  <a:pt x="100" y="634"/>
                </a:lnTo>
                <a:lnTo>
                  <a:pt x="98" y="628"/>
                </a:lnTo>
                <a:lnTo>
                  <a:pt x="94" y="624"/>
                </a:lnTo>
                <a:lnTo>
                  <a:pt x="92" y="620"/>
                </a:lnTo>
                <a:lnTo>
                  <a:pt x="88" y="618"/>
                </a:lnTo>
                <a:lnTo>
                  <a:pt x="86" y="618"/>
                </a:lnTo>
                <a:lnTo>
                  <a:pt x="82" y="616"/>
                </a:lnTo>
                <a:lnTo>
                  <a:pt x="76" y="606"/>
                </a:lnTo>
                <a:lnTo>
                  <a:pt x="1" y="361"/>
                </a:lnTo>
                <a:lnTo>
                  <a:pt x="0" y="361"/>
                </a:lnTo>
                <a:lnTo>
                  <a:pt x="0" y="357"/>
                </a:lnTo>
                <a:lnTo>
                  <a:pt x="0" y="353"/>
                </a:lnTo>
                <a:lnTo>
                  <a:pt x="1" y="349"/>
                </a:lnTo>
                <a:lnTo>
                  <a:pt x="3" y="345"/>
                </a:lnTo>
                <a:lnTo>
                  <a:pt x="7" y="343"/>
                </a:lnTo>
                <a:lnTo>
                  <a:pt x="11" y="345"/>
                </a:lnTo>
                <a:lnTo>
                  <a:pt x="17" y="349"/>
                </a:lnTo>
                <a:lnTo>
                  <a:pt x="17" y="351"/>
                </a:lnTo>
                <a:lnTo>
                  <a:pt x="19" y="351"/>
                </a:lnTo>
                <a:lnTo>
                  <a:pt x="19" y="353"/>
                </a:lnTo>
                <a:lnTo>
                  <a:pt x="21" y="353"/>
                </a:lnTo>
                <a:lnTo>
                  <a:pt x="21" y="351"/>
                </a:lnTo>
                <a:lnTo>
                  <a:pt x="21" y="349"/>
                </a:lnTo>
                <a:lnTo>
                  <a:pt x="23" y="343"/>
                </a:lnTo>
                <a:lnTo>
                  <a:pt x="23" y="337"/>
                </a:lnTo>
                <a:lnTo>
                  <a:pt x="23" y="335"/>
                </a:lnTo>
                <a:lnTo>
                  <a:pt x="21" y="333"/>
                </a:lnTo>
                <a:lnTo>
                  <a:pt x="21" y="331"/>
                </a:lnTo>
                <a:lnTo>
                  <a:pt x="21" y="329"/>
                </a:lnTo>
                <a:lnTo>
                  <a:pt x="21" y="327"/>
                </a:lnTo>
                <a:lnTo>
                  <a:pt x="23" y="325"/>
                </a:lnTo>
                <a:lnTo>
                  <a:pt x="25" y="327"/>
                </a:lnTo>
                <a:lnTo>
                  <a:pt x="33" y="329"/>
                </a:lnTo>
                <a:lnTo>
                  <a:pt x="31" y="327"/>
                </a:lnTo>
                <a:lnTo>
                  <a:pt x="29" y="324"/>
                </a:lnTo>
                <a:lnTo>
                  <a:pt x="27" y="318"/>
                </a:lnTo>
                <a:lnTo>
                  <a:pt x="25" y="312"/>
                </a:lnTo>
                <a:lnTo>
                  <a:pt x="23" y="306"/>
                </a:lnTo>
                <a:lnTo>
                  <a:pt x="25" y="300"/>
                </a:lnTo>
                <a:lnTo>
                  <a:pt x="27" y="294"/>
                </a:lnTo>
                <a:lnTo>
                  <a:pt x="33" y="290"/>
                </a:lnTo>
                <a:lnTo>
                  <a:pt x="35" y="288"/>
                </a:lnTo>
                <a:lnTo>
                  <a:pt x="37" y="286"/>
                </a:lnTo>
                <a:lnTo>
                  <a:pt x="39" y="284"/>
                </a:lnTo>
                <a:lnTo>
                  <a:pt x="41" y="282"/>
                </a:lnTo>
                <a:lnTo>
                  <a:pt x="43" y="280"/>
                </a:lnTo>
                <a:lnTo>
                  <a:pt x="43" y="278"/>
                </a:lnTo>
                <a:lnTo>
                  <a:pt x="45" y="278"/>
                </a:lnTo>
                <a:lnTo>
                  <a:pt x="45" y="276"/>
                </a:lnTo>
                <a:lnTo>
                  <a:pt x="43" y="274"/>
                </a:lnTo>
                <a:lnTo>
                  <a:pt x="43" y="270"/>
                </a:lnTo>
                <a:lnTo>
                  <a:pt x="43" y="267"/>
                </a:lnTo>
                <a:lnTo>
                  <a:pt x="45" y="263"/>
                </a:lnTo>
                <a:lnTo>
                  <a:pt x="47" y="257"/>
                </a:lnTo>
                <a:lnTo>
                  <a:pt x="49" y="253"/>
                </a:lnTo>
                <a:lnTo>
                  <a:pt x="54" y="249"/>
                </a:lnTo>
                <a:lnTo>
                  <a:pt x="52" y="249"/>
                </a:lnTo>
                <a:lnTo>
                  <a:pt x="52" y="247"/>
                </a:lnTo>
                <a:lnTo>
                  <a:pt x="52" y="245"/>
                </a:lnTo>
                <a:lnTo>
                  <a:pt x="50" y="241"/>
                </a:lnTo>
                <a:lnTo>
                  <a:pt x="49" y="237"/>
                </a:lnTo>
                <a:lnTo>
                  <a:pt x="47" y="233"/>
                </a:lnTo>
                <a:lnTo>
                  <a:pt x="45" y="227"/>
                </a:lnTo>
                <a:lnTo>
                  <a:pt x="43" y="221"/>
                </a:lnTo>
                <a:lnTo>
                  <a:pt x="43" y="216"/>
                </a:lnTo>
                <a:lnTo>
                  <a:pt x="41" y="210"/>
                </a:lnTo>
                <a:lnTo>
                  <a:pt x="41" y="204"/>
                </a:lnTo>
                <a:lnTo>
                  <a:pt x="41" y="198"/>
                </a:lnTo>
                <a:lnTo>
                  <a:pt x="43" y="192"/>
                </a:lnTo>
                <a:lnTo>
                  <a:pt x="43" y="190"/>
                </a:lnTo>
                <a:lnTo>
                  <a:pt x="47" y="184"/>
                </a:lnTo>
                <a:lnTo>
                  <a:pt x="50" y="180"/>
                </a:lnTo>
                <a:lnTo>
                  <a:pt x="50" y="178"/>
                </a:lnTo>
                <a:lnTo>
                  <a:pt x="49" y="176"/>
                </a:lnTo>
                <a:lnTo>
                  <a:pt x="49" y="172"/>
                </a:lnTo>
                <a:lnTo>
                  <a:pt x="49" y="166"/>
                </a:lnTo>
                <a:lnTo>
                  <a:pt x="49" y="162"/>
                </a:lnTo>
                <a:lnTo>
                  <a:pt x="49" y="157"/>
                </a:lnTo>
                <a:lnTo>
                  <a:pt x="49" y="151"/>
                </a:lnTo>
                <a:lnTo>
                  <a:pt x="49" y="145"/>
                </a:lnTo>
                <a:lnTo>
                  <a:pt x="49" y="139"/>
                </a:lnTo>
                <a:lnTo>
                  <a:pt x="49" y="133"/>
                </a:lnTo>
                <a:lnTo>
                  <a:pt x="49" y="129"/>
                </a:lnTo>
                <a:lnTo>
                  <a:pt x="50" y="123"/>
                </a:lnTo>
                <a:lnTo>
                  <a:pt x="52" y="117"/>
                </a:lnTo>
                <a:lnTo>
                  <a:pt x="54" y="113"/>
                </a:lnTo>
                <a:lnTo>
                  <a:pt x="56" y="109"/>
                </a:lnTo>
                <a:lnTo>
                  <a:pt x="86" y="17"/>
                </a:lnTo>
                <a:lnTo>
                  <a:pt x="88" y="15"/>
                </a:lnTo>
                <a:lnTo>
                  <a:pt x="90" y="15"/>
                </a:lnTo>
                <a:lnTo>
                  <a:pt x="94" y="13"/>
                </a:lnTo>
                <a:lnTo>
                  <a:pt x="98" y="11"/>
                </a:lnTo>
                <a:lnTo>
                  <a:pt x="101" y="13"/>
                </a:lnTo>
                <a:lnTo>
                  <a:pt x="105" y="15"/>
                </a:lnTo>
                <a:lnTo>
                  <a:pt x="109" y="19"/>
                </a:lnTo>
                <a:lnTo>
                  <a:pt x="113" y="31"/>
                </a:lnTo>
                <a:lnTo>
                  <a:pt x="113" y="33"/>
                </a:lnTo>
                <a:lnTo>
                  <a:pt x="115" y="35"/>
                </a:lnTo>
                <a:lnTo>
                  <a:pt x="117" y="37"/>
                </a:lnTo>
                <a:lnTo>
                  <a:pt x="121" y="39"/>
                </a:lnTo>
                <a:lnTo>
                  <a:pt x="123" y="41"/>
                </a:lnTo>
                <a:lnTo>
                  <a:pt x="129" y="41"/>
                </a:lnTo>
                <a:lnTo>
                  <a:pt x="133" y="37"/>
                </a:lnTo>
                <a:lnTo>
                  <a:pt x="141" y="33"/>
                </a:lnTo>
                <a:lnTo>
                  <a:pt x="141" y="31"/>
                </a:lnTo>
                <a:lnTo>
                  <a:pt x="143" y="29"/>
                </a:lnTo>
                <a:lnTo>
                  <a:pt x="147" y="25"/>
                </a:lnTo>
                <a:lnTo>
                  <a:pt x="150" y="21"/>
                </a:lnTo>
                <a:lnTo>
                  <a:pt x="154" y="19"/>
                </a:lnTo>
                <a:lnTo>
                  <a:pt x="158" y="15"/>
                </a:lnTo>
                <a:lnTo>
                  <a:pt x="162" y="13"/>
                </a:lnTo>
                <a:lnTo>
                  <a:pt x="170" y="11"/>
                </a:lnTo>
                <a:lnTo>
                  <a:pt x="170" y="9"/>
                </a:lnTo>
                <a:lnTo>
                  <a:pt x="170" y="5"/>
                </a:lnTo>
                <a:lnTo>
                  <a:pt x="170" y="3"/>
                </a:lnTo>
                <a:lnTo>
                  <a:pt x="172" y="1"/>
                </a:lnTo>
                <a:lnTo>
                  <a:pt x="176" y="0"/>
                </a:lnTo>
                <a:lnTo>
                  <a:pt x="182" y="1"/>
                </a:lnTo>
                <a:lnTo>
                  <a:pt x="190" y="3"/>
                </a:lnTo>
                <a:lnTo>
                  <a:pt x="192" y="5"/>
                </a:lnTo>
                <a:lnTo>
                  <a:pt x="196" y="7"/>
                </a:lnTo>
                <a:lnTo>
                  <a:pt x="200" y="11"/>
                </a:lnTo>
                <a:lnTo>
                  <a:pt x="207" y="15"/>
                </a:lnTo>
                <a:lnTo>
                  <a:pt x="215" y="17"/>
                </a:lnTo>
                <a:lnTo>
                  <a:pt x="221" y="19"/>
                </a:lnTo>
                <a:lnTo>
                  <a:pt x="227" y="21"/>
                </a:lnTo>
                <a:lnTo>
                  <a:pt x="229" y="23"/>
                </a:lnTo>
                <a:lnTo>
                  <a:pt x="239" y="33"/>
                </a:lnTo>
                <a:lnTo>
                  <a:pt x="284" y="184"/>
                </a:lnTo>
                <a:lnTo>
                  <a:pt x="284" y="186"/>
                </a:lnTo>
                <a:lnTo>
                  <a:pt x="284" y="190"/>
                </a:lnTo>
                <a:lnTo>
                  <a:pt x="284" y="192"/>
                </a:lnTo>
                <a:lnTo>
                  <a:pt x="286" y="198"/>
                </a:lnTo>
                <a:lnTo>
                  <a:pt x="292" y="206"/>
                </a:lnTo>
                <a:lnTo>
                  <a:pt x="298" y="210"/>
                </a:lnTo>
                <a:lnTo>
                  <a:pt x="309" y="214"/>
                </a:lnTo>
                <a:lnTo>
                  <a:pt x="323" y="216"/>
                </a:lnTo>
                <a:lnTo>
                  <a:pt x="329" y="219"/>
                </a:lnTo>
                <a:lnTo>
                  <a:pt x="329" y="239"/>
                </a:lnTo>
                <a:lnTo>
                  <a:pt x="339" y="247"/>
                </a:lnTo>
                <a:lnTo>
                  <a:pt x="341" y="251"/>
                </a:lnTo>
                <a:lnTo>
                  <a:pt x="343" y="255"/>
                </a:lnTo>
                <a:lnTo>
                  <a:pt x="345" y="261"/>
                </a:lnTo>
                <a:lnTo>
                  <a:pt x="349" y="265"/>
                </a:lnTo>
                <a:lnTo>
                  <a:pt x="352" y="267"/>
                </a:lnTo>
                <a:lnTo>
                  <a:pt x="356" y="267"/>
                </a:lnTo>
                <a:lnTo>
                  <a:pt x="360" y="265"/>
                </a:lnTo>
                <a:lnTo>
                  <a:pt x="362" y="265"/>
                </a:lnTo>
                <a:lnTo>
                  <a:pt x="366" y="269"/>
                </a:lnTo>
                <a:lnTo>
                  <a:pt x="372" y="272"/>
                </a:lnTo>
                <a:lnTo>
                  <a:pt x="376" y="276"/>
                </a:lnTo>
                <a:lnTo>
                  <a:pt x="380" y="280"/>
                </a:lnTo>
                <a:lnTo>
                  <a:pt x="386" y="284"/>
                </a:lnTo>
                <a:lnTo>
                  <a:pt x="390" y="288"/>
                </a:lnTo>
                <a:lnTo>
                  <a:pt x="380" y="298"/>
                </a:lnTo>
                <a:lnTo>
                  <a:pt x="388" y="308"/>
                </a:lnTo>
                <a:lnTo>
                  <a:pt x="392" y="304"/>
                </a:lnTo>
                <a:lnTo>
                  <a:pt x="396" y="304"/>
                </a:lnTo>
                <a:lnTo>
                  <a:pt x="400" y="300"/>
                </a:lnTo>
                <a:lnTo>
                  <a:pt x="402" y="300"/>
                </a:lnTo>
                <a:lnTo>
                  <a:pt x="402" y="302"/>
                </a:lnTo>
                <a:lnTo>
                  <a:pt x="402" y="306"/>
                </a:lnTo>
                <a:lnTo>
                  <a:pt x="396" y="318"/>
                </a:lnTo>
                <a:lnTo>
                  <a:pt x="394" y="322"/>
                </a:lnTo>
                <a:lnTo>
                  <a:pt x="392" y="324"/>
                </a:lnTo>
                <a:lnTo>
                  <a:pt x="388" y="327"/>
                </a:lnTo>
                <a:lnTo>
                  <a:pt x="386" y="331"/>
                </a:lnTo>
                <a:lnTo>
                  <a:pt x="384" y="333"/>
                </a:lnTo>
                <a:lnTo>
                  <a:pt x="382" y="335"/>
                </a:lnTo>
                <a:lnTo>
                  <a:pt x="382" y="337"/>
                </a:lnTo>
                <a:lnTo>
                  <a:pt x="376" y="327"/>
                </a:lnTo>
                <a:lnTo>
                  <a:pt x="370" y="333"/>
                </a:lnTo>
                <a:lnTo>
                  <a:pt x="374" y="343"/>
                </a:lnTo>
                <a:lnTo>
                  <a:pt x="366" y="345"/>
                </a:lnTo>
                <a:lnTo>
                  <a:pt x="364" y="345"/>
                </a:lnTo>
                <a:lnTo>
                  <a:pt x="362" y="343"/>
                </a:lnTo>
                <a:lnTo>
                  <a:pt x="360" y="343"/>
                </a:lnTo>
                <a:lnTo>
                  <a:pt x="356" y="343"/>
                </a:lnTo>
                <a:lnTo>
                  <a:pt x="356" y="345"/>
                </a:lnTo>
                <a:lnTo>
                  <a:pt x="356" y="349"/>
                </a:lnTo>
                <a:lnTo>
                  <a:pt x="358" y="355"/>
                </a:lnTo>
                <a:lnTo>
                  <a:pt x="358" y="359"/>
                </a:lnTo>
                <a:lnTo>
                  <a:pt x="356" y="361"/>
                </a:lnTo>
                <a:lnTo>
                  <a:pt x="354" y="361"/>
                </a:lnTo>
                <a:lnTo>
                  <a:pt x="351" y="363"/>
                </a:lnTo>
                <a:lnTo>
                  <a:pt x="347" y="365"/>
                </a:lnTo>
                <a:lnTo>
                  <a:pt x="343" y="365"/>
                </a:lnTo>
                <a:lnTo>
                  <a:pt x="341" y="365"/>
                </a:lnTo>
                <a:lnTo>
                  <a:pt x="337" y="363"/>
                </a:lnTo>
                <a:lnTo>
                  <a:pt x="333" y="361"/>
                </a:lnTo>
                <a:lnTo>
                  <a:pt x="335" y="361"/>
                </a:lnTo>
                <a:lnTo>
                  <a:pt x="333" y="361"/>
                </a:lnTo>
                <a:lnTo>
                  <a:pt x="331" y="365"/>
                </a:lnTo>
                <a:lnTo>
                  <a:pt x="331" y="369"/>
                </a:lnTo>
                <a:lnTo>
                  <a:pt x="331" y="378"/>
                </a:lnTo>
                <a:lnTo>
                  <a:pt x="329" y="380"/>
                </a:lnTo>
                <a:lnTo>
                  <a:pt x="327" y="386"/>
                </a:lnTo>
                <a:lnTo>
                  <a:pt x="323" y="388"/>
                </a:lnTo>
                <a:lnTo>
                  <a:pt x="323" y="390"/>
                </a:lnTo>
                <a:lnTo>
                  <a:pt x="317" y="400"/>
                </a:lnTo>
                <a:lnTo>
                  <a:pt x="311" y="390"/>
                </a:lnTo>
                <a:lnTo>
                  <a:pt x="311" y="382"/>
                </a:lnTo>
                <a:lnTo>
                  <a:pt x="300" y="377"/>
                </a:lnTo>
                <a:lnTo>
                  <a:pt x="300" y="375"/>
                </a:lnTo>
                <a:lnTo>
                  <a:pt x="298" y="375"/>
                </a:lnTo>
                <a:lnTo>
                  <a:pt x="296" y="375"/>
                </a:lnTo>
                <a:lnTo>
                  <a:pt x="294" y="375"/>
                </a:lnTo>
                <a:lnTo>
                  <a:pt x="292" y="377"/>
                </a:lnTo>
                <a:lnTo>
                  <a:pt x="292" y="378"/>
                </a:lnTo>
                <a:lnTo>
                  <a:pt x="292" y="382"/>
                </a:lnTo>
                <a:lnTo>
                  <a:pt x="294" y="388"/>
                </a:lnTo>
                <a:lnTo>
                  <a:pt x="294" y="390"/>
                </a:lnTo>
                <a:lnTo>
                  <a:pt x="292" y="392"/>
                </a:lnTo>
                <a:lnTo>
                  <a:pt x="288" y="396"/>
                </a:lnTo>
                <a:lnTo>
                  <a:pt x="284" y="398"/>
                </a:lnTo>
                <a:lnTo>
                  <a:pt x="278" y="402"/>
                </a:lnTo>
                <a:lnTo>
                  <a:pt x="274" y="404"/>
                </a:lnTo>
                <a:lnTo>
                  <a:pt x="272" y="406"/>
                </a:lnTo>
                <a:lnTo>
                  <a:pt x="270" y="406"/>
                </a:lnTo>
                <a:lnTo>
                  <a:pt x="272" y="420"/>
                </a:lnTo>
                <a:lnTo>
                  <a:pt x="251" y="420"/>
                </a:lnTo>
                <a:lnTo>
                  <a:pt x="258" y="408"/>
                </a:lnTo>
                <a:lnTo>
                  <a:pt x="247" y="408"/>
                </a:lnTo>
                <a:lnTo>
                  <a:pt x="247" y="406"/>
                </a:lnTo>
                <a:lnTo>
                  <a:pt x="247" y="402"/>
                </a:lnTo>
                <a:lnTo>
                  <a:pt x="245" y="396"/>
                </a:lnTo>
                <a:lnTo>
                  <a:pt x="245" y="392"/>
                </a:lnTo>
                <a:lnTo>
                  <a:pt x="243" y="390"/>
                </a:lnTo>
                <a:lnTo>
                  <a:pt x="241" y="390"/>
                </a:lnTo>
                <a:lnTo>
                  <a:pt x="239" y="396"/>
                </a:lnTo>
                <a:lnTo>
                  <a:pt x="235" y="408"/>
                </a:lnTo>
                <a:lnTo>
                  <a:pt x="235" y="410"/>
                </a:lnTo>
                <a:lnTo>
                  <a:pt x="235" y="412"/>
                </a:lnTo>
                <a:lnTo>
                  <a:pt x="235" y="416"/>
                </a:lnTo>
                <a:lnTo>
                  <a:pt x="233" y="418"/>
                </a:lnTo>
                <a:lnTo>
                  <a:pt x="233" y="420"/>
                </a:lnTo>
                <a:lnTo>
                  <a:pt x="233" y="422"/>
                </a:lnTo>
                <a:lnTo>
                  <a:pt x="235" y="461"/>
                </a:lnTo>
                <a:lnTo>
                  <a:pt x="229" y="473"/>
                </a:lnTo>
                <a:lnTo>
                  <a:pt x="221" y="488"/>
                </a:lnTo>
                <a:lnTo>
                  <a:pt x="215" y="479"/>
                </a:lnTo>
                <a:lnTo>
                  <a:pt x="203" y="483"/>
                </a:lnTo>
                <a:lnTo>
                  <a:pt x="200" y="504"/>
                </a:lnTo>
                <a:lnTo>
                  <a:pt x="192" y="502"/>
                </a:lnTo>
                <a:lnTo>
                  <a:pt x="192" y="504"/>
                </a:lnTo>
                <a:lnTo>
                  <a:pt x="192" y="508"/>
                </a:lnTo>
                <a:lnTo>
                  <a:pt x="190" y="508"/>
                </a:lnTo>
                <a:lnTo>
                  <a:pt x="190" y="510"/>
                </a:lnTo>
                <a:lnTo>
                  <a:pt x="188" y="510"/>
                </a:lnTo>
                <a:lnTo>
                  <a:pt x="186" y="508"/>
                </a:lnTo>
                <a:lnTo>
                  <a:pt x="182" y="502"/>
                </a:lnTo>
                <a:lnTo>
                  <a:pt x="182" y="500"/>
                </a:lnTo>
                <a:lnTo>
                  <a:pt x="180" y="500"/>
                </a:lnTo>
                <a:lnTo>
                  <a:pt x="180" y="498"/>
                </a:lnTo>
                <a:lnTo>
                  <a:pt x="178" y="498"/>
                </a:lnTo>
                <a:lnTo>
                  <a:pt x="176" y="500"/>
                </a:lnTo>
                <a:lnTo>
                  <a:pt x="174" y="502"/>
                </a:lnTo>
                <a:lnTo>
                  <a:pt x="174" y="508"/>
                </a:lnTo>
                <a:lnTo>
                  <a:pt x="172" y="518"/>
                </a:lnTo>
                <a:lnTo>
                  <a:pt x="174" y="520"/>
                </a:lnTo>
                <a:lnTo>
                  <a:pt x="174" y="524"/>
                </a:lnTo>
                <a:lnTo>
                  <a:pt x="174" y="530"/>
                </a:lnTo>
                <a:lnTo>
                  <a:pt x="176" y="532"/>
                </a:lnTo>
                <a:lnTo>
                  <a:pt x="174" y="534"/>
                </a:lnTo>
                <a:lnTo>
                  <a:pt x="172" y="532"/>
                </a:lnTo>
                <a:lnTo>
                  <a:pt x="170" y="526"/>
                </a:lnTo>
                <a:lnTo>
                  <a:pt x="164" y="512"/>
                </a:lnTo>
                <a:lnTo>
                  <a:pt x="160" y="516"/>
                </a:lnTo>
                <a:lnTo>
                  <a:pt x="156" y="518"/>
                </a:lnTo>
                <a:lnTo>
                  <a:pt x="152" y="522"/>
                </a:lnTo>
                <a:lnTo>
                  <a:pt x="147" y="526"/>
                </a:lnTo>
                <a:lnTo>
                  <a:pt x="143" y="530"/>
                </a:lnTo>
                <a:lnTo>
                  <a:pt x="141" y="532"/>
                </a:lnTo>
                <a:lnTo>
                  <a:pt x="137" y="557"/>
                </a:lnTo>
                <a:lnTo>
                  <a:pt x="141" y="559"/>
                </a:lnTo>
                <a:lnTo>
                  <a:pt x="141" y="567"/>
                </a:lnTo>
                <a:lnTo>
                  <a:pt x="139" y="567"/>
                </a:lnTo>
                <a:lnTo>
                  <a:pt x="137" y="567"/>
                </a:lnTo>
                <a:lnTo>
                  <a:pt x="133" y="569"/>
                </a:lnTo>
                <a:lnTo>
                  <a:pt x="131" y="573"/>
                </a:lnTo>
                <a:lnTo>
                  <a:pt x="129" y="577"/>
                </a:lnTo>
                <a:lnTo>
                  <a:pt x="131" y="583"/>
                </a:lnTo>
                <a:lnTo>
                  <a:pt x="135" y="591"/>
                </a:lnTo>
                <a:lnTo>
                  <a:pt x="133" y="593"/>
                </a:lnTo>
                <a:lnTo>
                  <a:pt x="131" y="596"/>
                </a:lnTo>
                <a:lnTo>
                  <a:pt x="127" y="600"/>
                </a:lnTo>
                <a:lnTo>
                  <a:pt x="123" y="602"/>
                </a:lnTo>
                <a:lnTo>
                  <a:pt x="121" y="606"/>
                </a:lnTo>
                <a:lnTo>
                  <a:pt x="119" y="606"/>
                </a:lnTo>
                <a:lnTo>
                  <a:pt x="119" y="608"/>
                </a:lnTo>
                <a:lnTo>
                  <a:pt x="119" y="634"/>
                </a:lnTo>
                <a:lnTo>
                  <a:pt x="109" y="648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Freeform 79"/>
          <p:cNvSpPr>
            <a:spLocks/>
          </p:cNvSpPr>
          <p:nvPr/>
        </p:nvSpPr>
        <p:spPr bwMode="auto">
          <a:xfrm>
            <a:off x="8696325" y="1139825"/>
            <a:ext cx="644525" cy="1085850"/>
          </a:xfrm>
          <a:custGeom>
            <a:avLst/>
            <a:gdLst>
              <a:gd name="T0" fmla="*/ 159932 w 403"/>
              <a:gd name="T1" fmla="*/ 1074138 h 649"/>
              <a:gd name="T2" fmla="*/ 140740 w 403"/>
              <a:gd name="T3" fmla="*/ 1033984 h 649"/>
              <a:gd name="T4" fmla="*/ 0 w 403"/>
              <a:gd name="T5" fmla="*/ 603994 h 649"/>
              <a:gd name="T6" fmla="*/ 4798 w 403"/>
              <a:gd name="T7" fmla="*/ 577224 h 649"/>
              <a:gd name="T8" fmla="*/ 30387 w 403"/>
              <a:gd name="T9" fmla="*/ 587262 h 649"/>
              <a:gd name="T10" fmla="*/ 36784 w 403"/>
              <a:gd name="T11" fmla="*/ 563839 h 649"/>
              <a:gd name="T12" fmla="*/ 33586 w 403"/>
              <a:gd name="T13" fmla="*/ 547108 h 649"/>
              <a:gd name="T14" fmla="*/ 46380 w 403"/>
              <a:gd name="T15" fmla="*/ 542088 h 649"/>
              <a:gd name="T16" fmla="*/ 52777 w 403"/>
              <a:gd name="T17" fmla="*/ 485203 h 649"/>
              <a:gd name="T18" fmla="*/ 65572 w 403"/>
              <a:gd name="T19" fmla="*/ 471818 h 649"/>
              <a:gd name="T20" fmla="*/ 68771 w 403"/>
              <a:gd name="T21" fmla="*/ 458433 h 649"/>
              <a:gd name="T22" fmla="*/ 86363 w 403"/>
              <a:gd name="T23" fmla="*/ 416605 h 649"/>
              <a:gd name="T24" fmla="*/ 78367 w 403"/>
              <a:gd name="T25" fmla="*/ 396528 h 649"/>
              <a:gd name="T26" fmla="*/ 65572 w 403"/>
              <a:gd name="T27" fmla="*/ 341315 h 649"/>
              <a:gd name="T28" fmla="*/ 79966 w 403"/>
              <a:gd name="T29" fmla="*/ 301160 h 649"/>
              <a:gd name="T30" fmla="*/ 78367 w 403"/>
              <a:gd name="T31" fmla="*/ 271044 h 649"/>
              <a:gd name="T32" fmla="*/ 78367 w 403"/>
              <a:gd name="T33" fmla="*/ 215832 h 649"/>
              <a:gd name="T34" fmla="*/ 137541 w 403"/>
              <a:gd name="T35" fmla="*/ 28443 h 649"/>
              <a:gd name="T36" fmla="*/ 167928 w 403"/>
              <a:gd name="T37" fmla="*/ 25097 h 649"/>
              <a:gd name="T38" fmla="*/ 187120 w 403"/>
              <a:gd name="T39" fmla="*/ 61905 h 649"/>
              <a:gd name="T40" fmla="*/ 225504 w 403"/>
              <a:gd name="T41" fmla="*/ 55213 h 649"/>
              <a:gd name="T42" fmla="*/ 252692 w 403"/>
              <a:gd name="T43" fmla="*/ 25097 h 649"/>
              <a:gd name="T44" fmla="*/ 271884 w 403"/>
              <a:gd name="T45" fmla="*/ 15058 h 649"/>
              <a:gd name="T46" fmla="*/ 303870 w 403"/>
              <a:gd name="T47" fmla="*/ 5019 h 649"/>
              <a:gd name="T48" fmla="*/ 343853 w 403"/>
              <a:gd name="T49" fmla="*/ 28443 h 649"/>
              <a:gd name="T50" fmla="*/ 454206 w 403"/>
              <a:gd name="T51" fmla="*/ 307853 h 649"/>
              <a:gd name="T52" fmla="*/ 476597 w 403"/>
              <a:gd name="T53" fmla="*/ 351354 h 649"/>
              <a:gd name="T54" fmla="*/ 542169 w 403"/>
              <a:gd name="T55" fmla="*/ 413259 h 649"/>
              <a:gd name="T56" fmla="*/ 562960 w 403"/>
              <a:gd name="T57" fmla="*/ 446721 h 649"/>
              <a:gd name="T58" fmla="*/ 594946 w 403"/>
              <a:gd name="T59" fmla="*/ 455087 h 649"/>
              <a:gd name="T60" fmla="*/ 607741 w 403"/>
              <a:gd name="T61" fmla="*/ 498588 h 649"/>
              <a:gd name="T62" fmla="*/ 639727 w 403"/>
              <a:gd name="T63" fmla="*/ 501934 h 649"/>
              <a:gd name="T64" fmla="*/ 633330 w 403"/>
              <a:gd name="T65" fmla="*/ 532050 h 649"/>
              <a:gd name="T66" fmla="*/ 610939 w 403"/>
              <a:gd name="T67" fmla="*/ 560493 h 649"/>
              <a:gd name="T68" fmla="*/ 585350 w 403"/>
              <a:gd name="T69" fmla="*/ 577224 h 649"/>
              <a:gd name="T70" fmla="*/ 569357 w 403"/>
              <a:gd name="T71" fmla="*/ 577224 h 649"/>
              <a:gd name="T72" fmla="*/ 566158 w 403"/>
              <a:gd name="T73" fmla="*/ 603994 h 649"/>
              <a:gd name="T74" fmla="*/ 538970 w 403"/>
              <a:gd name="T75" fmla="*/ 607340 h 649"/>
              <a:gd name="T76" fmla="*/ 535771 w 403"/>
              <a:gd name="T77" fmla="*/ 603994 h 649"/>
              <a:gd name="T78" fmla="*/ 529374 w 403"/>
              <a:gd name="T79" fmla="*/ 617379 h 649"/>
              <a:gd name="T80" fmla="*/ 516580 w 403"/>
              <a:gd name="T81" fmla="*/ 652514 h 649"/>
              <a:gd name="T82" fmla="*/ 479795 w 403"/>
              <a:gd name="T83" fmla="*/ 627417 h 649"/>
              <a:gd name="T84" fmla="*/ 467001 w 403"/>
              <a:gd name="T85" fmla="*/ 639129 h 649"/>
              <a:gd name="T86" fmla="*/ 454206 w 403"/>
              <a:gd name="T87" fmla="*/ 665899 h 649"/>
              <a:gd name="T88" fmla="*/ 401429 w 403"/>
              <a:gd name="T89" fmla="*/ 702707 h 649"/>
              <a:gd name="T90" fmla="*/ 391833 w 403"/>
              <a:gd name="T91" fmla="*/ 662553 h 649"/>
              <a:gd name="T92" fmla="*/ 375840 w 403"/>
              <a:gd name="T93" fmla="*/ 682630 h 649"/>
              <a:gd name="T94" fmla="*/ 372641 w 403"/>
              <a:gd name="T95" fmla="*/ 702707 h 649"/>
              <a:gd name="T96" fmla="*/ 343853 w 403"/>
              <a:gd name="T97" fmla="*/ 801421 h 649"/>
              <a:gd name="T98" fmla="*/ 307069 w 403"/>
              <a:gd name="T99" fmla="*/ 843249 h 649"/>
              <a:gd name="T100" fmla="*/ 291076 w 403"/>
              <a:gd name="T101" fmla="*/ 839902 h 649"/>
              <a:gd name="T102" fmla="*/ 281480 w 403"/>
              <a:gd name="T103" fmla="*/ 836556 h 649"/>
              <a:gd name="T104" fmla="*/ 278281 w 403"/>
              <a:gd name="T105" fmla="*/ 876711 h 649"/>
              <a:gd name="T106" fmla="*/ 262288 w 403"/>
              <a:gd name="T107" fmla="*/ 856634 h 649"/>
              <a:gd name="T108" fmla="*/ 235100 w 403"/>
              <a:gd name="T109" fmla="*/ 880057 h 649"/>
              <a:gd name="T110" fmla="*/ 225504 w 403"/>
              <a:gd name="T111" fmla="*/ 948655 h 649"/>
              <a:gd name="T112" fmla="*/ 209511 w 403"/>
              <a:gd name="T113" fmla="*/ 958693 h 649"/>
              <a:gd name="T114" fmla="*/ 212709 w 403"/>
              <a:gd name="T115" fmla="*/ 992156 h 649"/>
              <a:gd name="T116" fmla="*/ 190319 w 403"/>
              <a:gd name="T117" fmla="*/ 1017252 h 64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03"/>
              <a:gd name="T178" fmla="*/ 0 h 649"/>
              <a:gd name="T179" fmla="*/ 403 w 403"/>
              <a:gd name="T180" fmla="*/ 649 h 64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03" h="649">
                <a:moveTo>
                  <a:pt x="109" y="648"/>
                </a:moveTo>
                <a:lnTo>
                  <a:pt x="109" y="648"/>
                </a:lnTo>
                <a:lnTo>
                  <a:pt x="107" y="646"/>
                </a:lnTo>
                <a:lnTo>
                  <a:pt x="105" y="646"/>
                </a:lnTo>
                <a:lnTo>
                  <a:pt x="101" y="644"/>
                </a:lnTo>
                <a:lnTo>
                  <a:pt x="100" y="642"/>
                </a:lnTo>
                <a:lnTo>
                  <a:pt x="100" y="634"/>
                </a:lnTo>
                <a:lnTo>
                  <a:pt x="98" y="628"/>
                </a:lnTo>
                <a:lnTo>
                  <a:pt x="94" y="624"/>
                </a:lnTo>
                <a:lnTo>
                  <a:pt x="92" y="620"/>
                </a:lnTo>
                <a:lnTo>
                  <a:pt x="88" y="618"/>
                </a:lnTo>
                <a:lnTo>
                  <a:pt x="86" y="618"/>
                </a:lnTo>
                <a:lnTo>
                  <a:pt x="82" y="616"/>
                </a:lnTo>
                <a:lnTo>
                  <a:pt x="76" y="606"/>
                </a:lnTo>
                <a:lnTo>
                  <a:pt x="1" y="361"/>
                </a:lnTo>
                <a:lnTo>
                  <a:pt x="0" y="361"/>
                </a:lnTo>
                <a:lnTo>
                  <a:pt x="0" y="357"/>
                </a:lnTo>
                <a:lnTo>
                  <a:pt x="0" y="353"/>
                </a:lnTo>
                <a:lnTo>
                  <a:pt x="1" y="349"/>
                </a:lnTo>
                <a:lnTo>
                  <a:pt x="3" y="345"/>
                </a:lnTo>
                <a:lnTo>
                  <a:pt x="7" y="343"/>
                </a:lnTo>
                <a:lnTo>
                  <a:pt x="11" y="345"/>
                </a:lnTo>
                <a:lnTo>
                  <a:pt x="17" y="349"/>
                </a:lnTo>
                <a:lnTo>
                  <a:pt x="17" y="351"/>
                </a:lnTo>
                <a:lnTo>
                  <a:pt x="19" y="351"/>
                </a:lnTo>
                <a:lnTo>
                  <a:pt x="19" y="353"/>
                </a:lnTo>
                <a:lnTo>
                  <a:pt x="21" y="353"/>
                </a:lnTo>
                <a:lnTo>
                  <a:pt x="21" y="351"/>
                </a:lnTo>
                <a:lnTo>
                  <a:pt x="21" y="349"/>
                </a:lnTo>
                <a:lnTo>
                  <a:pt x="23" y="343"/>
                </a:lnTo>
                <a:lnTo>
                  <a:pt x="23" y="337"/>
                </a:lnTo>
                <a:lnTo>
                  <a:pt x="23" y="335"/>
                </a:lnTo>
                <a:lnTo>
                  <a:pt x="21" y="333"/>
                </a:lnTo>
                <a:lnTo>
                  <a:pt x="21" y="331"/>
                </a:lnTo>
                <a:lnTo>
                  <a:pt x="21" y="329"/>
                </a:lnTo>
                <a:lnTo>
                  <a:pt x="21" y="327"/>
                </a:lnTo>
                <a:lnTo>
                  <a:pt x="23" y="325"/>
                </a:lnTo>
                <a:lnTo>
                  <a:pt x="25" y="327"/>
                </a:lnTo>
                <a:lnTo>
                  <a:pt x="33" y="329"/>
                </a:lnTo>
                <a:lnTo>
                  <a:pt x="31" y="327"/>
                </a:lnTo>
                <a:lnTo>
                  <a:pt x="29" y="324"/>
                </a:lnTo>
                <a:lnTo>
                  <a:pt x="27" y="318"/>
                </a:lnTo>
                <a:lnTo>
                  <a:pt x="25" y="312"/>
                </a:lnTo>
                <a:lnTo>
                  <a:pt x="23" y="306"/>
                </a:lnTo>
                <a:lnTo>
                  <a:pt x="25" y="300"/>
                </a:lnTo>
                <a:lnTo>
                  <a:pt x="27" y="294"/>
                </a:lnTo>
                <a:lnTo>
                  <a:pt x="33" y="290"/>
                </a:lnTo>
                <a:lnTo>
                  <a:pt x="35" y="288"/>
                </a:lnTo>
                <a:lnTo>
                  <a:pt x="37" y="286"/>
                </a:lnTo>
                <a:lnTo>
                  <a:pt x="39" y="284"/>
                </a:lnTo>
                <a:lnTo>
                  <a:pt x="41" y="282"/>
                </a:lnTo>
                <a:lnTo>
                  <a:pt x="43" y="280"/>
                </a:lnTo>
                <a:lnTo>
                  <a:pt x="43" y="278"/>
                </a:lnTo>
                <a:lnTo>
                  <a:pt x="45" y="278"/>
                </a:lnTo>
                <a:lnTo>
                  <a:pt x="45" y="276"/>
                </a:lnTo>
                <a:lnTo>
                  <a:pt x="43" y="274"/>
                </a:lnTo>
                <a:lnTo>
                  <a:pt x="43" y="270"/>
                </a:lnTo>
                <a:lnTo>
                  <a:pt x="43" y="267"/>
                </a:lnTo>
                <a:lnTo>
                  <a:pt x="45" y="263"/>
                </a:lnTo>
                <a:lnTo>
                  <a:pt x="47" y="257"/>
                </a:lnTo>
                <a:lnTo>
                  <a:pt x="49" y="253"/>
                </a:lnTo>
                <a:lnTo>
                  <a:pt x="54" y="249"/>
                </a:lnTo>
                <a:lnTo>
                  <a:pt x="52" y="249"/>
                </a:lnTo>
                <a:lnTo>
                  <a:pt x="52" y="247"/>
                </a:lnTo>
                <a:lnTo>
                  <a:pt x="52" y="245"/>
                </a:lnTo>
                <a:lnTo>
                  <a:pt x="50" y="241"/>
                </a:lnTo>
                <a:lnTo>
                  <a:pt x="49" y="237"/>
                </a:lnTo>
                <a:lnTo>
                  <a:pt x="47" y="233"/>
                </a:lnTo>
                <a:lnTo>
                  <a:pt x="45" y="227"/>
                </a:lnTo>
                <a:lnTo>
                  <a:pt x="43" y="221"/>
                </a:lnTo>
                <a:lnTo>
                  <a:pt x="43" y="216"/>
                </a:lnTo>
                <a:lnTo>
                  <a:pt x="41" y="210"/>
                </a:lnTo>
                <a:lnTo>
                  <a:pt x="41" y="204"/>
                </a:lnTo>
                <a:lnTo>
                  <a:pt x="41" y="198"/>
                </a:lnTo>
                <a:lnTo>
                  <a:pt x="43" y="192"/>
                </a:lnTo>
                <a:lnTo>
                  <a:pt x="43" y="190"/>
                </a:lnTo>
                <a:lnTo>
                  <a:pt x="47" y="184"/>
                </a:lnTo>
                <a:lnTo>
                  <a:pt x="50" y="180"/>
                </a:lnTo>
                <a:lnTo>
                  <a:pt x="50" y="178"/>
                </a:lnTo>
                <a:lnTo>
                  <a:pt x="49" y="176"/>
                </a:lnTo>
                <a:lnTo>
                  <a:pt x="49" y="172"/>
                </a:lnTo>
                <a:lnTo>
                  <a:pt x="49" y="166"/>
                </a:lnTo>
                <a:lnTo>
                  <a:pt x="49" y="162"/>
                </a:lnTo>
                <a:lnTo>
                  <a:pt x="49" y="157"/>
                </a:lnTo>
                <a:lnTo>
                  <a:pt x="49" y="151"/>
                </a:lnTo>
                <a:lnTo>
                  <a:pt x="49" y="145"/>
                </a:lnTo>
                <a:lnTo>
                  <a:pt x="49" y="139"/>
                </a:lnTo>
                <a:lnTo>
                  <a:pt x="49" y="133"/>
                </a:lnTo>
                <a:lnTo>
                  <a:pt x="49" y="129"/>
                </a:lnTo>
                <a:lnTo>
                  <a:pt x="50" y="123"/>
                </a:lnTo>
                <a:lnTo>
                  <a:pt x="52" y="117"/>
                </a:lnTo>
                <a:lnTo>
                  <a:pt x="54" y="113"/>
                </a:lnTo>
                <a:lnTo>
                  <a:pt x="56" y="109"/>
                </a:lnTo>
                <a:lnTo>
                  <a:pt x="86" y="17"/>
                </a:lnTo>
                <a:lnTo>
                  <a:pt x="88" y="15"/>
                </a:lnTo>
                <a:lnTo>
                  <a:pt x="90" y="15"/>
                </a:lnTo>
                <a:lnTo>
                  <a:pt x="94" y="13"/>
                </a:lnTo>
                <a:lnTo>
                  <a:pt x="98" y="11"/>
                </a:lnTo>
                <a:lnTo>
                  <a:pt x="101" y="13"/>
                </a:lnTo>
                <a:lnTo>
                  <a:pt x="105" y="15"/>
                </a:lnTo>
                <a:lnTo>
                  <a:pt x="109" y="19"/>
                </a:lnTo>
                <a:lnTo>
                  <a:pt x="113" y="31"/>
                </a:lnTo>
                <a:lnTo>
                  <a:pt x="113" y="33"/>
                </a:lnTo>
                <a:lnTo>
                  <a:pt x="115" y="35"/>
                </a:lnTo>
                <a:lnTo>
                  <a:pt x="117" y="37"/>
                </a:lnTo>
                <a:lnTo>
                  <a:pt x="121" y="39"/>
                </a:lnTo>
                <a:lnTo>
                  <a:pt x="123" y="41"/>
                </a:lnTo>
                <a:lnTo>
                  <a:pt x="129" y="41"/>
                </a:lnTo>
                <a:lnTo>
                  <a:pt x="133" y="37"/>
                </a:lnTo>
                <a:lnTo>
                  <a:pt x="141" y="33"/>
                </a:lnTo>
                <a:lnTo>
                  <a:pt x="141" y="31"/>
                </a:lnTo>
                <a:lnTo>
                  <a:pt x="143" y="29"/>
                </a:lnTo>
                <a:lnTo>
                  <a:pt x="147" y="25"/>
                </a:lnTo>
                <a:lnTo>
                  <a:pt x="150" y="21"/>
                </a:lnTo>
                <a:lnTo>
                  <a:pt x="154" y="19"/>
                </a:lnTo>
                <a:lnTo>
                  <a:pt x="158" y="15"/>
                </a:lnTo>
                <a:lnTo>
                  <a:pt x="162" y="13"/>
                </a:lnTo>
                <a:lnTo>
                  <a:pt x="170" y="11"/>
                </a:lnTo>
                <a:lnTo>
                  <a:pt x="170" y="9"/>
                </a:lnTo>
                <a:lnTo>
                  <a:pt x="170" y="5"/>
                </a:lnTo>
                <a:lnTo>
                  <a:pt x="170" y="3"/>
                </a:lnTo>
                <a:lnTo>
                  <a:pt x="172" y="1"/>
                </a:lnTo>
                <a:lnTo>
                  <a:pt x="176" y="0"/>
                </a:lnTo>
                <a:lnTo>
                  <a:pt x="182" y="1"/>
                </a:lnTo>
                <a:lnTo>
                  <a:pt x="190" y="3"/>
                </a:lnTo>
                <a:lnTo>
                  <a:pt x="192" y="5"/>
                </a:lnTo>
                <a:lnTo>
                  <a:pt x="196" y="7"/>
                </a:lnTo>
                <a:lnTo>
                  <a:pt x="200" y="11"/>
                </a:lnTo>
                <a:lnTo>
                  <a:pt x="207" y="15"/>
                </a:lnTo>
                <a:lnTo>
                  <a:pt x="215" y="17"/>
                </a:lnTo>
                <a:lnTo>
                  <a:pt x="221" y="19"/>
                </a:lnTo>
                <a:lnTo>
                  <a:pt x="227" y="21"/>
                </a:lnTo>
                <a:lnTo>
                  <a:pt x="229" y="23"/>
                </a:lnTo>
                <a:lnTo>
                  <a:pt x="239" y="33"/>
                </a:lnTo>
                <a:lnTo>
                  <a:pt x="284" y="184"/>
                </a:lnTo>
                <a:lnTo>
                  <a:pt x="284" y="186"/>
                </a:lnTo>
                <a:lnTo>
                  <a:pt x="284" y="190"/>
                </a:lnTo>
                <a:lnTo>
                  <a:pt x="284" y="192"/>
                </a:lnTo>
                <a:lnTo>
                  <a:pt x="286" y="198"/>
                </a:lnTo>
                <a:lnTo>
                  <a:pt x="292" y="206"/>
                </a:lnTo>
                <a:lnTo>
                  <a:pt x="298" y="210"/>
                </a:lnTo>
                <a:lnTo>
                  <a:pt x="309" y="214"/>
                </a:lnTo>
                <a:lnTo>
                  <a:pt x="323" y="216"/>
                </a:lnTo>
                <a:lnTo>
                  <a:pt x="329" y="219"/>
                </a:lnTo>
                <a:lnTo>
                  <a:pt x="329" y="239"/>
                </a:lnTo>
                <a:lnTo>
                  <a:pt x="339" y="247"/>
                </a:lnTo>
                <a:lnTo>
                  <a:pt x="341" y="251"/>
                </a:lnTo>
                <a:lnTo>
                  <a:pt x="343" y="255"/>
                </a:lnTo>
                <a:lnTo>
                  <a:pt x="345" y="261"/>
                </a:lnTo>
                <a:lnTo>
                  <a:pt x="349" y="265"/>
                </a:lnTo>
                <a:lnTo>
                  <a:pt x="352" y="267"/>
                </a:lnTo>
                <a:lnTo>
                  <a:pt x="356" y="267"/>
                </a:lnTo>
                <a:lnTo>
                  <a:pt x="360" y="265"/>
                </a:lnTo>
                <a:lnTo>
                  <a:pt x="362" y="265"/>
                </a:lnTo>
                <a:lnTo>
                  <a:pt x="366" y="269"/>
                </a:lnTo>
                <a:lnTo>
                  <a:pt x="372" y="272"/>
                </a:lnTo>
                <a:lnTo>
                  <a:pt x="376" y="276"/>
                </a:lnTo>
                <a:lnTo>
                  <a:pt x="380" y="280"/>
                </a:lnTo>
                <a:lnTo>
                  <a:pt x="386" y="284"/>
                </a:lnTo>
                <a:lnTo>
                  <a:pt x="390" y="288"/>
                </a:lnTo>
                <a:lnTo>
                  <a:pt x="380" y="298"/>
                </a:lnTo>
                <a:lnTo>
                  <a:pt x="388" y="308"/>
                </a:lnTo>
                <a:lnTo>
                  <a:pt x="392" y="304"/>
                </a:lnTo>
                <a:lnTo>
                  <a:pt x="396" y="304"/>
                </a:lnTo>
                <a:lnTo>
                  <a:pt x="400" y="300"/>
                </a:lnTo>
                <a:lnTo>
                  <a:pt x="402" y="300"/>
                </a:lnTo>
                <a:lnTo>
                  <a:pt x="402" y="302"/>
                </a:lnTo>
                <a:lnTo>
                  <a:pt x="402" y="306"/>
                </a:lnTo>
                <a:lnTo>
                  <a:pt x="396" y="318"/>
                </a:lnTo>
                <a:lnTo>
                  <a:pt x="394" y="322"/>
                </a:lnTo>
                <a:lnTo>
                  <a:pt x="392" y="324"/>
                </a:lnTo>
                <a:lnTo>
                  <a:pt x="388" y="327"/>
                </a:lnTo>
                <a:lnTo>
                  <a:pt x="386" y="331"/>
                </a:lnTo>
                <a:lnTo>
                  <a:pt x="384" y="333"/>
                </a:lnTo>
                <a:lnTo>
                  <a:pt x="382" y="335"/>
                </a:lnTo>
                <a:lnTo>
                  <a:pt x="382" y="337"/>
                </a:lnTo>
                <a:lnTo>
                  <a:pt x="376" y="327"/>
                </a:lnTo>
                <a:lnTo>
                  <a:pt x="370" y="333"/>
                </a:lnTo>
                <a:lnTo>
                  <a:pt x="374" y="343"/>
                </a:lnTo>
                <a:lnTo>
                  <a:pt x="366" y="345"/>
                </a:lnTo>
                <a:lnTo>
                  <a:pt x="364" y="345"/>
                </a:lnTo>
                <a:lnTo>
                  <a:pt x="362" y="343"/>
                </a:lnTo>
                <a:lnTo>
                  <a:pt x="360" y="343"/>
                </a:lnTo>
                <a:lnTo>
                  <a:pt x="356" y="343"/>
                </a:lnTo>
                <a:lnTo>
                  <a:pt x="356" y="345"/>
                </a:lnTo>
                <a:lnTo>
                  <a:pt x="356" y="349"/>
                </a:lnTo>
                <a:lnTo>
                  <a:pt x="358" y="355"/>
                </a:lnTo>
                <a:lnTo>
                  <a:pt x="358" y="359"/>
                </a:lnTo>
                <a:lnTo>
                  <a:pt x="356" y="361"/>
                </a:lnTo>
                <a:lnTo>
                  <a:pt x="354" y="361"/>
                </a:lnTo>
                <a:lnTo>
                  <a:pt x="351" y="363"/>
                </a:lnTo>
                <a:lnTo>
                  <a:pt x="347" y="365"/>
                </a:lnTo>
                <a:lnTo>
                  <a:pt x="343" y="365"/>
                </a:lnTo>
                <a:lnTo>
                  <a:pt x="341" y="365"/>
                </a:lnTo>
                <a:lnTo>
                  <a:pt x="337" y="363"/>
                </a:lnTo>
                <a:lnTo>
                  <a:pt x="333" y="361"/>
                </a:lnTo>
                <a:lnTo>
                  <a:pt x="335" y="361"/>
                </a:lnTo>
                <a:lnTo>
                  <a:pt x="333" y="361"/>
                </a:lnTo>
                <a:lnTo>
                  <a:pt x="331" y="365"/>
                </a:lnTo>
                <a:lnTo>
                  <a:pt x="331" y="369"/>
                </a:lnTo>
                <a:lnTo>
                  <a:pt x="331" y="378"/>
                </a:lnTo>
                <a:lnTo>
                  <a:pt x="329" y="380"/>
                </a:lnTo>
                <a:lnTo>
                  <a:pt x="327" y="386"/>
                </a:lnTo>
                <a:lnTo>
                  <a:pt x="323" y="388"/>
                </a:lnTo>
                <a:lnTo>
                  <a:pt x="323" y="390"/>
                </a:lnTo>
                <a:lnTo>
                  <a:pt x="317" y="400"/>
                </a:lnTo>
                <a:lnTo>
                  <a:pt x="311" y="390"/>
                </a:lnTo>
                <a:lnTo>
                  <a:pt x="311" y="382"/>
                </a:lnTo>
                <a:lnTo>
                  <a:pt x="300" y="377"/>
                </a:lnTo>
                <a:lnTo>
                  <a:pt x="300" y="375"/>
                </a:lnTo>
                <a:lnTo>
                  <a:pt x="298" y="375"/>
                </a:lnTo>
                <a:lnTo>
                  <a:pt x="296" y="375"/>
                </a:lnTo>
                <a:lnTo>
                  <a:pt x="294" y="375"/>
                </a:lnTo>
                <a:lnTo>
                  <a:pt x="292" y="377"/>
                </a:lnTo>
                <a:lnTo>
                  <a:pt x="292" y="378"/>
                </a:lnTo>
                <a:lnTo>
                  <a:pt x="292" y="382"/>
                </a:lnTo>
                <a:lnTo>
                  <a:pt x="294" y="388"/>
                </a:lnTo>
                <a:lnTo>
                  <a:pt x="294" y="390"/>
                </a:lnTo>
                <a:lnTo>
                  <a:pt x="292" y="392"/>
                </a:lnTo>
                <a:lnTo>
                  <a:pt x="288" y="396"/>
                </a:lnTo>
                <a:lnTo>
                  <a:pt x="284" y="398"/>
                </a:lnTo>
                <a:lnTo>
                  <a:pt x="278" y="402"/>
                </a:lnTo>
                <a:lnTo>
                  <a:pt x="274" y="404"/>
                </a:lnTo>
                <a:lnTo>
                  <a:pt x="272" y="406"/>
                </a:lnTo>
                <a:lnTo>
                  <a:pt x="270" y="406"/>
                </a:lnTo>
                <a:lnTo>
                  <a:pt x="272" y="420"/>
                </a:lnTo>
                <a:lnTo>
                  <a:pt x="251" y="420"/>
                </a:lnTo>
                <a:lnTo>
                  <a:pt x="258" y="408"/>
                </a:lnTo>
                <a:lnTo>
                  <a:pt x="247" y="408"/>
                </a:lnTo>
                <a:lnTo>
                  <a:pt x="247" y="406"/>
                </a:lnTo>
                <a:lnTo>
                  <a:pt x="247" y="402"/>
                </a:lnTo>
                <a:lnTo>
                  <a:pt x="245" y="396"/>
                </a:lnTo>
                <a:lnTo>
                  <a:pt x="245" y="392"/>
                </a:lnTo>
                <a:lnTo>
                  <a:pt x="243" y="390"/>
                </a:lnTo>
                <a:lnTo>
                  <a:pt x="241" y="390"/>
                </a:lnTo>
                <a:lnTo>
                  <a:pt x="239" y="396"/>
                </a:lnTo>
                <a:lnTo>
                  <a:pt x="235" y="408"/>
                </a:lnTo>
                <a:lnTo>
                  <a:pt x="235" y="410"/>
                </a:lnTo>
                <a:lnTo>
                  <a:pt x="235" y="412"/>
                </a:lnTo>
                <a:lnTo>
                  <a:pt x="235" y="416"/>
                </a:lnTo>
                <a:lnTo>
                  <a:pt x="233" y="418"/>
                </a:lnTo>
                <a:lnTo>
                  <a:pt x="233" y="420"/>
                </a:lnTo>
                <a:lnTo>
                  <a:pt x="233" y="422"/>
                </a:lnTo>
                <a:lnTo>
                  <a:pt x="235" y="461"/>
                </a:lnTo>
                <a:lnTo>
                  <a:pt x="229" y="473"/>
                </a:lnTo>
                <a:lnTo>
                  <a:pt x="221" y="488"/>
                </a:lnTo>
                <a:lnTo>
                  <a:pt x="215" y="479"/>
                </a:lnTo>
                <a:lnTo>
                  <a:pt x="203" y="483"/>
                </a:lnTo>
                <a:lnTo>
                  <a:pt x="200" y="504"/>
                </a:lnTo>
                <a:lnTo>
                  <a:pt x="192" y="502"/>
                </a:lnTo>
                <a:lnTo>
                  <a:pt x="192" y="504"/>
                </a:lnTo>
                <a:lnTo>
                  <a:pt x="192" y="508"/>
                </a:lnTo>
                <a:lnTo>
                  <a:pt x="190" y="508"/>
                </a:lnTo>
                <a:lnTo>
                  <a:pt x="190" y="510"/>
                </a:lnTo>
                <a:lnTo>
                  <a:pt x="188" y="510"/>
                </a:lnTo>
                <a:lnTo>
                  <a:pt x="186" y="508"/>
                </a:lnTo>
                <a:lnTo>
                  <a:pt x="182" y="502"/>
                </a:lnTo>
                <a:lnTo>
                  <a:pt x="182" y="500"/>
                </a:lnTo>
                <a:lnTo>
                  <a:pt x="180" y="500"/>
                </a:lnTo>
                <a:lnTo>
                  <a:pt x="180" y="498"/>
                </a:lnTo>
                <a:lnTo>
                  <a:pt x="178" y="498"/>
                </a:lnTo>
                <a:lnTo>
                  <a:pt x="176" y="500"/>
                </a:lnTo>
                <a:lnTo>
                  <a:pt x="174" y="502"/>
                </a:lnTo>
                <a:lnTo>
                  <a:pt x="174" y="508"/>
                </a:lnTo>
                <a:lnTo>
                  <a:pt x="172" y="518"/>
                </a:lnTo>
                <a:lnTo>
                  <a:pt x="174" y="520"/>
                </a:lnTo>
                <a:lnTo>
                  <a:pt x="174" y="524"/>
                </a:lnTo>
                <a:lnTo>
                  <a:pt x="174" y="530"/>
                </a:lnTo>
                <a:lnTo>
                  <a:pt x="176" y="532"/>
                </a:lnTo>
                <a:lnTo>
                  <a:pt x="174" y="534"/>
                </a:lnTo>
                <a:lnTo>
                  <a:pt x="172" y="532"/>
                </a:lnTo>
                <a:lnTo>
                  <a:pt x="170" y="526"/>
                </a:lnTo>
                <a:lnTo>
                  <a:pt x="164" y="512"/>
                </a:lnTo>
                <a:lnTo>
                  <a:pt x="160" y="516"/>
                </a:lnTo>
                <a:lnTo>
                  <a:pt x="156" y="518"/>
                </a:lnTo>
                <a:lnTo>
                  <a:pt x="152" y="522"/>
                </a:lnTo>
                <a:lnTo>
                  <a:pt x="147" y="526"/>
                </a:lnTo>
                <a:lnTo>
                  <a:pt x="143" y="530"/>
                </a:lnTo>
                <a:lnTo>
                  <a:pt x="141" y="532"/>
                </a:lnTo>
                <a:lnTo>
                  <a:pt x="137" y="557"/>
                </a:lnTo>
                <a:lnTo>
                  <a:pt x="141" y="559"/>
                </a:lnTo>
                <a:lnTo>
                  <a:pt x="141" y="567"/>
                </a:lnTo>
                <a:lnTo>
                  <a:pt x="139" y="567"/>
                </a:lnTo>
                <a:lnTo>
                  <a:pt x="137" y="567"/>
                </a:lnTo>
                <a:lnTo>
                  <a:pt x="133" y="569"/>
                </a:lnTo>
                <a:lnTo>
                  <a:pt x="131" y="573"/>
                </a:lnTo>
                <a:lnTo>
                  <a:pt x="129" y="577"/>
                </a:lnTo>
                <a:lnTo>
                  <a:pt x="131" y="583"/>
                </a:lnTo>
                <a:lnTo>
                  <a:pt x="135" y="591"/>
                </a:lnTo>
                <a:lnTo>
                  <a:pt x="133" y="593"/>
                </a:lnTo>
                <a:lnTo>
                  <a:pt x="131" y="596"/>
                </a:lnTo>
                <a:lnTo>
                  <a:pt x="127" y="600"/>
                </a:lnTo>
                <a:lnTo>
                  <a:pt x="123" y="602"/>
                </a:lnTo>
                <a:lnTo>
                  <a:pt x="121" y="606"/>
                </a:lnTo>
                <a:lnTo>
                  <a:pt x="119" y="606"/>
                </a:lnTo>
                <a:lnTo>
                  <a:pt x="119" y="608"/>
                </a:lnTo>
                <a:lnTo>
                  <a:pt x="119" y="634"/>
                </a:lnTo>
                <a:lnTo>
                  <a:pt x="109" y="6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Freeform 80"/>
          <p:cNvSpPr>
            <a:spLocks/>
          </p:cNvSpPr>
          <p:nvPr/>
        </p:nvSpPr>
        <p:spPr bwMode="auto">
          <a:xfrm>
            <a:off x="9156700" y="1798638"/>
            <a:ext cx="52388" cy="53975"/>
          </a:xfrm>
          <a:custGeom>
            <a:avLst/>
            <a:gdLst>
              <a:gd name="T0" fmla="*/ 25400 w 33"/>
              <a:gd name="T1" fmla="*/ 0 h 32"/>
              <a:gd name="T2" fmla="*/ 50800 w 33"/>
              <a:gd name="T3" fmla="*/ 15180 h 32"/>
              <a:gd name="T4" fmla="*/ 39688 w 33"/>
              <a:gd name="T5" fmla="*/ 35421 h 32"/>
              <a:gd name="T6" fmla="*/ 30163 w 33"/>
              <a:gd name="T7" fmla="*/ 38795 h 32"/>
              <a:gd name="T8" fmla="*/ 30163 w 33"/>
              <a:gd name="T9" fmla="*/ 38795 h 32"/>
              <a:gd name="T10" fmla="*/ 34925 w 33"/>
              <a:gd name="T11" fmla="*/ 43855 h 32"/>
              <a:gd name="T12" fmla="*/ 34925 w 33"/>
              <a:gd name="T13" fmla="*/ 47228 h 32"/>
              <a:gd name="T14" fmla="*/ 34925 w 33"/>
              <a:gd name="T15" fmla="*/ 52288 h 32"/>
              <a:gd name="T16" fmla="*/ 30163 w 33"/>
              <a:gd name="T17" fmla="*/ 52288 h 32"/>
              <a:gd name="T18" fmla="*/ 25400 w 33"/>
              <a:gd name="T19" fmla="*/ 52288 h 32"/>
              <a:gd name="T20" fmla="*/ 14288 w 33"/>
              <a:gd name="T21" fmla="*/ 47228 h 32"/>
              <a:gd name="T22" fmla="*/ 0 w 33"/>
              <a:gd name="T23" fmla="*/ 43855 h 32"/>
              <a:gd name="T24" fmla="*/ 0 w 33"/>
              <a:gd name="T25" fmla="*/ 38795 h 32"/>
              <a:gd name="T26" fmla="*/ 0 w 33"/>
              <a:gd name="T27" fmla="*/ 26988 h 32"/>
              <a:gd name="T28" fmla="*/ 0 w 33"/>
              <a:gd name="T29" fmla="*/ 23614 h 32"/>
              <a:gd name="T30" fmla="*/ 4763 w 33"/>
              <a:gd name="T31" fmla="*/ 18554 h 32"/>
              <a:gd name="T32" fmla="*/ 25400 w 33"/>
              <a:gd name="T33" fmla="*/ 0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16" y="0"/>
                </a:moveTo>
                <a:lnTo>
                  <a:pt x="32" y="9"/>
                </a:lnTo>
                <a:lnTo>
                  <a:pt x="25" y="21"/>
                </a:lnTo>
                <a:lnTo>
                  <a:pt x="19" y="23"/>
                </a:lnTo>
                <a:lnTo>
                  <a:pt x="22" y="26"/>
                </a:lnTo>
                <a:lnTo>
                  <a:pt x="22" y="28"/>
                </a:lnTo>
                <a:lnTo>
                  <a:pt x="22" y="31"/>
                </a:lnTo>
                <a:lnTo>
                  <a:pt x="19" y="31"/>
                </a:lnTo>
                <a:lnTo>
                  <a:pt x="16" y="31"/>
                </a:lnTo>
                <a:lnTo>
                  <a:pt x="9" y="28"/>
                </a:lnTo>
                <a:lnTo>
                  <a:pt x="0" y="26"/>
                </a:lnTo>
                <a:lnTo>
                  <a:pt x="0" y="23"/>
                </a:lnTo>
                <a:lnTo>
                  <a:pt x="0" y="16"/>
                </a:lnTo>
                <a:lnTo>
                  <a:pt x="0" y="14"/>
                </a:lnTo>
                <a:lnTo>
                  <a:pt x="3" y="11"/>
                </a:lnTo>
                <a:lnTo>
                  <a:pt x="16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Freeform 81"/>
          <p:cNvSpPr>
            <a:spLocks/>
          </p:cNvSpPr>
          <p:nvPr/>
        </p:nvSpPr>
        <p:spPr bwMode="auto">
          <a:xfrm>
            <a:off x="9156700" y="1798638"/>
            <a:ext cx="52388" cy="53975"/>
          </a:xfrm>
          <a:custGeom>
            <a:avLst/>
            <a:gdLst>
              <a:gd name="T0" fmla="*/ 25400 w 33"/>
              <a:gd name="T1" fmla="*/ 0 h 32"/>
              <a:gd name="T2" fmla="*/ 50800 w 33"/>
              <a:gd name="T3" fmla="*/ 15180 h 32"/>
              <a:gd name="T4" fmla="*/ 39688 w 33"/>
              <a:gd name="T5" fmla="*/ 35421 h 32"/>
              <a:gd name="T6" fmla="*/ 30163 w 33"/>
              <a:gd name="T7" fmla="*/ 38795 h 32"/>
              <a:gd name="T8" fmla="*/ 30163 w 33"/>
              <a:gd name="T9" fmla="*/ 38795 h 32"/>
              <a:gd name="T10" fmla="*/ 30163 w 33"/>
              <a:gd name="T11" fmla="*/ 38795 h 32"/>
              <a:gd name="T12" fmla="*/ 34925 w 33"/>
              <a:gd name="T13" fmla="*/ 43855 h 32"/>
              <a:gd name="T14" fmla="*/ 34925 w 33"/>
              <a:gd name="T15" fmla="*/ 47228 h 32"/>
              <a:gd name="T16" fmla="*/ 34925 w 33"/>
              <a:gd name="T17" fmla="*/ 52288 h 32"/>
              <a:gd name="T18" fmla="*/ 30163 w 33"/>
              <a:gd name="T19" fmla="*/ 52288 h 32"/>
              <a:gd name="T20" fmla="*/ 25400 w 33"/>
              <a:gd name="T21" fmla="*/ 52288 h 32"/>
              <a:gd name="T22" fmla="*/ 14288 w 33"/>
              <a:gd name="T23" fmla="*/ 47228 h 32"/>
              <a:gd name="T24" fmla="*/ 0 w 33"/>
              <a:gd name="T25" fmla="*/ 43855 h 32"/>
              <a:gd name="T26" fmla="*/ 0 w 33"/>
              <a:gd name="T27" fmla="*/ 43855 h 32"/>
              <a:gd name="T28" fmla="*/ 0 w 33"/>
              <a:gd name="T29" fmla="*/ 38795 h 32"/>
              <a:gd name="T30" fmla="*/ 0 w 33"/>
              <a:gd name="T31" fmla="*/ 26988 h 32"/>
              <a:gd name="T32" fmla="*/ 0 w 33"/>
              <a:gd name="T33" fmla="*/ 23614 h 32"/>
              <a:gd name="T34" fmla="*/ 4763 w 33"/>
              <a:gd name="T35" fmla="*/ 18554 h 32"/>
              <a:gd name="T36" fmla="*/ 25400 w 33"/>
              <a:gd name="T37" fmla="*/ 0 h 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3"/>
              <a:gd name="T58" fmla="*/ 0 h 32"/>
              <a:gd name="T59" fmla="*/ 33 w 33"/>
              <a:gd name="T60" fmla="*/ 32 h 3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3" h="32">
                <a:moveTo>
                  <a:pt x="16" y="0"/>
                </a:moveTo>
                <a:lnTo>
                  <a:pt x="32" y="9"/>
                </a:lnTo>
                <a:lnTo>
                  <a:pt x="25" y="21"/>
                </a:lnTo>
                <a:lnTo>
                  <a:pt x="19" y="23"/>
                </a:lnTo>
                <a:lnTo>
                  <a:pt x="22" y="26"/>
                </a:lnTo>
                <a:lnTo>
                  <a:pt x="22" y="28"/>
                </a:lnTo>
                <a:lnTo>
                  <a:pt x="22" y="31"/>
                </a:lnTo>
                <a:lnTo>
                  <a:pt x="19" y="31"/>
                </a:lnTo>
                <a:lnTo>
                  <a:pt x="16" y="31"/>
                </a:lnTo>
                <a:lnTo>
                  <a:pt x="9" y="28"/>
                </a:lnTo>
                <a:lnTo>
                  <a:pt x="0" y="26"/>
                </a:lnTo>
                <a:lnTo>
                  <a:pt x="0" y="23"/>
                </a:lnTo>
                <a:lnTo>
                  <a:pt x="0" y="16"/>
                </a:lnTo>
                <a:lnTo>
                  <a:pt x="0" y="14"/>
                </a:lnTo>
                <a:lnTo>
                  <a:pt x="3" y="11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Freeform 82"/>
          <p:cNvSpPr>
            <a:spLocks/>
          </p:cNvSpPr>
          <p:nvPr/>
        </p:nvSpPr>
        <p:spPr bwMode="auto">
          <a:xfrm>
            <a:off x="8493125" y="2270125"/>
            <a:ext cx="587375" cy="317500"/>
          </a:xfrm>
          <a:custGeom>
            <a:avLst/>
            <a:gdLst>
              <a:gd name="T0" fmla="*/ 1592 w 369"/>
              <a:gd name="T1" fmla="*/ 131032 h 189"/>
              <a:gd name="T2" fmla="*/ 30244 w 369"/>
              <a:gd name="T3" fmla="*/ 127672 h 189"/>
              <a:gd name="T4" fmla="*/ 73223 w 369"/>
              <a:gd name="T5" fmla="*/ 114233 h 189"/>
              <a:gd name="T6" fmla="*/ 111426 w 369"/>
              <a:gd name="T7" fmla="*/ 104153 h 189"/>
              <a:gd name="T8" fmla="*/ 304034 w 369"/>
              <a:gd name="T9" fmla="*/ 58796 h 189"/>
              <a:gd name="T10" fmla="*/ 323136 w 369"/>
              <a:gd name="T11" fmla="*/ 38638 h 189"/>
              <a:gd name="T12" fmla="*/ 348605 w 369"/>
              <a:gd name="T13" fmla="*/ 5040 h 189"/>
              <a:gd name="T14" fmla="*/ 372482 w 369"/>
              <a:gd name="T15" fmla="*/ 0 h 189"/>
              <a:gd name="T16" fmla="*/ 372482 w 369"/>
              <a:gd name="T17" fmla="*/ 1680 h 189"/>
              <a:gd name="T18" fmla="*/ 382033 w 369"/>
              <a:gd name="T19" fmla="*/ 25198 h 189"/>
              <a:gd name="T20" fmla="*/ 404318 w 369"/>
              <a:gd name="T21" fmla="*/ 41997 h 189"/>
              <a:gd name="T22" fmla="*/ 413869 w 369"/>
              <a:gd name="T23" fmla="*/ 48717 h 189"/>
              <a:gd name="T24" fmla="*/ 391583 w 369"/>
              <a:gd name="T25" fmla="*/ 75595 h 189"/>
              <a:gd name="T26" fmla="*/ 385216 w 369"/>
              <a:gd name="T27" fmla="*/ 97434 h 189"/>
              <a:gd name="T28" fmla="*/ 378849 w 369"/>
              <a:gd name="T29" fmla="*/ 137751 h 189"/>
              <a:gd name="T30" fmla="*/ 429787 w 369"/>
              <a:gd name="T31" fmla="*/ 144471 h 189"/>
              <a:gd name="T32" fmla="*/ 450480 w 369"/>
              <a:gd name="T33" fmla="*/ 169669 h 189"/>
              <a:gd name="T34" fmla="*/ 460031 w 369"/>
              <a:gd name="T35" fmla="*/ 199907 h 189"/>
              <a:gd name="T36" fmla="*/ 475949 w 369"/>
              <a:gd name="T37" fmla="*/ 199907 h 189"/>
              <a:gd name="T38" fmla="*/ 475949 w 369"/>
              <a:gd name="T39" fmla="*/ 209987 h 189"/>
              <a:gd name="T40" fmla="*/ 498234 w 369"/>
              <a:gd name="T41" fmla="*/ 226786 h 189"/>
              <a:gd name="T42" fmla="*/ 541213 w 369"/>
              <a:gd name="T43" fmla="*/ 226786 h 189"/>
              <a:gd name="T44" fmla="*/ 566682 w 369"/>
              <a:gd name="T45" fmla="*/ 196548 h 189"/>
              <a:gd name="T46" fmla="*/ 553947 w 369"/>
              <a:gd name="T47" fmla="*/ 169669 h 189"/>
              <a:gd name="T48" fmla="*/ 528478 w 369"/>
              <a:gd name="T49" fmla="*/ 151190 h 189"/>
              <a:gd name="T50" fmla="*/ 518928 w 369"/>
              <a:gd name="T51" fmla="*/ 157910 h 189"/>
              <a:gd name="T52" fmla="*/ 518928 w 369"/>
              <a:gd name="T53" fmla="*/ 144471 h 189"/>
              <a:gd name="T54" fmla="*/ 550764 w 369"/>
              <a:gd name="T55" fmla="*/ 151190 h 189"/>
              <a:gd name="T56" fmla="*/ 585783 w 369"/>
              <a:gd name="T57" fmla="*/ 213347 h 189"/>
              <a:gd name="T58" fmla="*/ 585783 w 369"/>
              <a:gd name="T59" fmla="*/ 230146 h 189"/>
              <a:gd name="T60" fmla="*/ 585783 w 369"/>
              <a:gd name="T61" fmla="*/ 233505 h 189"/>
              <a:gd name="T62" fmla="*/ 573049 w 369"/>
              <a:gd name="T63" fmla="*/ 233505 h 189"/>
              <a:gd name="T64" fmla="*/ 547580 w 369"/>
              <a:gd name="T65" fmla="*/ 245265 h 189"/>
              <a:gd name="T66" fmla="*/ 525295 w 369"/>
              <a:gd name="T67" fmla="*/ 251984 h 189"/>
              <a:gd name="T68" fmla="*/ 510968 w 369"/>
              <a:gd name="T69" fmla="*/ 275503 h 189"/>
              <a:gd name="T70" fmla="*/ 485500 w 369"/>
              <a:gd name="T71" fmla="*/ 295661 h 189"/>
              <a:gd name="T72" fmla="*/ 479132 w 369"/>
              <a:gd name="T73" fmla="*/ 248624 h 189"/>
              <a:gd name="T74" fmla="*/ 460031 w 369"/>
              <a:gd name="T75" fmla="*/ 241905 h 189"/>
              <a:gd name="T76" fmla="*/ 456847 w 369"/>
              <a:gd name="T77" fmla="*/ 285582 h 189"/>
              <a:gd name="T78" fmla="*/ 456847 w 369"/>
              <a:gd name="T79" fmla="*/ 272143 h 189"/>
              <a:gd name="T80" fmla="*/ 436154 w 369"/>
              <a:gd name="T81" fmla="*/ 282222 h 189"/>
              <a:gd name="T82" fmla="*/ 436154 w 369"/>
              <a:gd name="T83" fmla="*/ 299021 h 189"/>
              <a:gd name="T84" fmla="*/ 413869 w 369"/>
              <a:gd name="T85" fmla="*/ 315820 h 189"/>
              <a:gd name="T86" fmla="*/ 407501 w 369"/>
              <a:gd name="T87" fmla="*/ 302381 h 189"/>
              <a:gd name="T88" fmla="*/ 404318 w 369"/>
              <a:gd name="T89" fmla="*/ 292302 h 189"/>
              <a:gd name="T90" fmla="*/ 354972 w 369"/>
              <a:gd name="T91" fmla="*/ 238545 h 189"/>
              <a:gd name="T92" fmla="*/ 273790 w 369"/>
              <a:gd name="T93" fmla="*/ 230146 h 189"/>
              <a:gd name="T94" fmla="*/ 117793 w 369"/>
              <a:gd name="T95" fmla="*/ 268783 h 18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69"/>
              <a:gd name="T145" fmla="*/ 0 h 189"/>
              <a:gd name="T146" fmla="*/ 369 w 369"/>
              <a:gd name="T147" fmla="*/ 189 h 18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69" h="189">
                <a:moveTo>
                  <a:pt x="5" y="176"/>
                </a:moveTo>
                <a:lnTo>
                  <a:pt x="0" y="176"/>
                </a:lnTo>
                <a:lnTo>
                  <a:pt x="1" y="80"/>
                </a:lnTo>
                <a:lnTo>
                  <a:pt x="1" y="78"/>
                </a:lnTo>
                <a:lnTo>
                  <a:pt x="5" y="78"/>
                </a:lnTo>
                <a:lnTo>
                  <a:pt x="9" y="78"/>
                </a:lnTo>
                <a:lnTo>
                  <a:pt x="13" y="76"/>
                </a:lnTo>
                <a:lnTo>
                  <a:pt x="19" y="76"/>
                </a:lnTo>
                <a:lnTo>
                  <a:pt x="27" y="74"/>
                </a:lnTo>
                <a:lnTo>
                  <a:pt x="33" y="72"/>
                </a:lnTo>
                <a:lnTo>
                  <a:pt x="39" y="70"/>
                </a:lnTo>
                <a:lnTo>
                  <a:pt x="46" y="68"/>
                </a:lnTo>
                <a:lnTo>
                  <a:pt x="52" y="66"/>
                </a:lnTo>
                <a:lnTo>
                  <a:pt x="60" y="64"/>
                </a:lnTo>
                <a:lnTo>
                  <a:pt x="66" y="62"/>
                </a:lnTo>
                <a:lnTo>
                  <a:pt x="70" y="62"/>
                </a:lnTo>
                <a:lnTo>
                  <a:pt x="74" y="60"/>
                </a:lnTo>
                <a:lnTo>
                  <a:pt x="76" y="60"/>
                </a:lnTo>
                <a:lnTo>
                  <a:pt x="78" y="60"/>
                </a:lnTo>
                <a:lnTo>
                  <a:pt x="191" y="35"/>
                </a:lnTo>
                <a:lnTo>
                  <a:pt x="199" y="27"/>
                </a:lnTo>
                <a:lnTo>
                  <a:pt x="201" y="27"/>
                </a:lnTo>
                <a:lnTo>
                  <a:pt x="201" y="25"/>
                </a:lnTo>
                <a:lnTo>
                  <a:pt x="203" y="23"/>
                </a:lnTo>
                <a:lnTo>
                  <a:pt x="205" y="21"/>
                </a:lnTo>
                <a:lnTo>
                  <a:pt x="209" y="13"/>
                </a:lnTo>
                <a:lnTo>
                  <a:pt x="213" y="7"/>
                </a:lnTo>
                <a:lnTo>
                  <a:pt x="219" y="3"/>
                </a:lnTo>
                <a:lnTo>
                  <a:pt x="225" y="0"/>
                </a:lnTo>
                <a:lnTo>
                  <a:pt x="229" y="0"/>
                </a:lnTo>
                <a:lnTo>
                  <a:pt x="232" y="0"/>
                </a:lnTo>
                <a:lnTo>
                  <a:pt x="234" y="0"/>
                </a:lnTo>
                <a:lnTo>
                  <a:pt x="236" y="0"/>
                </a:lnTo>
                <a:lnTo>
                  <a:pt x="234" y="0"/>
                </a:lnTo>
                <a:lnTo>
                  <a:pt x="234" y="1"/>
                </a:lnTo>
                <a:lnTo>
                  <a:pt x="234" y="3"/>
                </a:lnTo>
                <a:lnTo>
                  <a:pt x="236" y="7"/>
                </a:lnTo>
                <a:lnTo>
                  <a:pt x="238" y="11"/>
                </a:lnTo>
                <a:lnTo>
                  <a:pt x="240" y="15"/>
                </a:lnTo>
                <a:lnTo>
                  <a:pt x="246" y="19"/>
                </a:lnTo>
                <a:lnTo>
                  <a:pt x="252" y="25"/>
                </a:lnTo>
                <a:lnTo>
                  <a:pt x="254" y="25"/>
                </a:lnTo>
                <a:lnTo>
                  <a:pt x="258" y="25"/>
                </a:lnTo>
                <a:lnTo>
                  <a:pt x="260" y="25"/>
                </a:lnTo>
                <a:lnTo>
                  <a:pt x="262" y="25"/>
                </a:lnTo>
                <a:lnTo>
                  <a:pt x="260" y="29"/>
                </a:lnTo>
                <a:lnTo>
                  <a:pt x="256" y="33"/>
                </a:lnTo>
                <a:lnTo>
                  <a:pt x="246" y="39"/>
                </a:lnTo>
                <a:lnTo>
                  <a:pt x="246" y="41"/>
                </a:lnTo>
                <a:lnTo>
                  <a:pt x="246" y="45"/>
                </a:lnTo>
                <a:lnTo>
                  <a:pt x="246" y="50"/>
                </a:lnTo>
                <a:lnTo>
                  <a:pt x="244" y="52"/>
                </a:lnTo>
                <a:lnTo>
                  <a:pt x="242" y="58"/>
                </a:lnTo>
                <a:lnTo>
                  <a:pt x="238" y="64"/>
                </a:lnTo>
                <a:lnTo>
                  <a:pt x="236" y="72"/>
                </a:lnTo>
                <a:lnTo>
                  <a:pt x="236" y="78"/>
                </a:lnTo>
                <a:lnTo>
                  <a:pt x="238" y="82"/>
                </a:lnTo>
                <a:lnTo>
                  <a:pt x="244" y="82"/>
                </a:lnTo>
                <a:lnTo>
                  <a:pt x="254" y="80"/>
                </a:lnTo>
                <a:lnTo>
                  <a:pt x="262" y="82"/>
                </a:lnTo>
                <a:lnTo>
                  <a:pt x="270" y="86"/>
                </a:lnTo>
                <a:lnTo>
                  <a:pt x="276" y="95"/>
                </a:lnTo>
                <a:lnTo>
                  <a:pt x="281" y="95"/>
                </a:lnTo>
                <a:lnTo>
                  <a:pt x="281" y="97"/>
                </a:lnTo>
                <a:lnTo>
                  <a:pt x="283" y="101"/>
                </a:lnTo>
                <a:lnTo>
                  <a:pt x="283" y="105"/>
                </a:lnTo>
                <a:lnTo>
                  <a:pt x="285" y="111"/>
                </a:lnTo>
                <a:lnTo>
                  <a:pt x="287" y="115"/>
                </a:lnTo>
                <a:lnTo>
                  <a:pt x="289" y="119"/>
                </a:lnTo>
                <a:lnTo>
                  <a:pt x="291" y="119"/>
                </a:lnTo>
                <a:lnTo>
                  <a:pt x="295" y="117"/>
                </a:lnTo>
                <a:lnTo>
                  <a:pt x="297" y="117"/>
                </a:lnTo>
                <a:lnTo>
                  <a:pt x="299" y="119"/>
                </a:lnTo>
                <a:lnTo>
                  <a:pt x="299" y="121"/>
                </a:lnTo>
                <a:lnTo>
                  <a:pt x="299" y="123"/>
                </a:lnTo>
                <a:lnTo>
                  <a:pt x="299" y="125"/>
                </a:lnTo>
                <a:lnTo>
                  <a:pt x="301" y="127"/>
                </a:lnTo>
                <a:lnTo>
                  <a:pt x="303" y="129"/>
                </a:lnTo>
                <a:lnTo>
                  <a:pt x="307" y="133"/>
                </a:lnTo>
                <a:lnTo>
                  <a:pt x="313" y="135"/>
                </a:lnTo>
                <a:lnTo>
                  <a:pt x="322" y="137"/>
                </a:lnTo>
                <a:lnTo>
                  <a:pt x="332" y="137"/>
                </a:lnTo>
                <a:lnTo>
                  <a:pt x="336" y="135"/>
                </a:lnTo>
                <a:lnTo>
                  <a:pt x="340" y="135"/>
                </a:lnTo>
                <a:lnTo>
                  <a:pt x="344" y="131"/>
                </a:lnTo>
                <a:lnTo>
                  <a:pt x="350" y="127"/>
                </a:lnTo>
                <a:lnTo>
                  <a:pt x="354" y="123"/>
                </a:lnTo>
                <a:lnTo>
                  <a:pt x="356" y="117"/>
                </a:lnTo>
                <a:lnTo>
                  <a:pt x="356" y="113"/>
                </a:lnTo>
                <a:lnTo>
                  <a:pt x="352" y="107"/>
                </a:lnTo>
                <a:lnTo>
                  <a:pt x="350" y="105"/>
                </a:lnTo>
                <a:lnTo>
                  <a:pt x="348" y="101"/>
                </a:lnTo>
                <a:lnTo>
                  <a:pt x="344" y="99"/>
                </a:lnTo>
                <a:lnTo>
                  <a:pt x="340" y="94"/>
                </a:lnTo>
                <a:lnTo>
                  <a:pt x="336" y="92"/>
                </a:lnTo>
                <a:lnTo>
                  <a:pt x="332" y="90"/>
                </a:lnTo>
                <a:lnTo>
                  <a:pt x="330" y="90"/>
                </a:lnTo>
                <a:lnTo>
                  <a:pt x="326" y="94"/>
                </a:lnTo>
                <a:lnTo>
                  <a:pt x="326" y="95"/>
                </a:lnTo>
                <a:lnTo>
                  <a:pt x="326" y="86"/>
                </a:lnTo>
                <a:lnTo>
                  <a:pt x="328" y="84"/>
                </a:lnTo>
                <a:lnTo>
                  <a:pt x="332" y="84"/>
                </a:lnTo>
                <a:lnTo>
                  <a:pt x="340" y="86"/>
                </a:lnTo>
                <a:lnTo>
                  <a:pt x="346" y="90"/>
                </a:lnTo>
                <a:lnTo>
                  <a:pt x="354" y="97"/>
                </a:lnTo>
                <a:lnTo>
                  <a:pt x="362" y="109"/>
                </a:lnTo>
                <a:lnTo>
                  <a:pt x="368" y="127"/>
                </a:lnTo>
                <a:lnTo>
                  <a:pt x="368" y="129"/>
                </a:lnTo>
                <a:lnTo>
                  <a:pt x="368" y="131"/>
                </a:lnTo>
                <a:lnTo>
                  <a:pt x="368" y="135"/>
                </a:lnTo>
                <a:lnTo>
                  <a:pt x="368" y="137"/>
                </a:lnTo>
                <a:lnTo>
                  <a:pt x="368" y="139"/>
                </a:lnTo>
                <a:lnTo>
                  <a:pt x="366" y="139"/>
                </a:lnTo>
                <a:lnTo>
                  <a:pt x="364" y="139"/>
                </a:lnTo>
                <a:lnTo>
                  <a:pt x="362" y="139"/>
                </a:lnTo>
                <a:lnTo>
                  <a:pt x="360" y="139"/>
                </a:lnTo>
                <a:lnTo>
                  <a:pt x="356" y="139"/>
                </a:lnTo>
                <a:lnTo>
                  <a:pt x="350" y="141"/>
                </a:lnTo>
                <a:lnTo>
                  <a:pt x="346" y="144"/>
                </a:lnTo>
                <a:lnTo>
                  <a:pt x="344" y="146"/>
                </a:lnTo>
                <a:lnTo>
                  <a:pt x="342" y="146"/>
                </a:lnTo>
                <a:lnTo>
                  <a:pt x="338" y="146"/>
                </a:lnTo>
                <a:lnTo>
                  <a:pt x="334" y="148"/>
                </a:lnTo>
                <a:lnTo>
                  <a:pt x="330" y="150"/>
                </a:lnTo>
                <a:lnTo>
                  <a:pt x="326" y="154"/>
                </a:lnTo>
                <a:lnTo>
                  <a:pt x="324" y="158"/>
                </a:lnTo>
                <a:lnTo>
                  <a:pt x="321" y="162"/>
                </a:lnTo>
                <a:lnTo>
                  <a:pt x="321" y="164"/>
                </a:lnTo>
                <a:lnTo>
                  <a:pt x="319" y="164"/>
                </a:lnTo>
                <a:lnTo>
                  <a:pt x="317" y="164"/>
                </a:lnTo>
                <a:lnTo>
                  <a:pt x="317" y="166"/>
                </a:lnTo>
                <a:lnTo>
                  <a:pt x="305" y="176"/>
                </a:lnTo>
                <a:lnTo>
                  <a:pt x="299" y="172"/>
                </a:lnTo>
                <a:lnTo>
                  <a:pt x="301" y="156"/>
                </a:lnTo>
                <a:lnTo>
                  <a:pt x="301" y="152"/>
                </a:lnTo>
                <a:lnTo>
                  <a:pt x="301" y="148"/>
                </a:lnTo>
                <a:lnTo>
                  <a:pt x="299" y="146"/>
                </a:lnTo>
                <a:lnTo>
                  <a:pt x="295" y="142"/>
                </a:lnTo>
                <a:lnTo>
                  <a:pt x="293" y="142"/>
                </a:lnTo>
                <a:lnTo>
                  <a:pt x="289" y="144"/>
                </a:lnTo>
                <a:lnTo>
                  <a:pt x="287" y="150"/>
                </a:lnTo>
                <a:lnTo>
                  <a:pt x="287" y="158"/>
                </a:lnTo>
                <a:lnTo>
                  <a:pt x="287" y="168"/>
                </a:lnTo>
                <a:lnTo>
                  <a:pt x="287" y="170"/>
                </a:lnTo>
                <a:lnTo>
                  <a:pt x="287" y="172"/>
                </a:lnTo>
                <a:lnTo>
                  <a:pt x="287" y="170"/>
                </a:lnTo>
                <a:lnTo>
                  <a:pt x="287" y="166"/>
                </a:lnTo>
                <a:lnTo>
                  <a:pt x="287" y="162"/>
                </a:lnTo>
                <a:lnTo>
                  <a:pt x="287" y="160"/>
                </a:lnTo>
                <a:lnTo>
                  <a:pt x="287" y="158"/>
                </a:lnTo>
                <a:lnTo>
                  <a:pt x="277" y="168"/>
                </a:lnTo>
                <a:lnTo>
                  <a:pt x="274" y="168"/>
                </a:lnTo>
                <a:lnTo>
                  <a:pt x="274" y="170"/>
                </a:lnTo>
                <a:lnTo>
                  <a:pt x="274" y="174"/>
                </a:lnTo>
                <a:lnTo>
                  <a:pt x="274" y="178"/>
                </a:lnTo>
                <a:lnTo>
                  <a:pt x="272" y="182"/>
                </a:lnTo>
                <a:lnTo>
                  <a:pt x="268" y="186"/>
                </a:lnTo>
                <a:lnTo>
                  <a:pt x="266" y="188"/>
                </a:lnTo>
                <a:lnTo>
                  <a:pt x="260" y="188"/>
                </a:lnTo>
                <a:lnTo>
                  <a:pt x="258" y="188"/>
                </a:lnTo>
                <a:lnTo>
                  <a:pt x="258" y="186"/>
                </a:lnTo>
                <a:lnTo>
                  <a:pt x="258" y="184"/>
                </a:lnTo>
                <a:lnTo>
                  <a:pt x="256" y="180"/>
                </a:lnTo>
                <a:lnTo>
                  <a:pt x="254" y="178"/>
                </a:lnTo>
                <a:lnTo>
                  <a:pt x="254" y="176"/>
                </a:lnTo>
                <a:lnTo>
                  <a:pt x="254" y="174"/>
                </a:lnTo>
                <a:lnTo>
                  <a:pt x="246" y="168"/>
                </a:lnTo>
                <a:lnTo>
                  <a:pt x="236" y="162"/>
                </a:lnTo>
                <a:lnTo>
                  <a:pt x="229" y="160"/>
                </a:lnTo>
                <a:lnTo>
                  <a:pt x="223" y="142"/>
                </a:lnTo>
                <a:lnTo>
                  <a:pt x="215" y="142"/>
                </a:lnTo>
                <a:lnTo>
                  <a:pt x="209" y="129"/>
                </a:lnTo>
                <a:lnTo>
                  <a:pt x="172" y="139"/>
                </a:lnTo>
                <a:lnTo>
                  <a:pt x="172" y="137"/>
                </a:lnTo>
                <a:lnTo>
                  <a:pt x="78" y="160"/>
                </a:lnTo>
                <a:lnTo>
                  <a:pt x="80" y="164"/>
                </a:lnTo>
                <a:lnTo>
                  <a:pt x="74" y="166"/>
                </a:lnTo>
                <a:lnTo>
                  <a:pt x="74" y="160"/>
                </a:lnTo>
                <a:lnTo>
                  <a:pt x="5" y="176"/>
                </a:lnTo>
              </a:path>
            </a:pathLst>
          </a:custGeom>
          <a:solidFill>
            <a:srgbClr val="00FF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1" name="Freeform 83"/>
          <p:cNvSpPr>
            <a:spLocks/>
          </p:cNvSpPr>
          <p:nvPr/>
        </p:nvSpPr>
        <p:spPr bwMode="auto">
          <a:xfrm>
            <a:off x="8493125" y="2270125"/>
            <a:ext cx="587375" cy="317500"/>
          </a:xfrm>
          <a:custGeom>
            <a:avLst/>
            <a:gdLst>
              <a:gd name="T0" fmla="*/ 1592 w 369"/>
              <a:gd name="T1" fmla="*/ 134392 h 189"/>
              <a:gd name="T2" fmla="*/ 20693 w 369"/>
              <a:gd name="T3" fmla="*/ 127672 h 189"/>
              <a:gd name="T4" fmla="*/ 62080 w 369"/>
              <a:gd name="T5" fmla="*/ 117593 h 189"/>
              <a:gd name="T6" fmla="*/ 105059 w 369"/>
              <a:gd name="T7" fmla="*/ 104153 h 189"/>
              <a:gd name="T8" fmla="*/ 124161 w 369"/>
              <a:gd name="T9" fmla="*/ 100794 h 189"/>
              <a:gd name="T10" fmla="*/ 319952 w 369"/>
              <a:gd name="T11" fmla="*/ 45357 h 189"/>
              <a:gd name="T12" fmla="*/ 326319 w 369"/>
              <a:gd name="T13" fmla="*/ 35278 h 189"/>
              <a:gd name="T14" fmla="*/ 358155 w 369"/>
              <a:gd name="T15" fmla="*/ 0 h 189"/>
              <a:gd name="T16" fmla="*/ 375665 w 369"/>
              <a:gd name="T17" fmla="*/ 0 h 189"/>
              <a:gd name="T18" fmla="*/ 372482 w 369"/>
              <a:gd name="T19" fmla="*/ 1680 h 189"/>
              <a:gd name="T20" fmla="*/ 382033 w 369"/>
              <a:gd name="T21" fmla="*/ 25198 h 189"/>
              <a:gd name="T22" fmla="*/ 401134 w 369"/>
              <a:gd name="T23" fmla="*/ 41997 h 189"/>
              <a:gd name="T24" fmla="*/ 417052 w 369"/>
              <a:gd name="T25" fmla="*/ 41997 h 189"/>
              <a:gd name="T26" fmla="*/ 391583 w 369"/>
              <a:gd name="T27" fmla="*/ 65516 h 189"/>
              <a:gd name="T28" fmla="*/ 391583 w 369"/>
              <a:gd name="T29" fmla="*/ 83995 h 189"/>
              <a:gd name="T30" fmla="*/ 378849 w 369"/>
              <a:gd name="T31" fmla="*/ 107513 h 189"/>
              <a:gd name="T32" fmla="*/ 388400 w 369"/>
              <a:gd name="T33" fmla="*/ 137751 h 189"/>
              <a:gd name="T34" fmla="*/ 439337 w 369"/>
              <a:gd name="T35" fmla="*/ 159590 h 189"/>
              <a:gd name="T36" fmla="*/ 450480 w 369"/>
              <a:gd name="T37" fmla="*/ 169669 h 189"/>
              <a:gd name="T38" fmla="*/ 460031 w 369"/>
              <a:gd name="T39" fmla="*/ 199907 h 189"/>
              <a:gd name="T40" fmla="*/ 472765 w 369"/>
              <a:gd name="T41" fmla="*/ 196548 h 189"/>
              <a:gd name="T42" fmla="*/ 475949 w 369"/>
              <a:gd name="T43" fmla="*/ 206627 h 189"/>
              <a:gd name="T44" fmla="*/ 482316 w 369"/>
              <a:gd name="T45" fmla="*/ 216706 h 189"/>
              <a:gd name="T46" fmla="*/ 528478 w 369"/>
              <a:gd name="T47" fmla="*/ 230146 h 189"/>
              <a:gd name="T48" fmla="*/ 547580 w 369"/>
              <a:gd name="T49" fmla="*/ 220066 h 189"/>
              <a:gd name="T50" fmla="*/ 566682 w 369"/>
              <a:gd name="T51" fmla="*/ 189828 h 189"/>
              <a:gd name="T52" fmla="*/ 553947 w 369"/>
              <a:gd name="T53" fmla="*/ 169669 h 189"/>
              <a:gd name="T54" fmla="*/ 528478 w 369"/>
              <a:gd name="T55" fmla="*/ 151190 h 189"/>
              <a:gd name="T56" fmla="*/ 518928 w 369"/>
              <a:gd name="T57" fmla="*/ 157910 h 189"/>
              <a:gd name="T58" fmla="*/ 518928 w 369"/>
              <a:gd name="T59" fmla="*/ 144471 h 189"/>
              <a:gd name="T60" fmla="*/ 528478 w 369"/>
              <a:gd name="T61" fmla="*/ 141111 h 189"/>
              <a:gd name="T62" fmla="*/ 576232 w 369"/>
              <a:gd name="T63" fmla="*/ 183108 h 189"/>
              <a:gd name="T64" fmla="*/ 585783 w 369"/>
              <a:gd name="T65" fmla="*/ 216706 h 189"/>
              <a:gd name="T66" fmla="*/ 585783 w 369"/>
              <a:gd name="T67" fmla="*/ 233505 h 189"/>
              <a:gd name="T68" fmla="*/ 585783 w 369"/>
              <a:gd name="T69" fmla="*/ 233505 h 189"/>
              <a:gd name="T70" fmla="*/ 573049 w 369"/>
              <a:gd name="T71" fmla="*/ 233505 h 189"/>
              <a:gd name="T72" fmla="*/ 550764 w 369"/>
              <a:gd name="T73" fmla="*/ 241905 h 189"/>
              <a:gd name="T74" fmla="*/ 531662 w 369"/>
              <a:gd name="T75" fmla="*/ 248624 h 189"/>
              <a:gd name="T76" fmla="*/ 510968 w 369"/>
              <a:gd name="T77" fmla="*/ 272143 h 189"/>
              <a:gd name="T78" fmla="*/ 504601 w 369"/>
              <a:gd name="T79" fmla="*/ 275503 h 189"/>
              <a:gd name="T80" fmla="*/ 479132 w 369"/>
              <a:gd name="T81" fmla="*/ 262063 h 189"/>
              <a:gd name="T82" fmla="*/ 475949 w 369"/>
              <a:gd name="T83" fmla="*/ 245265 h 189"/>
              <a:gd name="T84" fmla="*/ 456847 w 369"/>
              <a:gd name="T85" fmla="*/ 251984 h 189"/>
              <a:gd name="T86" fmla="*/ 456847 w 369"/>
              <a:gd name="T87" fmla="*/ 285582 h 189"/>
              <a:gd name="T88" fmla="*/ 456847 w 369"/>
              <a:gd name="T89" fmla="*/ 272143 h 189"/>
              <a:gd name="T90" fmla="*/ 436154 w 369"/>
              <a:gd name="T91" fmla="*/ 282222 h 189"/>
              <a:gd name="T92" fmla="*/ 436154 w 369"/>
              <a:gd name="T93" fmla="*/ 292302 h 189"/>
              <a:gd name="T94" fmla="*/ 423419 w 369"/>
              <a:gd name="T95" fmla="*/ 315820 h 189"/>
              <a:gd name="T96" fmla="*/ 410685 w 369"/>
              <a:gd name="T97" fmla="*/ 312460 h 189"/>
              <a:gd name="T98" fmla="*/ 404318 w 369"/>
              <a:gd name="T99" fmla="*/ 295661 h 189"/>
              <a:gd name="T100" fmla="*/ 375665 w 369"/>
              <a:gd name="T101" fmla="*/ 272143 h 189"/>
              <a:gd name="T102" fmla="*/ 332687 w 369"/>
              <a:gd name="T103" fmla="*/ 216706 h 189"/>
              <a:gd name="T104" fmla="*/ 127344 w 369"/>
              <a:gd name="T105" fmla="*/ 275503 h 18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69"/>
              <a:gd name="T160" fmla="*/ 0 h 189"/>
              <a:gd name="T161" fmla="*/ 369 w 369"/>
              <a:gd name="T162" fmla="*/ 189 h 189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69" h="189">
                <a:moveTo>
                  <a:pt x="5" y="176"/>
                </a:moveTo>
                <a:lnTo>
                  <a:pt x="0" y="176"/>
                </a:lnTo>
                <a:lnTo>
                  <a:pt x="1" y="80"/>
                </a:lnTo>
                <a:lnTo>
                  <a:pt x="1" y="78"/>
                </a:lnTo>
                <a:lnTo>
                  <a:pt x="5" y="78"/>
                </a:lnTo>
                <a:lnTo>
                  <a:pt x="9" y="78"/>
                </a:lnTo>
                <a:lnTo>
                  <a:pt x="13" y="76"/>
                </a:lnTo>
                <a:lnTo>
                  <a:pt x="19" y="76"/>
                </a:lnTo>
                <a:lnTo>
                  <a:pt x="27" y="74"/>
                </a:lnTo>
                <a:lnTo>
                  <a:pt x="33" y="72"/>
                </a:lnTo>
                <a:lnTo>
                  <a:pt x="39" y="70"/>
                </a:lnTo>
                <a:lnTo>
                  <a:pt x="46" y="68"/>
                </a:lnTo>
                <a:lnTo>
                  <a:pt x="52" y="66"/>
                </a:lnTo>
                <a:lnTo>
                  <a:pt x="60" y="64"/>
                </a:lnTo>
                <a:lnTo>
                  <a:pt x="66" y="62"/>
                </a:lnTo>
                <a:lnTo>
                  <a:pt x="70" y="62"/>
                </a:lnTo>
                <a:lnTo>
                  <a:pt x="74" y="60"/>
                </a:lnTo>
                <a:lnTo>
                  <a:pt x="76" y="60"/>
                </a:lnTo>
                <a:lnTo>
                  <a:pt x="78" y="60"/>
                </a:lnTo>
                <a:lnTo>
                  <a:pt x="191" y="35"/>
                </a:lnTo>
                <a:lnTo>
                  <a:pt x="199" y="27"/>
                </a:lnTo>
                <a:lnTo>
                  <a:pt x="201" y="27"/>
                </a:lnTo>
                <a:lnTo>
                  <a:pt x="201" y="25"/>
                </a:lnTo>
                <a:lnTo>
                  <a:pt x="203" y="23"/>
                </a:lnTo>
                <a:lnTo>
                  <a:pt x="205" y="21"/>
                </a:lnTo>
                <a:lnTo>
                  <a:pt x="209" y="13"/>
                </a:lnTo>
                <a:lnTo>
                  <a:pt x="213" y="7"/>
                </a:lnTo>
                <a:lnTo>
                  <a:pt x="219" y="3"/>
                </a:lnTo>
                <a:lnTo>
                  <a:pt x="225" y="0"/>
                </a:lnTo>
                <a:lnTo>
                  <a:pt x="229" y="0"/>
                </a:lnTo>
                <a:lnTo>
                  <a:pt x="232" y="0"/>
                </a:lnTo>
                <a:lnTo>
                  <a:pt x="234" y="0"/>
                </a:lnTo>
                <a:lnTo>
                  <a:pt x="236" y="0"/>
                </a:lnTo>
                <a:lnTo>
                  <a:pt x="234" y="0"/>
                </a:lnTo>
                <a:lnTo>
                  <a:pt x="234" y="1"/>
                </a:lnTo>
                <a:lnTo>
                  <a:pt x="234" y="3"/>
                </a:lnTo>
                <a:lnTo>
                  <a:pt x="236" y="7"/>
                </a:lnTo>
                <a:lnTo>
                  <a:pt x="238" y="11"/>
                </a:lnTo>
                <a:lnTo>
                  <a:pt x="240" y="15"/>
                </a:lnTo>
                <a:lnTo>
                  <a:pt x="246" y="19"/>
                </a:lnTo>
                <a:lnTo>
                  <a:pt x="252" y="25"/>
                </a:lnTo>
                <a:lnTo>
                  <a:pt x="254" y="25"/>
                </a:lnTo>
                <a:lnTo>
                  <a:pt x="258" y="25"/>
                </a:lnTo>
                <a:lnTo>
                  <a:pt x="260" y="25"/>
                </a:lnTo>
                <a:lnTo>
                  <a:pt x="262" y="25"/>
                </a:lnTo>
                <a:lnTo>
                  <a:pt x="260" y="29"/>
                </a:lnTo>
                <a:lnTo>
                  <a:pt x="256" y="33"/>
                </a:lnTo>
                <a:lnTo>
                  <a:pt x="246" y="39"/>
                </a:lnTo>
                <a:lnTo>
                  <a:pt x="246" y="41"/>
                </a:lnTo>
                <a:lnTo>
                  <a:pt x="246" y="45"/>
                </a:lnTo>
                <a:lnTo>
                  <a:pt x="246" y="50"/>
                </a:lnTo>
                <a:lnTo>
                  <a:pt x="244" y="52"/>
                </a:lnTo>
                <a:lnTo>
                  <a:pt x="242" y="58"/>
                </a:lnTo>
                <a:lnTo>
                  <a:pt x="238" y="64"/>
                </a:lnTo>
                <a:lnTo>
                  <a:pt x="236" y="72"/>
                </a:lnTo>
                <a:lnTo>
                  <a:pt x="236" y="78"/>
                </a:lnTo>
                <a:lnTo>
                  <a:pt x="238" y="82"/>
                </a:lnTo>
                <a:lnTo>
                  <a:pt x="244" y="82"/>
                </a:lnTo>
                <a:lnTo>
                  <a:pt x="254" y="80"/>
                </a:lnTo>
                <a:lnTo>
                  <a:pt x="262" y="82"/>
                </a:lnTo>
                <a:lnTo>
                  <a:pt x="270" y="86"/>
                </a:lnTo>
                <a:lnTo>
                  <a:pt x="276" y="95"/>
                </a:lnTo>
                <a:lnTo>
                  <a:pt x="281" y="95"/>
                </a:lnTo>
                <a:lnTo>
                  <a:pt x="281" y="97"/>
                </a:lnTo>
                <a:lnTo>
                  <a:pt x="283" y="101"/>
                </a:lnTo>
                <a:lnTo>
                  <a:pt x="283" y="105"/>
                </a:lnTo>
                <a:lnTo>
                  <a:pt x="285" y="111"/>
                </a:lnTo>
                <a:lnTo>
                  <a:pt x="287" y="115"/>
                </a:lnTo>
                <a:lnTo>
                  <a:pt x="289" y="119"/>
                </a:lnTo>
                <a:lnTo>
                  <a:pt x="291" y="119"/>
                </a:lnTo>
                <a:lnTo>
                  <a:pt x="295" y="117"/>
                </a:lnTo>
                <a:lnTo>
                  <a:pt x="297" y="117"/>
                </a:lnTo>
                <a:lnTo>
                  <a:pt x="299" y="119"/>
                </a:lnTo>
                <a:lnTo>
                  <a:pt x="299" y="121"/>
                </a:lnTo>
                <a:lnTo>
                  <a:pt x="299" y="123"/>
                </a:lnTo>
                <a:lnTo>
                  <a:pt x="299" y="125"/>
                </a:lnTo>
                <a:lnTo>
                  <a:pt x="301" y="127"/>
                </a:lnTo>
                <a:lnTo>
                  <a:pt x="303" y="129"/>
                </a:lnTo>
                <a:lnTo>
                  <a:pt x="307" y="133"/>
                </a:lnTo>
                <a:lnTo>
                  <a:pt x="313" y="135"/>
                </a:lnTo>
                <a:lnTo>
                  <a:pt x="322" y="137"/>
                </a:lnTo>
                <a:lnTo>
                  <a:pt x="332" y="137"/>
                </a:lnTo>
                <a:lnTo>
                  <a:pt x="336" y="135"/>
                </a:lnTo>
                <a:lnTo>
                  <a:pt x="340" y="135"/>
                </a:lnTo>
                <a:lnTo>
                  <a:pt x="344" y="131"/>
                </a:lnTo>
                <a:lnTo>
                  <a:pt x="350" y="127"/>
                </a:lnTo>
                <a:lnTo>
                  <a:pt x="354" y="123"/>
                </a:lnTo>
                <a:lnTo>
                  <a:pt x="356" y="117"/>
                </a:lnTo>
                <a:lnTo>
                  <a:pt x="356" y="113"/>
                </a:lnTo>
                <a:lnTo>
                  <a:pt x="352" y="107"/>
                </a:lnTo>
                <a:lnTo>
                  <a:pt x="350" y="105"/>
                </a:lnTo>
                <a:lnTo>
                  <a:pt x="348" y="101"/>
                </a:lnTo>
                <a:lnTo>
                  <a:pt x="344" y="99"/>
                </a:lnTo>
                <a:lnTo>
                  <a:pt x="340" y="94"/>
                </a:lnTo>
                <a:lnTo>
                  <a:pt x="336" y="92"/>
                </a:lnTo>
                <a:lnTo>
                  <a:pt x="332" y="90"/>
                </a:lnTo>
                <a:lnTo>
                  <a:pt x="330" y="90"/>
                </a:lnTo>
                <a:lnTo>
                  <a:pt x="326" y="94"/>
                </a:lnTo>
                <a:lnTo>
                  <a:pt x="326" y="95"/>
                </a:lnTo>
                <a:lnTo>
                  <a:pt x="326" y="86"/>
                </a:lnTo>
                <a:lnTo>
                  <a:pt x="328" y="84"/>
                </a:lnTo>
                <a:lnTo>
                  <a:pt x="332" y="84"/>
                </a:lnTo>
                <a:lnTo>
                  <a:pt x="340" y="86"/>
                </a:lnTo>
                <a:lnTo>
                  <a:pt x="346" y="90"/>
                </a:lnTo>
                <a:lnTo>
                  <a:pt x="354" y="97"/>
                </a:lnTo>
                <a:lnTo>
                  <a:pt x="362" y="109"/>
                </a:lnTo>
                <a:lnTo>
                  <a:pt x="368" y="127"/>
                </a:lnTo>
                <a:lnTo>
                  <a:pt x="368" y="129"/>
                </a:lnTo>
                <a:lnTo>
                  <a:pt x="368" y="131"/>
                </a:lnTo>
                <a:lnTo>
                  <a:pt x="368" y="135"/>
                </a:lnTo>
                <a:lnTo>
                  <a:pt x="368" y="137"/>
                </a:lnTo>
                <a:lnTo>
                  <a:pt x="368" y="139"/>
                </a:lnTo>
                <a:lnTo>
                  <a:pt x="366" y="139"/>
                </a:lnTo>
                <a:lnTo>
                  <a:pt x="364" y="139"/>
                </a:lnTo>
                <a:lnTo>
                  <a:pt x="362" y="139"/>
                </a:lnTo>
                <a:lnTo>
                  <a:pt x="360" y="139"/>
                </a:lnTo>
                <a:lnTo>
                  <a:pt x="356" y="139"/>
                </a:lnTo>
                <a:lnTo>
                  <a:pt x="350" y="141"/>
                </a:lnTo>
                <a:lnTo>
                  <a:pt x="346" y="144"/>
                </a:lnTo>
                <a:lnTo>
                  <a:pt x="344" y="146"/>
                </a:lnTo>
                <a:lnTo>
                  <a:pt x="342" y="146"/>
                </a:lnTo>
                <a:lnTo>
                  <a:pt x="338" y="146"/>
                </a:lnTo>
                <a:lnTo>
                  <a:pt x="334" y="148"/>
                </a:lnTo>
                <a:lnTo>
                  <a:pt x="330" y="150"/>
                </a:lnTo>
                <a:lnTo>
                  <a:pt x="326" y="154"/>
                </a:lnTo>
                <a:lnTo>
                  <a:pt x="324" y="158"/>
                </a:lnTo>
                <a:lnTo>
                  <a:pt x="321" y="162"/>
                </a:lnTo>
                <a:lnTo>
                  <a:pt x="321" y="164"/>
                </a:lnTo>
                <a:lnTo>
                  <a:pt x="319" y="164"/>
                </a:lnTo>
                <a:lnTo>
                  <a:pt x="317" y="164"/>
                </a:lnTo>
                <a:lnTo>
                  <a:pt x="317" y="166"/>
                </a:lnTo>
                <a:lnTo>
                  <a:pt x="305" y="176"/>
                </a:lnTo>
                <a:lnTo>
                  <a:pt x="299" y="172"/>
                </a:lnTo>
                <a:lnTo>
                  <a:pt x="301" y="156"/>
                </a:lnTo>
                <a:lnTo>
                  <a:pt x="301" y="152"/>
                </a:lnTo>
                <a:lnTo>
                  <a:pt x="301" y="148"/>
                </a:lnTo>
                <a:lnTo>
                  <a:pt x="299" y="146"/>
                </a:lnTo>
                <a:lnTo>
                  <a:pt x="295" y="142"/>
                </a:lnTo>
                <a:lnTo>
                  <a:pt x="293" y="142"/>
                </a:lnTo>
                <a:lnTo>
                  <a:pt x="289" y="144"/>
                </a:lnTo>
                <a:lnTo>
                  <a:pt x="287" y="150"/>
                </a:lnTo>
                <a:lnTo>
                  <a:pt x="287" y="158"/>
                </a:lnTo>
                <a:lnTo>
                  <a:pt x="287" y="168"/>
                </a:lnTo>
                <a:lnTo>
                  <a:pt x="287" y="170"/>
                </a:lnTo>
                <a:lnTo>
                  <a:pt x="287" y="172"/>
                </a:lnTo>
                <a:lnTo>
                  <a:pt x="287" y="170"/>
                </a:lnTo>
                <a:lnTo>
                  <a:pt x="287" y="166"/>
                </a:lnTo>
                <a:lnTo>
                  <a:pt x="287" y="162"/>
                </a:lnTo>
                <a:lnTo>
                  <a:pt x="287" y="160"/>
                </a:lnTo>
                <a:lnTo>
                  <a:pt x="287" y="158"/>
                </a:lnTo>
                <a:lnTo>
                  <a:pt x="277" y="168"/>
                </a:lnTo>
                <a:lnTo>
                  <a:pt x="274" y="168"/>
                </a:lnTo>
                <a:lnTo>
                  <a:pt x="274" y="170"/>
                </a:lnTo>
                <a:lnTo>
                  <a:pt x="274" y="174"/>
                </a:lnTo>
                <a:lnTo>
                  <a:pt x="274" y="178"/>
                </a:lnTo>
                <a:lnTo>
                  <a:pt x="272" y="182"/>
                </a:lnTo>
                <a:lnTo>
                  <a:pt x="268" y="186"/>
                </a:lnTo>
                <a:lnTo>
                  <a:pt x="266" y="188"/>
                </a:lnTo>
                <a:lnTo>
                  <a:pt x="260" y="188"/>
                </a:lnTo>
                <a:lnTo>
                  <a:pt x="258" y="188"/>
                </a:lnTo>
                <a:lnTo>
                  <a:pt x="258" y="186"/>
                </a:lnTo>
                <a:lnTo>
                  <a:pt x="258" y="184"/>
                </a:lnTo>
                <a:lnTo>
                  <a:pt x="256" y="180"/>
                </a:lnTo>
                <a:lnTo>
                  <a:pt x="254" y="178"/>
                </a:lnTo>
                <a:lnTo>
                  <a:pt x="254" y="176"/>
                </a:lnTo>
                <a:lnTo>
                  <a:pt x="254" y="174"/>
                </a:lnTo>
                <a:lnTo>
                  <a:pt x="246" y="168"/>
                </a:lnTo>
                <a:lnTo>
                  <a:pt x="236" y="162"/>
                </a:lnTo>
                <a:lnTo>
                  <a:pt x="229" y="160"/>
                </a:lnTo>
                <a:lnTo>
                  <a:pt x="223" y="142"/>
                </a:lnTo>
                <a:lnTo>
                  <a:pt x="215" y="142"/>
                </a:lnTo>
                <a:lnTo>
                  <a:pt x="209" y="129"/>
                </a:lnTo>
                <a:lnTo>
                  <a:pt x="172" y="139"/>
                </a:lnTo>
                <a:lnTo>
                  <a:pt x="172" y="137"/>
                </a:lnTo>
                <a:lnTo>
                  <a:pt x="78" y="160"/>
                </a:lnTo>
                <a:lnTo>
                  <a:pt x="80" y="164"/>
                </a:lnTo>
                <a:lnTo>
                  <a:pt x="74" y="166"/>
                </a:lnTo>
                <a:lnTo>
                  <a:pt x="74" y="160"/>
                </a:lnTo>
                <a:lnTo>
                  <a:pt x="5" y="176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32" name="Freeform 84"/>
          <p:cNvSpPr>
            <a:spLocks/>
          </p:cNvSpPr>
          <p:nvPr/>
        </p:nvSpPr>
        <p:spPr bwMode="auto">
          <a:xfrm>
            <a:off x="9058275" y="2571750"/>
            <a:ext cx="52388" cy="55563"/>
          </a:xfrm>
          <a:custGeom>
            <a:avLst/>
            <a:gdLst>
              <a:gd name="T0" fmla="*/ 0 w 33"/>
              <a:gd name="T1" fmla="*/ 53879 h 33"/>
              <a:gd name="T2" fmla="*/ 3175 w 33"/>
              <a:gd name="T3" fmla="*/ 53879 h 33"/>
              <a:gd name="T4" fmla="*/ 12700 w 33"/>
              <a:gd name="T5" fmla="*/ 53879 h 33"/>
              <a:gd name="T6" fmla="*/ 22225 w 33"/>
              <a:gd name="T7" fmla="*/ 53879 h 33"/>
              <a:gd name="T8" fmla="*/ 36513 w 33"/>
              <a:gd name="T9" fmla="*/ 47144 h 33"/>
              <a:gd name="T10" fmla="*/ 46038 w 33"/>
              <a:gd name="T11" fmla="*/ 47144 h 33"/>
              <a:gd name="T12" fmla="*/ 50800 w 33"/>
              <a:gd name="T13" fmla="*/ 35358 h 33"/>
              <a:gd name="T14" fmla="*/ 46038 w 33"/>
              <a:gd name="T15" fmla="*/ 23572 h 33"/>
              <a:gd name="T16" fmla="*/ 36513 w 33"/>
              <a:gd name="T17" fmla="*/ 5051 h 33"/>
              <a:gd name="T18" fmla="*/ 36513 w 33"/>
              <a:gd name="T19" fmla="*/ 0 h 33"/>
              <a:gd name="T20" fmla="*/ 33338 w 33"/>
              <a:gd name="T21" fmla="*/ 0 h 33"/>
              <a:gd name="T22" fmla="*/ 30163 w 33"/>
              <a:gd name="T23" fmla="*/ 11786 h 33"/>
              <a:gd name="T24" fmla="*/ 30163 w 33"/>
              <a:gd name="T25" fmla="*/ 28623 h 33"/>
              <a:gd name="T26" fmla="*/ 26988 w 33"/>
              <a:gd name="T27" fmla="*/ 28623 h 33"/>
              <a:gd name="T28" fmla="*/ 22225 w 33"/>
              <a:gd name="T29" fmla="*/ 28623 h 33"/>
              <a:gd name="T30" fmla="*/ 15875 w 33"/>
              <a:gd name="T31" fmla="*/ 28623 h 33"/>
              <a:gd name="T32" fmla="*/ 12700 w 33"/>
              <a:gd name="T33" fmla="*/ 28623 h 33"/>
              <a:gd name="T34" fmla="*/ 6350 w 33"/>
              <a:gd name="T35" fmla="*/ 35358 h 33"/>
              <a:gd name="T36" fmla="*/ 0 w 33"/>
              <a:gd name="T37" fmla="*/ 40409 h 33"/>
              <a:gd name="T38" fmla="*/ 0 w 33"/>
              <a:gd name="T39" fmla="*/ 47144 h 33"/>
              <a:gd name="T40" fmla="*/ 0 w 33"/>
              <a:gd name="T41" fmla="*/ 53879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32"/>
                </a:moveTo>
                <a:lnTo>
                  <a:pt x="2" y="32"/>
                </a:lnTo>
                <a:lnTo>
                  <a:pt x="8" y="32"/>
                </a:lnTo>
                <a:lnTo>
                  <a:pt x="14" y="32"/>
                </a:lnTo>
                <a:lnTo>
                  <a:pt x="23" y="28"/>
                </a:lnTo>
                <a:lnTo>
                  <a:pt x="29" y="28"/>
                </a:lnTo>
                <a:lnTo>
                  <a:pt x="32" y="21"/>
                </a:lnTo>
                <a:lnTo>
                  <a:pt x="29" y="14"/>
                </a:lnTo>
                <a:lnTo>
                  <a:pt x="23" y="3"/>
                </a:lnTo>
                <a:lnTo>
                  <a:pt x="23" y="0"/>
                </a:lnTo>
                <a:lnTo>
                  <a:pt x="21" y="0"/>
                </a:lnTo>
                <a:lnTo>
                  <a:pt x="19" y="7"/>
                </a:lnTo>
                <a:lnTo>
                  <a:pt x="19" y="17"/>
                </a:lnTo>
                <a:lnTo>
                  <a:pt x="17" y="17"/>
                </a:lnTo>
                <a:lnTo>
                  <a:pt x="14" y="17"/>
                </a:lnTo>
                <a:lnTo>
                  <a:pt x="10" y="17"/>
                </a:lnTo>
                <a:lnTo>
                  <a:pt x="8" y="17"/>
                </a:lnTo>
                <a:lnTo>
                  <a:pt x="4" y="21"/>
                </a:lnTo>
                <a:lnTo>
                  <a:pt x="0" y="24"/>
                </a:lnTo>
                <a:lnTo>
                  <a:pt x="0" y="28"/>
                </a:lnTo>
                <a:lnTo>
                  <a:pt x="0" y="32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Freeform 85"/>
          <p:cNvSpPr>
            <a:spLocks/>
          </p:cNvSpPr>
          <p:nvPr/>
        </p:nvSpPr>
        <p:spPr bwMode="auto">
          <a:xfrm>
            <a:off x="9058275" y="2571750"/>
            <a:ext cx="52388" cy="55563"/>
          </a:xfrm>
          <a:custGeom>
            <a:avLst/>
            <a:gdLst>
              <a:gd name="T0" fmla="*/ 0 w 33"/>
              <a:gd name="T1" fmla="*/ 53879 h 33"/>
              <a:gd name="T2" fmla="*/ 0 w 33"/>
              <a:gd name="T3" fmla="*/ 53879 h 33"/>
              <a:gd name="T4" fmla="*/ 3175 w 33"/>
              <a:gd name="T5" fmla="*/ 53879 h 33"/>
              <a:gd name="T6" fmla="*/ 12700 w 33"/>
              <a:gd name="T7" fmla="*/ 53879 h 33"/>
              <a:gd name="T8" fmla="*/ 22225 w 33"/>
              <a:gd name="T9" fmla="*/ 53879 h 33"/>
              <a:gd name="T10" fmla="*/ 36513 w 33"/>
              <a:gd name="T11" fmla="*/ 47144 h 33"/>
              <a:gd name="T12" fmla="*/ 46038 w 33"/>
              <a:gd name="T13" fmla="*/ 47144 h 33"/>
              <a:gd name="T14" fmla="*/ 50800 w 33"/>
              <a:gd name="T15" fmla="*/ 35358 h 33"/>
              <a:gd name="T16" fmla="*/ 46038 w 33"/>
              <a:gd name="T17" fmla="*/ 23572 h 33"/>
              <a:gd name="T18" fmla="*/ 36513 w 33"/>
              <a:gd name="T19" fmla="*/ 5051 h 33"/>
              <a:gd name="T20" fmla="*/ 36513 w 33"/>
              <a:gd name="T21" fmla="*/ 5051 h 33"/>
              <a:gd name="T22" fmla="*/ 36513 w 33"/>
              <a:gd name="T23" fmla="*/ 0 h 33"/>
              <a:gd name="T24" fmla="*/ 33338 w 33"/>
              <a:gd name="T25" fmla="*/ 0 h 33"/>
              <a:gd name="T26" fmla="*/ 30163 w 33"/>
              <a:gd name="T27" fmla="*/ 11786 h 33"/>
              <a:gd name="T28" fmla="*/ 30163 w 33"/>
              <a:gd name="T29" fmla="*/ 28623 h 33"/>
              <a:gd name="T30" fmla="*/ 30163 w 33"/>
              <a:gd name="T31" fmla="*/ 28623 h 33"/>
              <a:gd name="T32" fmla="*/ 26988 w 33"/>
              <a:gd name="T33" fmla="*/ 28623 h 33"/>
              <a:gd name="T34" fmla="*/ 22225 w 33"/>
              <a:gd name="T35" fmla="*/ 28623 h 33"/>
              <a:gd name="T36" fmla="*/ 15875 w 33"/>
              <a:gd name="T37" fmla="*/ 28623 h 33"/>
              <a:gd name="T38" fmla="*/ 12700 w 33"/>
              <a:gd name="T39" fmla="*/ 28623 h 33"/>
              <a:gd name="T40" fmla="*/ 6350 w 33"/>
              <a:gd name="T41" fmla="*/ 35358 h 33"/>
              <a:gd name="T42" fmla="*/ 0 w 33"/>
              <a:gd name="T43" fmla="*/ 40409 h 33"/>
              <a:gd name="T44" fmla="*/ 0 w 33"/>
              <a:gd name="T45" fmla="*/ 47144 h 33"/>
              <a:gd name="T46" fmla="*/ 0 w 33"/>
              <a:gd name="T47" fmla="*/ 53879 h 3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"/>
              <a:gd name="T73" fmla="*/ 0 h 33"/>
              <a:gd name="T74" fmla="*/ 33 w 33"/>
              <a:gd name="T75" fmla="*/ 33 h 3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" h="33">
                <a:moveTo>
                  <a:pt x="0" y="32"/>
                </a:moveTo>
                <a:lnTo>
                  <a:pt x="0" y="32"/>
                </a:lnTo>
                <a:lnTo>
                  <a:pt x="2" y="32"/>
                </a:lnTo>
                <a:lnTo>
                  <a:pt x="8" y="32"/>
                </a:lnTo>
                <a:lnTo>
                  <a:pt x="14" y="32"/>
                </a:lnTo>
                <a:lnTo>
                  <a:pt x="23" y="28"/>
                </a:lnTo>
                <a:lnTo>
                  <a:pt x="29" y="28"/>
                </a:lnTo>
                <a:lnTo>
                  <a:pt x="32" y="21"/>
                </a:lnTo>
                <a:lnTo>
                  <a:pt x="29" y="14"/>
                </a:lnTo>
                <a:lnTo>
                  <a:pt x="23" y="3"/>
                </a:lnTo>
                <a:lnTo>
                  <a:pt x="23" y="0"/>
                </a:lnTo>
                <a:lnTo>
                  <a:pt x="21" y="0"/>
                </a:lnTo>
                <a:lnTo>
                  <a:pt x="19" y="7"/>
                </a:lnTo>
                <a:lnTo>
                  <a:pt x="19" y="17"/>
                </a:lnTo>
                <a:lnTo>
                  <a:pt x="17" y="17"/>
                </a:lnTo>
                <a:lnTo>
                  <a:pt x="14" y="17"/>
                </a:lnTo>
                <a:lnTo>
                  <a:pt x="10" y="17"/>
                </a:lnTo>
                <a:lnTo>
                  <a:pt x="8" y="17"/>
                </a:lnTo>
                <a:lnTo>
                  <a:pt x="4" y="21"/>
                </a:lnTo>
                <a:lnTo>
                  <a:pt x="0" y="24"/>
                </a:lnTo>
                <a:lnTo>
                  <a:pt x="0" y="28"/>
                </a:lnTo>
                <a:lnTo>
                  <a:pt x="0" y="32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34" name="Freeform 86"/>
          <p:cNvSpPr>
            <a:spLocks/>
          </p:cNvSpPr>
          <p:nvPr/>
        </p:nvSpPr>
        <p:spPr bwMode="auto">
          <a:xfrm>
            <a:off x="8961438" y="2576513"/>
            <a:ext cx="55562" cy="53975"/>
          </a:xfrm>
          <a:custGeom>
            <a:avLst/>
            <a:gdLst>
              <a:gd name="T0" fmla="*/ 0 w 35"/>
              <a:gd name="T1" fmla="*/ 35983 h 33"/>
              <a:gd name="T2" fmla="*/ 6350 w 35"/>
              <a:gd name="T3" fmla="*/ 52339 h 33"/>
              <a:gd name="T4" fmla="*/ 9525 w 35"/>
              <a:gd name="T5" fmla="*/ 52339 h 33"/>
              <a:gd name="T6" fmla="*/ 12700 w 35"/>
              <a:gd name="T7" fmla="*/ 47433 h 33"/>
              <a:gd name="T8" fmla="*/ 15875 w 35"/>
              <a:gd name="T9" fmla="*/ 40890 h 33"/>
              <a:gd name="T10" fmla="*/ 22225 w 35"/>
              <a:gd name="T11" fmla="*/ 35983 h 33"/>
              <a:gd name="T12" fmla="*/ 31750 w 35"/>
              <a:gd name="T13" fmla="*/ 29441 h 33"/>
              <a:gd name="T14" fmla="*/ 38100 w 35"/>
              <a:gd name="T15" fmla="*/ 26170 h 33"/>
              <a:gd name="T16" fmla="*/ 47625 w 35"/>
              <a:gd name="T17" fmla="*/ 26170 h 33"/>
              <a:gd name="T18" fmla="*/ 53975 w 35"/>
              <a:gd name="T19" fmla="*/ 21263 h 33"/>
              <a:gd name="T20" fmla="*/ 53975 w 35"/>
              <a:gd name="T21" fmla="*/ 17992 h 33"/>
              <a:gd name="T22" fmla="*/ 53975 w 35"/>
              <a:gd name="T23" fmla="*/ 9814 h 33"/>
              <a:gd name="T24" fmla="*/ 50800 w 35"/>
              <a:gd name="T25" fmla="*/ 6542 h 33"/>
              <a:gd name="T26" fmla="*/ 41275 w 35"/>
              <a:gd name="T27" fmla="*/ 6542 h 33"/>
              <a:gd name="T28" fmla="*/ 38100 w 35"/>
              <a:gd name="T29" fmla="*/ 6542 h 33"/>
              <a:gd name="T30" fmla="*/ 34925 w 35"/>
              <a:gd name="T31" fmla="*/ 3271 h 33"/>
              <a:gd name="T32" fmla="*/ 28575 w 35"/>
              <a:gd name="T33" fmla="*/ 0 h 33"/>
              <a:gd name="T34" fmla="*/ 25400 w 35"/>
              <a:gd name="T35" fmla="*/ 0 h 33"/>
              <a:gd name="T36" fmla="*/ 19050 w 35"/>
              <a:gd name="T37" fmla="*/ 6542 h 33"/>
              <a:gd name="T38" fmla="*/ 19050 w 35"/>
              <a:gd name="T39" fmla="*/ 14720 h 33"/>
              <a:gd name="T40" fmla="*/ 15875 w 35"/>
              <a:gd name="T41" fmla="*/ 21263 h 33"/>
              <a:gd name="T42" fmla="*/ 15875 w 35"/>
              <a:gd name="T43" fmla="*/ 26170 h 33"/>
              <a:gd name="T44" fmla="*/ 6350 w 35"/>
              <a:gd name="T45" fmla="*/ 32712 h 33"/>
              <a:gd name="T46" fmla="*/ 0 w 35"/>
              <a:gd name="T47" fmla="*/ 35983 h 3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5"/>
              <a:gd name="T73" fmla="*/ 0 h 33"/>
              <a:gd name="T74" fmla="*/ 35 w 35"/>
              <a:gd name="T75" fmla="*/ 33 h 3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5" h="33">
                <a:moveTo>
                  <a:pt x="0" y="22"/>
                </a:moveTo>
                <a:lnTo>
                  <a:pt x="4" y="32"/>
                </a:lnTo>
                <a:lnTo>
                  <a:pt x="6" y="32"/>
                </a:lnTo>
                <a:lnTo>
                  <a:pt x="8" y="29"/>
                </a:lnTo>
                <a:lnTo>
                  <a:pt x="10" y="25"/>
                </a:lnTo>
                <a:lnTo>
                  <a:pt x="14" y="22"/>
                </a:lnTo>
                <a:lnTo>
                  <a:pt x="20" y="18"/>
                </a:lnTo>
                <a:lnTo>
                  <a:pt x="24" y="16"/>
                </a:lnTo>
                <a:lnTo>
                  <a:pt x="30" y="16"/>
                </a:lnTo>
                <a:lnTo>
                  <a:pt x="34" y="13"/>
                </a:lnTo>
                <a:lnTo>
                  <a:pt x="34" y="11"/>
                </a:lnTo>
                <a:lnTo>
                  <a:pt x="34" y="6"/>
                </a:lnTo>
                <a:lnTo>
                  <a:pt x="32" y="4"/>
                </a:lnTo>
                <a:lnTo>
                  <a:pt x="26" y="4"/>
                </a:lnTo>
                <a:lnTo>
                  <a:pt x="24" y="4"/>
                </a:lnTo>
                <a:lnTo>
                  <a:pt x="22" y="2"/>
                </a:lnTo>
                <a:lnTo>
                  <a:pt x="18" y="0"/>
                </a:lnTo>
                <a:lnTo>
                  <a:pt x="16" y="0"/>
                </a:lnTo>
                <a:lnTo>
                  <a:pt x="12" y="4"/>
                </a:lnTo>
                <a:lnTo>
                  <a:pt x="12" y="9"/>
                </a:lnTo>
                <a:lnTo>
                  <a:pt x="10" y="13"/>
                </a:lnTo>
                <a:lnTo>
                  <a:pt x="10" y="16"/>
                </a:lnTo>
                <a:lnTo>
                  <a:pt x="4" y="20"/>
                </a:lnTo>
                <a:lnTo>
                  <a:pt x="0" y="22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Freeform 87"/>
          <p:cNvSpPr>
            <a:spLocks/>
          </p:cNvSpPr>
          <p:nvPr/>
        </p:nvSpPr>
        <p:spPr bwMode="auto">
          <a:xfrm>
            <a:off x="8961438" y="2576513"/>
            <a:ext cx="55562" cy="53975"/>
          </a:xfrm>
          <a:custGeom>
            <a:avLst/>
            <a:gdLst>
              <a:gd name="T0" fmla="*/ 0 w 35"/>
              <a:gd name="T1" fmla="*/ 35983 h 33"/>
              <a:gd name="T2" fmla="*/ 6350 w 35"/>
              <a:gd name="T3" fmla="*/ 52339 h 33"/>
              <a:gd name="T4" fmla="*/ 6350 w 35"/>
              <a:gd name="T5" fmla="*/ 52339 h 33"/>
              <a:gd name="T6" fmla="*/ 9525 w 35"/>
              <a:gd name="T7" fmla="*/ 52339 h 33"/>
              <a:gd name="T8" fmla="*/ 12700 w 35"/>
              <a:gd name="T9" fmla="*/ 47433 h 33"/>
              <a:gd name="T10" fmla="*/ 15875 w 35"/>
              <a:gd name="T11" fmla="*/ 40890 h 33"/>
              <a:gd name="T12" fmla="*/ 22225 w 35"/>
              <a:gd name="T13" fmla="*/ 35983 h 33"/>
              <a:gd name="T14" fmla="*/ 31750 w 35"/>
              <a:gd name="T15" fmla="*/ 29441 h 33"/>
              <a:gd name="T16" fmla="*/ 38100 w 35"/>
              <a:gd name="T17" fmla="*/ 26170 h 33"/>
              <a:gd name="T18" fmla="*/ 47625 w 35"/>
              <a:gd name="T19" fmla="*/ 26170 h 33"/>
              <a:gd name="T20" fmla="*/ 53975 w 35"/>
              <a:gd name="T21" fmla="*/ 21263 h 33"/>
              <a:gd name="T22" fmla="*/ 53975 w 35"/>
              <a:gd name="T23" fmla="*/ 21263 h 33"/>
              <a:gd name="T24" fmla="*/ 53975 w 35"/>
              <a:gd name="T25" fmla="*/ 17992 h 33"/>
              <a:gd name="T26" fmla="*/ 53975 w 35"/>
              <a:gd name="T27" fmla="*/ 9814 h 33"/>
              <a:gd name="T28" fmla="*/ 50800 w 35"/>
              <a:gd name="T29" fmla="*/ 6542 h 33"/>
              <a:gd name="T30" fmla="*/ 41275 w 35"/>
              <a:gd name="T31" fmla="*/ 6542 h 33"/>
              <a:gd name="T32" fmla="*/ 41275 w 35"/>
              <a:gd name="T33" fmla="*/ 6542 h 33"/>
              <a:gd name="T34" fmla="*/ 38100 w 35"/>
              <a:gd name="T35" fmla="*/ 6542 h 33"/>
              <a:gd name="T36" fmla="*/ 34925 w 35"/>
              <a:gd name="T37" fmla="*/ 3271 h 33"/>
              <a:gd name="T38" fmla="*/ 28575 w 35"/>
              <a:gd name="T39" fmla="*/ 0 h 33"/>
              <a:gd name="T40" fmla="*/ 25400 w 35"/>
              <a:gd name="T41" fmla="*/ 0 h 33"/>
              <a:gd name="T42" fmla="*/ 19050 w 35"/>
              <a:gd name="T43" fmla="*/ 6542 h 33"/>
              <a:gd name="T44" fmla="*/ 19050 w 35"/>
              <a:gd name="T45" fmla="*/ 14720 h 33"/>
              <a:gd name="T46" fmla="*/ 15875 w 35"/>
              <a:gd name="T47" fmla="*/ 21263 h 33"/>
              <a:gd name="T48" fmla="*/ 15875 w 35"/>
              <a:gd name="T49" fmla="*/ 26170 h 33"/>
              <a:gd name="T50" fmla="*/ 6350 w 35"/>
              <a:gd name="T51" fmla="*/ 32712 h 33"/>
              <a:gd name="T52" fmla="*/ 0 w 35"/>
              <a:gd name="T53" fmla="*/ 35983 h 3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5"/>
              <a:gd name="T82" fmla="*/ 0 h 33"/>
              <a:gd name="T83" fmla="*/ 35 w 35"/>
              <a:gd name="T84" fmla="*/ 33 h 3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5" h="33">
                <a:moveTo>
                  <a:pt x="0" y="22"/>
                </a:moveTo>
                <a:lnTo>
                  <a:pt x="4" y="32"/>
                </a:lnTo>
                <a:lnTo>
                  <a:pt x="6" y="32"/>
                </a:lnTo>
                <a:lnTo>
                  <a:pt x="8" y="29"/>
                </a:lnTo>
                <a:lnTo>
                  <a:pt x="10" y="25"/>
                </a:lnTo>
                <a:lnTo>
                  <a:pt x="14" y="22"/>
                </a:lnTo>
                <a:lnTo>
                  <a:pt x="20" y="18"/>
                </a:lnTo>
                <a:lnTo>
                  <a:pt x="24" y="16"/>
                </a:lnTo>
                <a:lnTo>
                  <a:pt x="30" y="16"/>
                </a:lnTo>
                <a:lnTo>
                  <a:pt x="34" y="13"/>
                </a:lnTo>
                <a:lnTo>
                  <a:pt x="34" y="11"/>
                </a:lnTo>
                <a:lnTo>
                  <a:pt x="34" y="6"/>
                </a:lnTo>
                <a:lnTo>
                  <a:pt x="32" y="4"/>
                </a:lnTo>
                <a:lnTo>
                  <a:pt x="26" y="4"/>
                </a:lnTo>
                <a:lnTo>
                  <a:pt x="24" y="4"/>
                </a:lnTo>
                <a:lnTo>
                  <a:pt x="22" y="2"/>
                </a:lnTo>
                <a:lnTo>
                  <a:pt x="18" y="0"/>
                </a:lnTo>
                <a:lnTo>
                  <a:pt x="16" y="0"/>
                </a:lnTo>
                <a:lnTo>
                  <a:pt x="12" y="4"/>
                </a:lnTo>
                <a:lnTo>
                  <a:pt x="12" y="9"/>
                </a:lnTo>
                <a:lnTo>
                  <a:pt x="10" y="13"/>
                </a:lnTo>
                <a:lnTo>
                  <a:pt x="10" y="16"/>
                </a:lnTo>
                <a:lnTo>
                  <a:pt x="4" y="20"/>
                </a:lnTo>
                <a:lnTo>
                  <a:pt x="0" y="22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36" name="Freeform 88"/>
          <p:cNvSpPr>
            <a:spLocks/>
          </p:cNvSpPr>
          <p:nvPr/>
        </p:nvSpPr>
        <p:spPr bwMode="auto">
          <a:xfrm>
            <a:off x="8769350" y="2487613"/>
            <a:ext cx="142875" cy="177800"/>
          </a:xfrm>
          <a:custGeom>
            <a:avLst/>
            <a:gdLst>
              <a:gd name="T0" fmla="*/ 36923 w 89"/>
              <a:gd name="T1" fmla="*/ 146228 h 107"/>
              <a:gd name="T2" fmla="*/ 27291 w 89"/>
              <a:gd name="T3" fmla="*/ 152875 h 107"/>
              <a:gd name="T4" fmla="*/ 27291 w 89"/>
              <a:gd name="T5" fmla="*/ 152875 h 107"/>
              <a:gd name="T6" fmla="*/ 27291 w 89"/>
              <a:gd name="T7" fmla="*/ 156198 h 107"/>
              <a:gd name="T8" fmla="*/ 27291 w 89"/>
              <a:gd name="T9" fmla="*/ 159521 h 107"/>
              <a:gd name="T10" fmla="*/ 27291 w 89"/>
              <a:gd name="T11" fmla="*/ 162845 h 107"/>
              <a:gd name="T12" fmla="*/ 27291 w 89"/>
              <a:gd name="T13" fmla="*/ 166168 h 107"/>
              <a:gd name="T14" fmla="*/ 27291 w 89"/>
              <a:gd name="T15" fmla="*/ 172815 h 107"/>
              <a:gd name="T16" fmla="*/ 27291 w 89"/>
              <a:gd name="T17" fmla="*/ 172815 h 107"/>
              <a:gd name="T18" fmla="*/ 30501 w 89"/>
              <a:gd name="T19" fmla="*/ 176138 h 107"/>
              <a:gd name="T20" fmla="*/ 40133 w 89"/>
              <a:gd name="T21" fmla="*/ 176138 h 107"/>
              <a:gd name="T22" fmla="*/ 49765 w 89"/>
              <a:gd name="T23" fmla="*/ 172815 h 107"/>
              <a:gd name="T24" fmla="*/ 56187 w 89"/>
              <a:gd name="T25" fmla="*/ 166168 h 107"/>
              <a:gd name="T26" fmla="*/ 62608 w 89"/>
              <a:gd name="T27" fmla="*/ 159521 h 107"/>
              <a:gd name="T28" fmla="*/ 69029 w 89"/>
              <a:gd name="T29" fmla="*/ 152875 h 107"/>
              <a:gd name="T30" fmla="*/ 70635 w 89"/>
              <a:gd name="T31" fmla="*/ 146228 h 107"/>
              <a:gd name="T32" fmla="*/ 73846 w 89"/>
              <a:gd name="T33" fmla="*/ 142905 h 107"/>
              <a:gd name="T34" fmla="*/ 77056 w 89"/>
              <a:gd name="T35" fmla="*/ 139581 h 107"/>
              <a:gd name="T36" fmla="*/ 86688 w 89"/>
              <a:gd name="T37" fmla="*/ 139581 h 107"/>
              <a:gd name="T38" fmla="*/ 86688 w 89"/>
              <a:gd name="T39" fmla="*/ 116318 h 107"/>
              <a:gd name="T40" fmla="*/ 69029 w 89"/>
              <a:gd name="T41" fmla="*/ 54836 h 107"/>
              <a:gd name="T42" fmla="*/ 83478 w 89"/>
              <a:gd name="T43" fmla="*/ 51512 h 107"/>
              <a:gd name="T44" fmla="*/ 96320 w 89"/>
              <a:gd name="T45" fmla="*/ 64806 h 107"/>
              <a:gd name="T46" fmla="*/ 102742 w 89"/>
              <a:gd name="T47" fmla="*/ 64806 h 107"/>
              <a:gd name="T48" fmla="*/ 105952 w 89"/>
              <a:gd name="T49" fmla="*/ 64806 h 107"/>
              <a:gd name="T50" fmla="*/ 109163 w 89"/>
              <a:gd name="T51" fmla="*/ 68129 h 107"/>
              <a:gd name="T52" fmla="*/ 115584 w 89"/>
              <a:gd name="T53" fmla="*/ 71452 h 107"/>
              <a:gd name="T54" fmla="*/ 118795 w 89"/>
              <a:gd name="T55" fmla="*/ 78099 h 107"/>
              <a:gd name="T56" fmla="*/ 122006 w 89"/>
              <a:gd name="T57" fmla="*/ 96378 h 107"/>
              <a:gd name="T58" fmla="*/ 128427 w 89"/>
              <a:gd name="T59" fmla="*/ 106348 h 107"/>
              <a:gd name="T60" fmla="*/ 131638 w 89"/>
              <a:gd name="T61" fmla="*/ 109671 h 107"/>
              <a:gd name="T62" fmla="*/ 134848 w 89"/>
              <a:gd name="T63" fmla="*/ 109671 h 107"/>
              <a:gd name="T64" fmla="*/ 138059 w 89"/>
              <a:gd name="T65" fmla="*/ 106348 h 107"/>
              <a:gd name="T66" fmla="*/ 138059 w 89"/>
              <a:gd name="T67" fmla="*/ 99701 h 107"/>
              <a:gd name="T68" fmla="*/ 141270 w 89"/>
              <a:gd name="T69" fmla="*/ 96378 h 107"/>
              <a:gd name="T70" fmla="*/ 141270 w 89"/>
              <a:gd name="T71" fmla="*/ 93054 h 107"/>
              <a:gd name="T72" fmla="*/ 141270 w 89"/>
              <a:gd name="T73" fmla="*/ 96378 h 107"/>
              <a:gd name="T74" fmla="*/ 138059 w 89"/>
              <a:gd name="T75" fmla="*/ 96378 h 107"/>
              <a:gd name="T76" fmla="*/ 138059 w 89"/>
              <a:gd name="T77" fmla="*/ 93054 h 107"/>
              <a:gd name="T78" fmla="*/ 138059 w 89"/>
              <a:gd name="T79" fmla="*/ 89731 h 107"/>
              <a:gd name="T80" fmla="*/ 134848 w 89"/>
              <a:gd name="T81" fmla="*/ 84746 h 107"/>
              <a:gd name="T82" fmla="*/ 131638 w 89"/>
              <a:gd name="T83" fmla="*/ 81422 h 107"/>
              <a:gd name="T84" fmla="*/ 131638 w 89"/>
              <a:gd name="T85" fmla="*/ 78099 h 107"/>
              <a:gd name="T86" fmla="*/ 131638 w 89"/>
              <a:gd name="T87" fmla="*/ 74776 h 107"/>
              <a:gd name="T88" fmla="*/ 131638 w 89"/>
              <a:gd name="T89" fmla="*/ 74776 h 107"/>
              <a:gd name="T90" fmla="*/ 118795 w 89"/>
              <a:gd name="T91" fmla="*/ 64806 h 107"/>
              <a:gd name="T92" fmla="*/ 102742 w 89"/>
              <a:gd name="T93" fmla="*/ 54836 h 107"/>
              <a:gd name="T94" fmla="*/ 89899 w 89"/>
              <a:gd name="T95" fmla="*/ 51512 h 107"/>
              <a:gd name="T96" fmla="*/ 80267 w 89"/>
              <a:gd name="T97" fmla="*/ 21602 h 107"/>
              <a:gd name="T98" fmla="*/ 69029 w 89"/>
              <a:gd name="T99" fmla="*/ 21602 h 107"/>
              <a:gd name="T100" fmla="*/ 59397 w 89"/>
              <a:gd name="T101" fmla="*/ 0 h 107"/>
              <a:gd name="T102" fmla="*/ 0 w 89"/>
              <a:gd name="T103" fmla="*/ 14955 h 107"/>
              <a:gd name="T104" fmla="*/ 36923 w 89"/>
              <a:gd name="T105" fmla="*/ 146228 h 10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9"/>
              <a:gd name="T160" fmla="*/ 0 h 107"/>
              <a:gd name="T161" fmla="*/ 89 w 89"/>
              <a:gd name="T162" fmla="*/ 107 h 10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9" h="107">
                <a:moveTo>
                  <a:pt x="23" y="88"/>
                </a:moveTo>
                <a:lnTo>
                  <a:pt x="17" y="92"/>
                </a:lnTo>
                <a:lnTo>
                  <a:pt x="17" y="94"/>
                </a:lnTo>
                <a:lnTo>
                  <a:pt x="17" y="96"/>
                </a:lnTo>
                <a:lnTo>
                  <a:pt x="17" y="98"/>
                </a:lnTo>
                <a:lnTo>
                  <a:pt x="17" y="100"/>
                </a:lnTo>
                <a:lnTo>
                  <a:pt x="17" y="104"/>
                </a:lnTo>
                <a:lnTo>
                  <a:pt x="19" y="106"/>
                </a:lnTo>
                <a:lnTo>
                  <a:pt x="25" y="106"/>
                </a:lnTo>
                <a:lnTo>
                  <a:pt x="31" y="104"/>
                </a:lnTo>
                <a:lnTo>
                  <a:pt x="35" y="100"/>
                </a:lnTo>
                <a:lnTo>
                  <a:pt x="39" y="96"/>
                </a:lnTo>
                <a:lnTo>
                  <a:pt x="43" y="92"/>
                </a:lnTo>
                <a:lnTo>
                  <a:pt x="44" y="88"/>
                </a:lnTo>
                <a:lnTo>
                  <a:pt x="46" y="86"/>
                </a:lnTo>
                <a:lnTo>
                  <a:pt x="48" y="84"/>
                </a:lnTo>
                <a:lnTo>
                  <a:pt x="54" y="84"/>
                </a:lnTo>
                <a:lnTo>
                  <a:pt x="54" y="70"/>
                </a:lnTo>
                <a:lnTo>
                  <a:pt x="43" y="33"/>
                </a:lnTo>
                <a:lnTo>
                  <a:pt x="52" y="31"/>
                </a:lnTo>
                <a:lnTo>
                  <a:pt x="60" y="39"/>
                </a:lnTo>
                <a:lnTo>
                  <a:pt x="64" y="39"/>
                </a:lnTo>
                <a:lnTo>
                  <a:pt x="66" y="39"/>
                </a:lnTo>
                <a:lnTo>
                  <a:pt x="68" y="41"/>
                </a:lnTo>
                <a:lnTo>
                  <a:pt x="72" y="43"/>
                </a:lnTo>
                <a:lnTo>
                  <a:pt x="74" y="47"/>
                </a:lnTo>
                <a:lnTo>
                  <a:pt x="76" y="58"/>
                </a:lnTo>
                <a:lnTo>
                  <a:pt x="80" y="64"/>
                </a:lnTo>
                <a:lnTo>
                  <a:pt x="82" y="66"/>
                </a:lnTo>
                <a:lnTo>
                  <a:pt x="84" y="66"/>
                </a:lnTo>
                <a:lnTo>
                  <a:pt x="86" y="64"/>
                </a:lnTo>
                <a:lnTo>
                  <a:pt x="86" y="60"/>
                </a:lnTo>
                <a:lnTo>
                  <a:pt x="88" y="58"/>
                </a:lnTo>
                <a:lnTo>
                  <a:pt x="88" y="56"/>
                </a:lnTo>
                <a:lnTo>
                  <a:pt x="88" y="58"/>
                </a:lnTo>
                <a:lnTo>
                  <a:pt x="86" y="58"/>
                </a:lnTo>
                <a:lnTo>
                  <a:pt x="86" y="56"/>
                </a:lnTo>
                <a:lnTo>
                  <a:pt x="86" y="54"/>
                </a:lnTo>
                <a:lnTo>
                  <a:pt x="84" y="51"/>
                </a:lnTo>
                <a:lnTo>
                  <a:pt x="82" y="49"/>
                </a:lnTo>
                <a:lnTo>
                  <a:pt x="82" y="47"/>
                </a:lnTo>
                <a:lnTo>
                  <a:pt x="82" y="45"/>
                </a:lnTo>
                <a:lnTo>
                  <a:pt x="74" y="39"/>
                </a:lnTo>
                <a:lnTo>
                  <a:pt x="64" y="33"/>
                </a:lnTo>
                <a:lnTo>
                  <a:pt x="56" y="31"/>
                </a:lnTo>
                <a:lnTo>
                  <a:pt x="50" y="13"/>
                </a:lnTo>
                <a:lnTo>
                  <a:pt x="43" y="13"/>
                </a:lnTo>
                <a:lnTo>
                  <a:pt x="37" y="0"/>
                </a:lnTo>
                <a:lnTo>
                  <a:pt x="0" y="9"/>
                </a:lnTo>
                <a:lnTo>
                  <a:pt x="23" y="88"/>
                </a:lnTo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Freeform 89"/>
          <p:cNvSpPr>
            <a:spLocks/>
          </p:cNvSpPr>
          <p:nvPr/>
        </p:nvSpPr>
        <p:spPr bwMode="auto">
          <a:xfrm>
            <a:off x="8769350" y="2487613"/>
            <a:ext cx="142875" cy="177800"/>
          </a:xfrm>
          <a:custGeom>
            <a:avLst/>
            <a:gdLst>
              <a:gd name="T0" fmla="*/ 36923 w 89"/>
              <a:gd name="T1" fmla="*/ 146228 h 107"/>
              <a:gd name="T2" fmla="*/ 27291 w 89"/>
              <a:gd name="T3" fmla="*/ 152875 h 107"/>
              <a:gd name="T4" fmla="*/ 27291 w 89"/>
              <a:gd name="T5" fmla="*/ 152875 h 107"/>
              <a:gd name="T6" fmla="*/ 27291 w 89"/>
              <a:gd name="T7" fmla="*/ 152875 h 107"/>
              <a:gd name="T8" fmla="*/ 27291 w 89"/>
              <a:gd name="T9" fmla="*/ 156198 h 107"/>
              <a:gd name="T10" fmla="*/ 27291 w 89"/>
              <a:gd name="T11" fmla="*/ 159521 h 107"/>
              <a:gd name="T12" fmla="*/ 27291 w 89"/>
              <a:gd name="T13" fmla="*/ 162845 h 107"/>
              <a:gd name="T14" fmla="*/ 27291 w 89"/>
              <a:gd name="T15" fmla="*/ 166168 h 107"/>
              <a:gd name="T16" fmla="*/ 27291 w 89"/>
              <a:gd name="T17" fmla="*/ 172815 h 107"/>
              <a:gd name="T18" fmla="*/ 27291 w 89"/>
              <a:gd name="T19" fmla="*/ 172815 h 107"/>
              <a:gd name="T20" fmla="*/ 30501 w 89"/>
              <a:gd name="T21" fmla="*/ 176138 h 107"/>
              <a:gd name="T22" fmla="*/ 30501 w 89"/>
              <a:gd name="T23" fmla="*/ 176138 h 107"/>
              <a:gd name="T24" fmla="*/ 40133 w 89"/>
              <a:gd name="T25" fmla="*/ 176138 h 107"/>
              <a:gd name="T26" fmla="*/ 49765 w 89"/>
              <a:gd name="T27" fmla="*/ 172815 h 107"/>
              <a:gd name="T28" fmla="*/ 56187 w 89"/>
              <a:gd name="T29" fmla="*/ 166168 h 107"/>
              <a:gd name="T30" fmla="*/ 62608 w 89"/>
              <a:gd name="T31" fmla="*/ 159521 h 107"/>
              <a:gd name="T32" fmla="*/ 69029 w 89"/>
              <a:gd name="T33" fmla="*/ 152875 h 107"/>
              <a:gd name="T34" fmla="*/ 70635 w 89"/>
              <a:gd name="T35" fmla="*/ 146228 h 107"/>
              <a:gd name="T36" fmla="*/ 73846 w 89"/>
              <a:gd name="T37" fmla="*/ 142905 h 107"/>
              <a:gd name="T38" fmla="*/ 77056 w 89"/>
              <a:gd name="T39" fmla="*/ 139581 h 107"/>
              <a:gd name="T40" fmla="*/ 86688 w 89"/>
              <a:gd name="T41" fmla="*/ 139581 h 107"/>
              <a:gd name="T42" fmla="*/ 86688 w 89"/>
              <a:gd name="T43" fmla="*/ 116318 h 107"/>
              <a:gd name="T44" fmla="*/ 69029 w 89"/>
              <a:gd name="T45" fmla="*/ 54836 h 107"/>
              <a:gd name="T46" fmla="*/ 83478 w 89"/>
              <a:gd name="T47" fmla="*/ 51512 h 107"/>
              <a:gd name="T48" fmla="*/ 96320 w 89"/>
              <a:gd name="T49" fmla="*/ 64806 h 107"/>
              <a:gd name="T50" fmla="*/ 102742 w 89"/>
              <a:gd name="T51" fmla="*/ 64806 h 107"/>
              <a:gd name="T52" fmla="*/ 102742 w 89"/>
              <a:gd name="T53" fmla="*/ 64806 h 107"/>
              <a:gd name="T54" fmla="*/ 105952 w 89"/>
              <a:gd name="T55" fmla="*/ 64806 h 107"/>
              <a:gd name="T56" fmla="*/ 109163 w 89"/>
              <a:gd name="T57" fmla="*/ 68129 h 107"/>
              <a:gd name="T58" fmla="*/ 115584 w 89"/>
              <a:gd name="T59" fmla="*/ 71452 h 107"/>
              <a:gd name="T60" fmla="*/ 118795 w 89"/>
              <a:gd name="T61" fmla="*/ 78099 h 107"/>
              <a:gd name="T62" fmla="*/ 118795 w 89"/>
              <a:gd name="T63" fmla="*/ 78099 h 107"/>
              <a:gd name="T64" fmla="*/ 122006 w 89"/>
              <a:gd name="T65" fmla="*/ 96378 h 107"/>
              <a:gd name="T66" fmla="*/ 128427 w 89"/>
              <a:gd name="T67" fmla="*/ 106348 h 107"/>
              <a:gd name="T68" fmla="*/ 131638 w 89"/>
              <a:gd name="T69" fmla="*/ 109671 h 107"/>
              <a:gd name="T70" fmla="*/ 134848 w 89"/>
              <a:gd name="T71" fmla="*/ 109671 h 107"/>
              <a:gd name="T72" fmla="*/ 138059 w 89"/>
              <a:gd name="T73" fmla="*/ 106348 h 107"/>
              <a:gd name="T74" fmla="*/ 138059 w 89"/>
              <a:gd name="T75" fmla="*/ 99701 h 107"/>
              <a:gd name="T76" fmla="*/ 141270 w 89"/>
              <a:gd name="T77" fmla="*/ 96378 h 107"/>
              <a:gd name="T78" fmla="*/ 141270 w 89"/>
              <a:gd name="T79" fmla="*/ 93054 h 107"/>
              <a:gd name="T80" fmla="*/ 141270 w 89"/>
              <a:gd name="T81" fmla="*/ 96378 h 107"/>
              <a:gd name="T82" fmla="*/ 141270 w 89"/>
              <a:gd name="T83" fmla="*/ 96378 h 107"/>
              <a:gd name="T84" fmla="*/ 138059 w 89"/>
              <a:gd name="T85" fmla="*/ 96378 h 107"/>
              <a:gd name="T86" fmla="*/ 138059 w 89"/>
              <a:gd name="T87" fmla="*/ 93054 h 107"/>
              <a:gd name="T88" fmla="*/ 138059 w 89"/>
              <a:gd name="T89" fmla="*/ 89731 h 107"/>
              <a:gd name="T90" fmla="*/ 134848 w 89"/>
              <a:gd name="T91" fmla="*/ 84746 h 107"/>
              <a:gd name="T92" fmla="*/ 131638 w 89"/>
              <a:gd name="T93" fmla="*/ 81422 h 107"/>
              <a:gd name="T94" fmla="*/ 131638 w 89"/>
              <a:gd name="T95" fmla="*/ 78099 h 107"/>
              <a:gd name="T96" fmla="*/ 131638 w 89"/>
              <a:gd name="T97" fmla="*/ 74776 h 107"/>
              <a:gd name="T98" fmla="*/ 131638 w 89"/>
              <a:gd name="T99" fmla="*/ 74776 h 107"/>
              <a:gd name="T100" fmla="*/ 118795 w 89"/>
              <a:gd name="T101" fmla="*/ 64806 h 107"/>
              <a:gd name="T102" fmla="*/ 102742 w 89"/>
              <a:gd name="T103" fmla="*/ 54836 h 107"/>
              <a:gd name="T104" fmla="*/ 89899 w 89"/>
              <a:gd name="T105" fmla="*/ 51512 h 107"/>
              <a:gd name="T106" fmla="*/ 80267 w 89"/>
              <a:gd name="T107" fmla="*/ 21602 h 107"/>
              <a:gd name="T108" fmla="*/ 69029 w 89"/>
              <a:gd name="T109" fmla="*/ 21602 h 107"/>
              <a:gd name="T110" fmla="*/ 59397 w 89"/>
              <a:gd name="T111" fmla="*/ 0 h 107"/>
              <a:gd name="T112" fmla="*/ 0 w 89"/>
              <a:gd name="T113" fmla="*/ 14955 h 107"/>
              <a:gd name="T114" fmla="*/ 36923 w 89"/>
              <a:gd name="T115" fmla="*/ 146228 h 107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9"/>
              <a:gd name="T175" fmla="*/ 0 h 107"/>
              <a:gd name="T176" fmla="*/ 89 w 89"/>
              <a:gd name="T177" fmla="*/ 107 h 107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9" h="107">
                <a:moveTo>
                  <a:pt x="23" y="88"/>
                </a:moveTo>
                <a:lnTo>
                  <a:pt x="17" y="92"/>
                </a:lnTo>
                <a:lnTo>
                  <a:pt x="17" y="94"/>
                </a:lnTo>
                <a:lnTo>
                  <a:pt x="17" y="96"/>
                </a:lnTo>
                <a:lnTo>
                  <a:pt x="17" y="98"/>
                </a:lnTo>
                <a:lnTo>
                  <a:pt x="17" y="100"/>
                </a:lnTo>
                <a:lnTo>
                  <a:pt x="17" y="104"/>
                </a:lnTo>
                <a:lnTo>
                  <a:pt x="19" y="106"/>
                </a:lnTo>
                <a:lnTo>
                  <a:pt x="25" y="106"/>
                </a:lnTo>
                <a:lnTo>
                  <a:pt x="31" y="104"/>
                </a:lnTo>
                <a:lnTo>
                  <a:pt x="35" y="100"/>
                </a:lnTo>
                <a:lnTo>
                  <a:pt x="39" y="96"/>
                </a:lnTo>
                <a:lnTo>
                  <a:pt x="43" y="92"/>
                </a:lnTo>
                <a:lnTo>
                  <a:pt x="44" y="88"/>
                </a:lnTo>
                <a:lnTo>
                  <a:pt x="46" y="86"/>
                </a:lnTo>
                <a:lnTo>
                  <a:pt x="48" y="84"/>
                </a:lnTo>
                <a:lnTo>
                  <a:pt x="54" y="84"/>
                </a:lnTo>
                <a:lnTo>
                  <a:pt x="54" y="70"/>
                </a:lnTo>
                <a:lnTo>
                  <a:pt x="43" y="33"/>
                </a:lnTo>
                <a:lnTo>
                  <a:pt x="52" y="31"/>
                </a:lnTo>
                <a:lnTo>
                  <a:pt x="60" y="39"/>
                </a:lnTo>
                <a:lnTo>
                  <a:pt x="64" y="39"/>
                </a:lnTo>
                <a:lnTo>
                  <a:pt x="66" y="39"/>
                </a:lnTo>
                <a:lnTo>
                  <a:pt x="68" y="41"/>
                </a:lnTo>
                <a:lnTo>
                  <a:pt x="72" y="43"/>
                </a:lnTo>
                <a:lnTo>
                  <a:pt x="74" y="47"/>
                </a:lnTo>
                <a:lnTo>
                  <a:pt x="76" y="58"/>
                </a:lnTo>
                <a:lnTo>
                  <a:pt x="80" y="64"/>
                </a:lnTo>
                <a:lnTo>
                  <a:pt x="82" y="66"/>
                </a:lnTo>
                <a:lnTo>
                  <a:pt x="84" y="66"/>
                </a:lnTo>
                <a:lnTo>
                  <a:pt x="86" y="64"/>
                </a:lnTo>
                <a:lnTo>
                  <a:pt x="86" y="60"/>
                </a:lnTo>
                <a:lnTo>
                  <a:pt x="88" y="58"/>
                </a:lnTo>
                <a:lnTo>
                  <a:pt x="88" y="56"/>
                </a:lnTo>
                <a:lnTo>
                  <a:pt x="88" y="58"/>
                </a:lnTo>
                <a:lnTo>
                  <a:pt x="86" y="58"/>
                </a:lnTo>
                <a:lnTo>
                  <a:pt x="86" y="56"/>
                </a:lnTo>
                <a:lnTo>
                  <a:pt x="86" y="54"/>
                </a:lnTo>
                <a:lnTo>
                  <a:pt x="84" y="51"/>
                </a:lnTo>
                <a:lnTo>
                  <a:pt x="82" y="49"/>
                </a:lnTo>
                <a:lnTo>
                  <a:pt x="82" y="47"/>
                </a:lnTo>
                <a:lnTo>
                  <a:pt x="82" y="45"/>
                </a:lnTo>
                <a:lnTo>
                  <a:pt x="74" y="39"/>
                </a:lnTo>
                <a:lnTo>
                  <a:pt x="64" y="33"/>
                </a:lnTo>
                <a:lnTo>
                  <a:pt x="56" y="31"/>
                </a:lnTo>
                <a:lnTo>
                  <a:pt x="50" y="13"/>
                </a:lnTo>
                <a:lnTo>
                  <a:pt x="43" y="13"/>
                </a:lnTo>
                <a:lnTo>
                  <a:pt x="37" y="0"/>
                </a:lnTo>
                <a:lnTo>
                  <a:pt x="0" y="9"/>
                </a:lnTo>
                <a:lnTo>
                  <a:pt x="23" y="88"/>
                </a:lnTo>
              </a:path>
            </a:pathLst>
          </a:custGeom>
          <a:solidFill>
            <a:srgbClr val="FF66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38" name="Freeform 90"/>
          <p:cNvSpPr>
            <a:spLocks/>
          </p:cNvSpPr>
          <p:nvPr/>
        </p:nvSpPr>
        <p:spPr bwMode="auto">
          <a:xfrm>
            <a:off x="8501063" y="2500313"/>
            <a:ext cx="306387" cy="314325"/>
          </a:xfrm>
          <a:custGeom>
            <a:avLst/>
            <a:gdLst>
              <a:gd name="T0" fmla="*/ 285642 w 192"/>
              <a:gd name="T1" fmla="*/ 160506 h 188"/>
              <a:gd name="T2" fmla="*/ 282451 w 192"/>
              <a:gd name="T3" fmla="*/ 163850 h 188"/>
              <a:gd name="T4" fmla="*/ 276067 w 192"/>
              <a:gd name="T5" fmla="*/ 167194 h 188"/>
              <a:gd name="T6" fmla="*/ 266493 w 192"/>
              <a:gd name="T7" fmla="*/ 170538 h 188"/>
              <a:gd name="T8" fmla="*/ 253727 w 192"/>
              <a:gd name="T9" fmla="*/ 177226 h 188"/>
              <a:gd name="T10" fmla="*/ 240961 w 192"/>
              <a:gd name="T11" fmla="*/ 183914 h 188"/>
              <a:gd name="T12" fmla="*/ 231386 w 192"/>
              <a:gd name="T13" fmla="*/ 187257 h 188"/>
              <a:gd name="T14" fmla="*/ 225003 w 192"/>
              <a:gd name="T15" fmla="*/ 193945 h 188"/>
              <a:gd name="T16" fmla="*/ 221811 w 192"/>
              <a:gd name="T17" fmla="*/ 193945 h 188"/>
              <a:gd name="T18" fmla="*/ 202662 w 192"/>
              <a:gd name="T19" fmla="*/ 200633 h 188"/>
              <a:gd name="T20" fmla="*/ 185109 w 192"/>
              <a:gd name="T21" fmla="*/ 207321 h 188"/>
              <a:gd name="T22" fmla="*/ 169151 w 192"/>
              <a:gd name="T23" fmla="*/ 212337 h 188"/>
              <a:gd name="T24" fmla="*/ 153194 w 192"/>
              <a:gd name="T25" fmla="*/ 215680 h 188"/>
              <a:gd name="T26" fmla="*/ 140427 w 192"/>
              <a:gd name="T27" fmla="*/ 219024 h 188"/>
              <a:gd name="T28" fmla="*/ 134044 w 192"/>
              <a:gd name="T29" fmla="*/ 222368 h 188"/>
              <a:gd name="T30" fmla="*/ 130853 w 192"/>
              <a:gd name="T31" fmla="*/ 222368 h 188"/>
              <a:gd name="T32" fmla="*/ 127661 w 192"/>
              <a:gd name="T33" fmla="*/ 222368 h 188"/>
              <a:gd name="T34" fmla="*/ 78193 w 192"/>
              <a:gd name="T35" fmla="*/ 265839 h 188"/>
              <a:gd name="T36" fmla="*/ 75001 w 192"/>
              <a:gd name="T37" fmla="*/ 265839 h 188"/>
              <a:gd name="T38" fmla="*/ 36703 w 192"/>
              <a:gd name="T39" fmla="*/ 302621 h 188"/>
              <a:gd name="T40" fmla="*/ 23936 w 192"/>
              <a:gd name="T41" fmla="*/ 312653 h 188"/>
              <a:gd name="T42" fmla="*/ 23936 w 192"/>
              <a:gd name="T43" fmla="*/ 312653 h 188"/>
              <a:gd name="T44" fmla="*/ 11170 w 192"/>
              <a:gd name="T45" fmla="*/ 289246 h 188"/>
              <a:gd name="T46" fmla="*/ 36703 w 192"/>
              <a:gd name="T47" fmla="*/ 259151 h 188"/>
              <a:gd name="T48" fmla="*/ 23936 w 192"/>
              <a:gd name="T49" fmla="*/ 242432 h 188"/>
              <a:gd name="T50" fmla="*/ 0 w 192"/>
              <a:gd name="T51" fmla="*/ 65206 h 188"/>
              <a:gd name="T52" fmla="*/ 108512 w 192"/>
              <a:gd name="T53" fmla="*/ 38455 h 188"/>
              <a:gd name="T54" fmla="*/ 108512 w 192"/>
              <a:gd name="T55" fmla="*/ 48486 h 188"/>
              <a:gd name="T56" fmla="*/ 118087 w 192"/>
              <a:gd name="T57" fmla="*/ 45142 h 188"/>
              <a:gd name="T58" fmla="*/ 114895 w 192"/>
              <a:gd name="T59" fmla="*/ 38455 h 188"/>
              <a:gd name="T60" fmla="*/ 266493 w 192"/>
              <a:gd name="T61" fmla="*/ 0 h 188"/>
              <a:gd name="T62" fmla="*/ 266493 w 192"/>
              <a:gd name="T63" fmla="*/ 1672 h 188"/>
              <a:gd name="T64" fmla="*/ 304791 w 192"/>
              <a:gd name="T65" fmla="*/ 133755 h 188"/>
              <a:gd name="T66" fmla="*/ 295217 w 192"/>
              <a:gd name="T67" fmla="*/ 140443 h 188"/>
              <a:gd name="T68" fmla="*/ 295217 w 192"/>
              <a:gd name="T69" fmla="*/ 140443 h 188"/>
              <a:gd name="T70" fmla="*/ 295217 w 192"/>
              <a:gd name="T71" fmla="*/ 143787 h 188"/>
              <a:gd name="T72" fmla="*/ 295217 w 192"/>
              <a:gd name="T73" fmla="*/ 147131 h 188"/>
              <a:gd name="T74" fmla="*/ 295217 w 192"/>
              <a:gd name="T75" fmla="*/ 150475 h 188"/>
              <a:gd name="T76" fmla="*/ 295217 w 192"/>
              <a:gd name="T77" fmla="*/ 153819 h 188"/>
              <a:gd name="T78" fmla="*/ 295217 w 192"/>
              <a:gd name="T79" fmla="*/ 160506 h 188"/>
              <a:gd name="T80" fmla="*/ 295217 w 192"/>
              <a:gd name="T81" fmla="*/ 160506 h 188"/>
              <a:gd name="T82" fmla="*/ 298408 w 192"/>
              <a:gd name="T83" fmla="*/ 163850 h 188"/>
              <a:gd name="T84" fmla="*/ 285642 w 192"/>
              <a:gd name="T85" fmla="*/ 160506 h 1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92"/>
              <a:gd name="T130" fmla="*/ 0 h 188"/>
              <a:gd name="T131" fmla="*/ 192 w 192"/>
              <a:gd name="T132" fmla="*/ 188 h 1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92" h="188">
                <a:moveTo>
                  <a:pt x="179" y="96"/>
                </a:moveTo>
                <a:lnTo>
                  <a:pt x="177" y="98"/>
                </a:lnTo>
                <a:lnTo>
                  <a:pt x="173" y="100"/>
                </a:lnTo>
                <a:lnTo>
                  <a:pt x="167" y="102"/>
                </a:lnTo>
                <a:lnTo>
                  <a:pt x="159" y="106"/>
                </a:lnTo>
                <a:lnTo>
                  <a:pt x="151" y="110"/>
                </a:lnTo>
                <a:lnTo>
                  <a:pt x="145" y="112"/>
                </a:lnTo>
                <a:lnTo>
                  <a:pt x="141" y="116"/>
                </a:lnTo>
                <a:lnTo>
                  <a:pt x="139" y="116"/>
                </a:lnTo>
                <a:lnTo>
                  <a:pt x="127" y="120"/>
                </a:lnTo>
                <a:lnTo>
                  <a:pt x="116" y="124"/>
                </a:lnTo>
                <a:lnTo>
                  <a:pt x="106" y="127"/>
                </a:lnTo>
                <a:lnTo>
                  <a:pt x="96" y="129"/>
                </a:lnTo>
                <a:lnTo>
                  <a:pt x="88" y="131"/>
                </a:lnTo>
                <a:lnTo>
                  <a:pt x="84" y="133"/>
                </a:lnTo>
                <a:lnTo>
                  <a:pt x="82" y="133"/>
                </a:lnTo>
                <a:lnTo>
                  <a:pt x="80" y="133"/>
                </a:lnTo>
                <a:lnTo>
                  <a:pt x="49" y="159"/>
                </a:lnTo>
                <a:lnTo>
                  <a:pt x="47" y="159"/>
                </a:lnTo>
                <a:lnTo>
                  <a:pt x="23" y="181"/>
                </a:lnTo>
                <a:lnTo>
                  <a:pt x="15" y="187"/>
                </a:lnTo>
                <a:lnTo>
                  <a:pt x="7" y="173"/>
                </a:lnTo>
                <a:lnTo>
                  <a:pt x="23" y="155"/>
                </a:lnTo>
                <a:lnTo>
                  <a:pt x="15" y="145"/>
                </a:lnTo>
                <a:lnTo>
                  <a:pt x="0" y="39"/>
                </a:lnTo>
                <a:lnTo>
                  <a:pt x="68" y="23"/>
                </a:lnTo>
                <a:lnTo>
                  <a:pt x="68" y="29"/>
                </a:lnTo>
                <a:lnTo>
                  <a:pt x="74" y="27"/>
                </a:lnTo>
                <a:lnTo>
                  <a:pt x="72" y="23"/>
                </a:lnTo>
                <a:lnTo>
                  <a:pt x="167" y="0"/>
                </a:lnTo>
                <a:lnTo>
                  <a:pt x="167" y="1"/>
                </a:lnTo>
                <a:lnTo>
                  <a:pt x="191" y="80"/>
                </a:lnTo>
                <a:lnTo>
                  <a:pt x="185" y="84"/>
                </a:lnTo>
                <a:lnTo>
                  <a:pt x="185" y="86"/>
                </a:lnTo>
                <a:lnTo>
                  <a:pt x="185" y="88"/>
                </a:lnTo>
                <a:lnTo>
                  <a:pt x="185" y="90"/>
                </a:lnTo>
                <a:lnTo>
                  <a:pt x="185" y="92"/>
                </a:lnTo>
                <a:lnTo>
                  <a:pt x="185" y="96"/>
                </a:lnTo>
                <a:lnTo>
                  <a:pt x="187" y="98"/>
                </a:lnTo>
                <a:lnTo>
                  <a:pt x="179" y="96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Freeform 91"/>
          <p:cNvSpPr>
            <a:spLocks/>
          </p:cNvSpPr>
          <p:nvPr/>
        </p:nvSpPr>
        <p:spPr bwMode="auto">
          <a:xfrm>
            <a:off x="8501063" y="2500313"/>
            <a:ext cx="306387" cy="314325"/>
          </a:xfrm>
          <a:custGeom>
            <a:avLst/>
            <a:gdLst>
              <a:gd name="T0" fmla="*/ 285642 w 192"/>
              <a:gd name="T1" fmla="*/ 160506 h 188"/>
              <a:gd name="T2" fmla="*/ 285642 w 192"/>
              <a:gd name="T3" fmla="*/ 160506 h 188"/>
              <a:gd name="T4" fmla="*/ 282451 w 192"/>
              <a:gd name="T5" fmla="*/ 163850 h 188"/>
              <a:gd name="T6" fmla="*/ 276067 w 192"/>
              <a:gd name="T7" fmla="*/ 167194 h 188"/>
              <a:gd name="T8" fmla="*/ 266493 w 192"/>
              <a:gd name="T9" fmla="*/ 170538 h 188"/>
              <a:gd name="T10" fmla="*/ 253727 w 192"/>
              <a:gd name="T11" fmla="*/ 177226 h 188"/>
              <a:gd name="T12" fmla="*/ 240961 w 192"/>
              <a:gd name="T13" fmla="*/ 183914 h 188"/>
              <a:gd name="T14" fmla="*/ 231386 w 192"/>
              <a:gd name="T15" fmla="*/ 187257 h 188"/>
              <a:gd name="T16" fmla="*/ 225003 w 192"/>
              <a:gd name="T17" fmla="*/ 193945 h 188"/>
              <a:gd name="T18" fmla="*/ 221811 w 192"/>
              <a:gd name="T19" fmla="*/ 193945 h 188"/>
              <a:gd name="T20" fmla="*/ 221811 w 192"/>
              <a:gd name="T21" fmla="*/ 193945 h 188"/>
              <a:gd name="T22" fmla="*/ 202662 w 192"/>
              <a:gd name="T23" fmla="*/ 200633 h 188"/>
              <a:gd name="T24" fmla="*/ 185109 w 192"/>
              <a:gd name="T25" fmla="*/ 207321 h 188"/>
              <a:gd name="T26" fmla="*/ 169151 w 192"/>
              <a:gd name="T27" fmla="*/ 212337 h 188"/>
              <a:gd name="T28" fmla="*/ 153194 w 192"/>
              <a:gd name="T29" fmla="*/ 215680 h 188"/>
              <a:gd name="T30" fmla="*/ 140427 w 192"/>
              <a:gd name="T31" fmla="*/ 219024 h 188"/>
              <a:gd name="T32" fmla="*/ 134044 w 192"/>
              <a:gd name="T33" fmla="*/ 222368 h 188"/>
              <a:gd name="T34" fmla="*/ 130853 w 192"/>
              <a:gd name="T35" fmla="*/ 222368 h 188"/>
              <a:gd name="T36" fmla="*/ 127661 w 192"/>
              <a:gd name="T37" fmla="*/ 222368 h 188"/>
              <a:gd name="T38" fmla="*/ 78193 w 192"/>
              <a:gd name="T39" fmla="*/ 265839 h 188"/>
              <a:gd name="T40" fmla="*/ 75001 w 192"/>
              <a:gd name="T41" fmla="*/ 265839 h 188"/>
              <a:gd name="T42" fmla="*/ 36703 w 192"/>
              <a:gd name="T43" fmla="*/ 302621 h 188"/>
              <a:gd name="T44" fmla="*/ 23936 w 192"/>
              <a:gd name="T45" fmla="*/ 312653 h 188"/>
              <a:gd name="T46" fmla="*/ 23936 w 192"/>
              <a:gd name="T47" fmla="*/ 312653 h 188"/>
              <a:gd name="T48" fmla="*/ 11170 w 192"/>
              <a:gd name="T49" fmla="*/ 289246 h 188"/>
              <a:gd name="T50" fmla="*/ 36703 w 192"/>
              <a:gd name="T51" fmla="*/ 259151 h 188"/>
              <a:gd name="T52" fmla="*/ 23936 w 192"/>
              <a:gd name="T53" fmla="*/ 242432 h 188"/>
              <a:gd name="T54" fmla="*/ 0 w 192"/>
              <a:gd name="T55" fmla="*/ 65206 h 188"/>
              <a:gd name="T56" fmla="*/ 108512 w 192"/>
              <a:gd name="T57" fmla="*/ 38455 h 188"/>
              <a:gd name="T58" fmla="*/ 108512 w 192"/>
              <a:gd name="T59" fmla="*/ 48486 h 188"/>
              <a:gd name="T60" fmla="*/ 118087 w 192"/>
              <a:gd name="T61" fmla="*/ 45142 h 188"/>
              <a:gd name="T62" fmla="*/ 114895 w 192"/>
              <a:gd name="T63" fmla="*/ 38455 h 188"/>
              <a:gd name="T64" fmla="*/ 266493 w 192"/>
              <a:gd name="T65" fmla="*/ 0 h 188"/>
              <a:gd name="T66" fmla="*/ 266493 w 192"/>
              <a:gd name="T67" fmla="*/ 1672 h 188"/>
              <a:gd name="T68" fmla="*/ 304791 w 192"/>
              <a:gd name="T69" fmla="*/ 133755 h 188"/>
              <a:gd name="T70" fmla="*/ 295217 w 192"/>
              <a:gd name="T71" fmla="*/ 140443 h 188"/>
              <a:gd name="T72" fmla="*/ 295217 w 192"/>
              <a:gd name="T73" fmla="*/ 140443 h 188"/>
              <a:gd name="T74" fmla="*/ 295217 w 192"/>
              <a:gd name="T75" fmla="*/ 140443 h 188"/>
              <a:gd name="T76" fmla="*/ 295217 w 192"/>
              <a:gd name="T77" fmla="*/ 143787 h 188"/>
              <a:gd name="T78" fmla="*/ 295217 w 192"/>
              <a:gd name="T79" fmla="*/ 147131 h 188"/>
              <a:gd name="T80" fmla="*/ 295217 w 192"/>
              <a:gd name="T81" fmla="*/ 150475 h 188"/>
              <a:gd name="T82" fmla="*/ 295217 w 192"/>
              <a:gd name="T83" fmla="*/ 153819 h 188"/>
              <a:gd name="T84" fmla="*/ 295217 w 192"/>
              <a:gd name="T85" fmla="*/ 160506 h 188"/>
              <a:gd name="T86" fmla="*/ 295217 w 192"/>
              <a:gd name="T87" fmla="*/ 160506 h 188"/>
              <a:gd name="T88" fmla="*/ 298408 w 192"/>
              <a:gd name="T89" fmla="*/ 163850 h 188"/>
              <a:gd name="T90" fmla="*/ 285642 w 192"/>
              <a:gd name="T91" fmla="*/ 160506 h 18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92"/>
              <a:gd name="T139" fmla="*/ 0 h 188"/>
              <a:gd name="T140" fmla="*/ 192 w 192"/>
              <a:gd name="T141" fmla="*/ 188 h 18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92" h="188">
                <a:moveTo>
                  <a:pt x="179" y="96"/>
                </a:moveTo>
                <a:lnTo>
                  <a:pt x="179" y="96"/>
                </a:lnTo>
                <a:lnTo>
                  <a:pt x="177" y="98"/>
                </a:lnTo>
                <a:lnTo>
                  <a:pt x="173" y="100"/>
                </a:lnTo>
                <a:lnTo>
                  <a:pt x="167" y="102"/>
                </a:lnTo>
                <a:lnTo>
                  <a:pt x="159" y="106"/>
                </a:lnTo>
                <a:lnTo>
                  <a:pt x="151" y="110"/>
                </a:lnTo>
                <a:lnTo>
                  <a:pt x="145" y="112"/>
                </a:lnTo>
                <a:lnTo>
                  <a:pt x="141" y="116"/>
                </a:lnTo>
                <a:lnTo>
                  <a:pt x="139" y="116"/>
                </a:lnTo>
                <a:lnTo>
                  <a:pt x="127" y="120"/>
                </a:lnTo>
                <a:lnTo>
                  <a:pt x="116" y="124"/>
                </a:lnTo>
                <a:lnTo>
                  <a:pt x="106" y="127"/>
                </a:lnTo>
                <a:lnTo>
                  <a:pt x="96" y="129"/>
                </a:lnTo>
                <a:lnTo>
                  <a:pt x="88" y="131"/>
                </a:lnTo>
                <a:lnTo>
                  <a:pt x="84" y="133"/>
                </a:lnTo>
                <a:lnTo>
                  <a:pt x="82" y="133"/>
                </a:lnTo>
                <a:lnTo>
                  <a:pt x="80" y="133"/>
                </a:lnTo>
                <a:lnTo>
                  <a:pt x="49" y="159"/>
                </a:lnTo>
                <a:lnTo>
                  <a:pt x="47" y="159"/>
                </a:lnTo>
                <a:lnTo>
                  <a:pt x="23" y="181"/>
                </a:lnTo>
                <a:lnTo>
                  <a:pt x="15" y="187"/>
                </a:lnTo>
                <a:lnTo>
                  <a:pt x="7" y="173"/>
                </a:lnTo>
                <a:lnTo>
                  <a:pt x="23" y="155"/>
                </a:lnTo>
                <a:lnTo>
                  <a:pt x="15" y="145"/>
                </a:lnTo>
                <a:lnTo>
                  <a:pt x="0" y="39"/>
                </a:lnTo>
                <a:lnTo>
                  <a:pt x="68" y="23"/>
                </a:lnTo>
                <a:lnTo>
                  <a:pt x="68" y="29"/>
                </a:lnTo>
                <a:lnTo>
                  <a:pt x="74" y="27"/>
                </a:lnTo>
                <a:lnTo>
                  <a:pt x="72" y="23"/>
                </a:lnTo>
                <a:lnTo>
                  <a:pt x="167" y="0"/>
                </a:lnTo>
                <a:lnTo>
                  <a:pt x="167" y="1"/>
                </a:lnTo>
                <a:lnTo>
                  <a:pt x="191" y="80"/>
                </a:lnTo>
                <a:lnTo>
                  <a:pt x="185" y="84"/>
                </a:lnTo>
                <a:lnTo>
                  <a:pt x="185" y="86"/>
                </a:lnTo>
                <a:lnTo>
                  <a:pt x="185" y="88"/>
                </a:lnTo>
                <a:lnTo>
                  <a:pt x="185" y="90"/>
                </a:lnTo>
                <a:lnTo>
                  <a:pt x="185" y="92"/>
                </a:lnTo>
                <a:lnTo>
                  <a:pt x="185" y="96"/>
                </a:lnTo>
                <a:lnTo>
                  <a:pt x="187" y="98"/>
                </a:lnTo>
                <a:lnTo>
                  <a:pt x="179" y="9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Freeform 92"/>
          <p:cNvSpPr>
            <a:spLocks/>
          </p:cNvSpPr>
          <p:nvPr/>
        </p:nvSpPr>
        <p:spPr bwMode="auto">
          <a:xfrm>
            <a:off x="8493125" y="2719388"/>
            <a:ext cx="320675" cy="203200"/>
          </a:xfrm>
          <a:custGeom>
            <a:avLst/>
            <a:gdLst>
              <a:gd name="T0" fmla="*/ 1595 w 201"/>
              <a:gd name="T1" fmla="*/ 201534 h 122"/>
              <a:gd name="T2" fmla="*/ 0 w 201"/>
              <a:gd name="T3" fmla="*/ 198203 h 122"/>
              <a:gd name="T4" fmla="*/ 0 w 201"/>
              <a:gd name="T5" fmla="*/ 188210 h 122"/>
              <a:gd name="T6" fmla="*/ 0 w 201"/>
              <a:gd name="T7" fmla="*/ 174885 h 122"/>
              <a:gd name="T8" fmla="*/ 4786 w 201"/>
              <a:gd name="T9" fmla="*/ 161561 h 122"/>
              <a:gd name="T10" fmla="*/ 14359 w 201"/>
              <a:gd name="T11" fmla="*/ 151567 h 122"/>
              <a:gd name="T12" fmla="*/ 20740 w 201"/>
              <a:gd name="T13" fmla="*/ 148236 h 122"/>
              <a:gd name="T14" fmla="*/ 36694 w 201"/>
              <a:gd name="T15" fmla="*/ 134911 h 122"/>
              <a:gd name="T16" fmla="*/ 43076 w 201"/>
              <a:gd name="T17" fmla="*/ 119921 h 122"/>
              <a:gd name="T18" fmla="*/ 46267 w 201"/>
              <a:gd name="T19" fmla="*/ 113259 h 122"/>
              <a:gd name="T20" fmla="*/ 49457 w 201"/>
              <a:gd name="T21" fmla="*/ 109928 h 122"/>
              <a:gd name="T22" fmla="*/ 65411 w 201"/>
              <a:gd name="T23" fmla="*/ 103266 h 122"/>
              <a:gd name="T24" fmla="*/ 71793 w 201"/>
              <a:gd name="T25" fmla="*/ 96603 h 122"/>
              <a:gd name="T26" fmla="*/ 111678 w 201"/>
              <a:gd name="T27" fmla="*/ 96603 h 122"/>
              <a:gd name="T28" fmla="*/ 114869 w 201"/>
              <a:gd name="T29" fmla="*/ 89941 h 122"/>
              <a:gd name="T30" fmla="*/ 121250 w 201"/>
              <a:gd name="T31" fmla="*/ 76616 h 122"/>
              <a:gd name="T32" fmla="*/ 137204 w 201"/>
              <a:gd name="T33" fmla="*/ 69954 h 122"/>
              <a:gd name="T34" fmla="*/ 146777 w 201"/>
              <a:gd name="T35" fmla="*/ 66623 h 122"/>
              <a:gd name="T36" fmla="*/ 186662 w 201"/>
              <a:gd name="T37" fmla="*/ 58295 h 122"/>
              <a:gd name="T38" fmla="*/ 205806 w 201"/>
              <a:gd name="T39" fmla="*/ 44970 h 122"/>
              <a:gd name="T40" fmla="*/ 237714 w 201"/>
              <a:gd name="T41" fmla="*/ 4997 h 122"/>
              <a:gd name="T42" fmla="*/ 242500 w 201"/>
              <a:gd name="T43" fmla="*/ 1666 h 122"/>
              <a:gd name="T44" fmla="*/ 234524 w 201"/>
              <a:gd name="T45" fmla="*/ 24984 h 122"/>
              <a:gd name="T46" fmla="*/ 228142 w 201"/>
              <a:gd name="T47" fmla="*/ 34977 h 122"/>
              <a:gd name="T48" fmla="*/ 218570 w 201"/>
              <a:gd name="T49" fmla="*/ 48302 h 122"/>
              <a:gd name="T50" fmla="*/ 205806 w 201"/>
              <a:gd name="T51" fmla="*/ 64957 h 122"/>
              <a:gd name="T52" fmla="*/ 205806 w 201"/>
              <a:gd name="T53" fmla="*/ 66623 h 122"/>
              <a:gd name="T54" fmla="*/ 218570 w 201"/>
              <a:gd name="T55" fmla="*/ 66623 h 122"/>
              <a:gd name="T56" fmla="*/ 218570 w 201"/>
              <a:gd name="T57" fmla="*/ 69954 h 122"/>
              <a:gd name="T58" fmla="*/ 218570 w 201"/>
              <a:gd name="T59" fmla="*/ 76616 h 122"/>
              <a:gd name="T60" fmla="*/ 218570 w 201"/>
              <a:gd name="T61" fmla="*/ 86610 h 122"/>
              <a:gd name="T62" fmla="*/ 231333 w 201"/>
              <a:gd name="T63" fmla="*/ 76616 h 122"/>
              <a:gd name="T64" fmla="*/ 231333 w 201"/>
              <a:gd name="T65" fmla="*/ 64957 h 122"/>
              <a:gd name="T66" fmla="*/ 239310 w 201"/>
              <a:gd name="T67" fmla="*/ 41639 h 122"/>
              <a:gd name="T68" fmla="*/ 261645 w 201"/>
              <a:gd name="T69" fmla="*/ 24984 h 122"/>
              <a:gd name="T70" fmla="*/ 283981 w 201"/>
              <a:gd name="T71" fmla="*/ 24984 h 122"/>
              <a:gd name="T72" fmla="*/ 293553 w 201"/>
              <a:gd name="T73" fmla="*/ 14990 h 122"/>
              <a:gd name="T74" fmla="*/ 312698 w 201"/>
              <a:gd name="T75" fmla="*/ 0 h 122"/>
              <a:gd name="T76" fmla="*/ 319080 w 201"/>
              <a:gd name="T77" fmla="*/ 4997 h 122"/>
              <a:gd name="T78" fmla="*/ 312698 w 201"/>
              <a:gd name="T79" fmla="*/ 14990 h 122"/>
              <a:gd name="T80" fmla="*/ 283981 w 201"/>
              <a:gd name="T81" fmla="*/ 41639 h 122"/>
              <a:gd name="T82" fmla="*/ 252073 w 201"/>
              <a:gd name="T83" fmla="*/ 66623 h 122"/>
              <a:gd name="T84" fmla="*/ 228142 w 201"/>
              <a:gd name="T85" fmla="*/ 86610 h 122"/>
              <a:gd name="T86" fmla="*/ 205806 w 201"/>
              <a:gd name="T87" fmla="*/ 106597 h 122"/>
              <a:gd name="T88" fmla="*/ 193043 w 201"/>
              <a:gd name="T89" fmla="*/ 116590 h 122"/>
              <a:gd name="T90" fmla="*/ 156349 w 201"/>
              <a:gd name="T91" fmla="*/ 141574 h 122"/>
              <a:gd name="T92" fmla="*/ 149967 w 201"/>
              <a:gd name="T93" fmla="*/ 141574 h 122"/>
              <a:gd name="T94" fmla="*/ 159540 w 201"/>
              <a:gd name="T95" fmla="*/ 129915 h 122"/>
              <a:gd name="T96" fmla="*/ 170708 w 201"/>
              <a:gd name="T97" fmla="*/ 106597 h 122"/>
              <a:gd name="T98" fmla="*/ 143586 w 201"/>
              <a:gd name="T99" fmla="*/ 126584 h 122"/>
              <a:gd name="T100" fmla="*/ 108487 w 201"/>
              <a:gd name="T101" fmla="*/ 141574 h 122"/>
              <a:gd name="T102" fmla="*/ 95724 w 201"/>
              <a:gd name="T103" fmla="*/ 151567 h 122"/>
              <a:gd name="T104" fmla="*/ 78175 w 201"/>
              <a:gd name="T105" fmla="*/ 164892 h 122"/>
              <a:gd name="T106" fmla="*/ 52648 w 201"/>
              <a:gd name="T107" fmla="*/ 184879 h 122"/>
              <a:gd name="T108" fmla="*/ 23931 w 201"/>
              <a:gd name="T109" fmla="*/ 201534 h 122"/>
              <a:gd name="T110" fmla="*/ 23931 w 201"/>
              <a:gd name="T111" fmla="*/ 194872 h 122"/>
              <a:gd name="T112" fmla="*/ 30313 w 201"/>
              <a:gd name="T113" fmla="*/ 188210 h 122"/>
              <a:gd name="T114" fmla="*/ 33503 w 201"/>
              <a:gd name="T115" fmla="*/ 174885 h 122"/>
              <a:gd name="T116" fmla="*/ 11168 w 201"/>
              <a:gd name="T117" fmla="*/ 194872 h 12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01"/>
              <a:gd name="T178" fmla="*/ 0 h 122"/>
              <a:gd name="T179" fmla="*/ 201 w 201"/>
              <a:gd name="T180" fmla="*/ 122 h 12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01" h="122">
                <a:moveTo>
                  <a:pt x="7" y="117"/>
                </a:moveTo>
                <a:lnTo>
                  <a:pt x="3" y="119"/>
                </a:lnTo>
                <a:lnTo>
                  <a:pt x="1" y="121"/>
                </a:lnTo>
                <a:lnTo>
                  <a:pt x="0" y="119"/>
                </a:lnTo>
                <a:lnTo>
                  <a:pt x="0" y="117"/>
                </a:lnTo>
                <a:lnTo>
                  <a:pt x="0" y="115"/>
                </a:lnTo>
                <a:lnTo>
                  <a:pt x="0" y="113"/>
                </a:lnTo>
                <a:lnTo>
                  <a:pt x="0" y="109"/>
                </a:lnTo>
                <a:lnTo>
                  <a:pt x="0" y="107"/>
                </a:lnTo>
                <a:lnTo>
                  <a:pt x="0" y="105"/>
                </a:lnTo>
                <a:lnTo>
                  <a:pt x="1" y="101"/>
                </a:lnTo>
                <a:lnTo>
                  <a:pt x="3" y="97"/>
                </a:lnTo>
                <a:lnTo>
                  <a:pt x="5" y="95"/>
                </a:lnTo>
                <a:lnTo>
                  <a:pt x="7" y="93"/>
                </a:lnTo>
                <a:lnTo>
                  <a:pt x="9" y="91"/>
                </a:lnTo>
                <a:lnTo>
                  <a:pt x="11" y="89"/>
                </a:lnTo>
                <a:lnTo>
                  <a:pt x="13" y="89"/>
                </a:lnTo>
                <a:lnTo>
                  <a:pt x="17" y="87"/>
                </a:lnTo>
                <a:lnTo>
                  <a:pt x="21" y="85"/>
                </a:lnTo>
                <a:lnTo>
                  <a:pt x="23" y="81"/>
                </a:lnTo>
                <a:lnTo>
                  <a:pt x="25" y="78"/>
                </a:lnTo>
                <a:lnTo>
                  <a:pt x="25" y="76"/>
                </a:lnTo>
                <a:lnTo>
                  <a:pt x="27" y="72"/>
                </a:lnTo>
                <a:lnTo>
                  <a:pt x="27" y="68"/>
                </a:lnTo>
                <a:lnTo>
                  <a:pt x="29" y="68"/>
                </a:lnTo>
                <a:lnTo>
                  <a:pt x="29" y="66"/>
                </a:lnTo>
                <a:lnTo>
                  <a:pt x="31" y="66"/>
                </a:lnTo>
                <a:lnTo>
                  <a:pt x="33" y="64"/>
                </a:lnTo>
                <a:lnTo>
                  <a:pt x="37" y="64"/>
                </a:lnTo>
                <a:lnTo>
                  <a:pt x="41" y="62"/>
                </a:lnTo>
                <a:lnTo>
                  <a:pt x="43" y="60"/>
                </a:lnTo>
                <a:lnTo>
                  <a:pt x="45" y="58"/>
                </a:lnTo>
                <a:lnTo>
                  <a:pt x="47" y="56"/>
                </a:lnTo>
                <a:lnTo>
                  <a:pt x="70" y="58"/>
                </a:lnTo>
                <a:lnTo>
                  <a:pt x="70" y="56"/>
                </a:lnTo>
                <a:lnTo>
                  <a:pt x="72" y="54"/>
                </a:lnTo>
                <a:lnTo>
                  <a:pt x="72" y="52"/>
                </a:lnTo>
                <a:lnTo>
                  <a:pt x="74" y="50"/>
                </a:lnTo>
                <a:lnTo>
                  <a:pt x="76" y="46"/>
                </a:lnTo>
                <a:lnTo>
                  <a:pt x="78" y="44"/>
                </a:lnTo>
                <a:lnTo>
                  <a:pt x="82" y="42"/>
                </a:lnTo>
                <a:lnTo>
                  <a:pt x="86" y="42"/>
                </a:lnTo>
                <a:lnTo>
                  <a:pt x="90" y="42"/>
                </a:lnTo>
                <a:lnTo>
                  <a:pt x="92" y="40"/>
                </a:lnTo>
                <a:lnTo>
                  <a:pt x="103" y="40"/>
                </a:lnTo>
                <a:lnTo>
                  <a:pt x="111" y="39"/>
                </a:lnTo>
                <a:lnTo>
                  <a:pt x="117" y="35"/>
                </a:lnTo>
                <a:lnTo>
                  <a:pt x="121" y="33"/>
                </a:lnTo>
                <a:lnTo>
                  <a:pt x="125" y="31"/>
                </a:lnTo>
                <a:lnTo>
                  <a:pt x="129" y="27"/>
                </a:lnTo>
                <a:lnTo>
                  <a:pt x="133" y="21"/>
                </a:lnTo>
                <a:lnTo>
                  <a:pt x="139" y="13"/>
                </a:lnTo>
                <a:lnTo>
                  <a:pt x="149" y="3"/>
                </a:lnTo>
                <a:lnTo>
                  <a:pt x="152" y="0"/>
                </a:lnTo>
                <a:lnTo>
                  <a:pt x="152" y="1"/>
                </a:lnTo>
                <a:lnTo>
                  <a:pt x="150" y="7"/>
                </a:lnTo>
                <a:lnTo>
                  <a:pt x="149" y="11"/>
                </a:lnTo>
                <a:lnTo>
                  <a:pt x="147" y="15"/>
                </a:lnTo>
                <a:lnTo>
                  <a:pt x="145" y="17"/>
                </a:lnTo>
                <a:lnTo>
                  <a:pt x="145" y="19"/>
                </a:lnTo>
                <a:lnTo>
                  <a:pt x="143" y="21"/>
                </a:lnTo>
                <a:lnTo>
                  <a:pt x="143" y="23"/>
                </a:lnTo>
                <a:lnTo>
                  <a:pt x="141" y="23"/>
                </a:lnTo>
                <a:lnTo>
                  <a:pt x="137" y="29"/>
                </a:lnTo>
                <a:lnTo>
                  <a:pt x="133" y="33"/>
                </a:lnTo>
                <a:lnTo>
                  <a:pt x="131" y="37"/>
                </a:lnTo>
                <a:lnTo>
                  <a:pt x="129" y="39"/>
                </a:lnTo>
                <a:lnTo>
                  <a:pt x="129" y="40"/>
                </a:lnTo>
                <a:lnTo>
                  <a:pt x="133" y="40"/>
                </a:lnTo>
                <a:lnTo>
                  <a:pt x="137" y="40"/>
                </a:lnTo>
                <a:lnTo>
                  <a:pt x="139" y="40"/>
                </a:lnTo>
                <a:lnTo>
                  <a:pt x="137" y="42"/>
                </a:lnTo>
                <a:lnTo>
                  <a:pt x="137" y="44"/>
                </a:lnTo>
                <a:lnTo>
                  <a:pt x="137" y="46"/>
                </a:lnTo>
                <a:lnTo>
                  <a:pt x="135" y="52"/>
                </a:lnTo>
                <a:lnTo>
                  <a:pt x="137" y="52"/>
                </a:lnTo>
                <a:lnTo>
                  <a:pt x="139" y="50"/>
                </a:lnTo>
                <a:lnTo>
                  <a:pt x="141" y="50"/>
                </a:lnTo>
                <a:lnTo>
                  <a:pt x="145" y="46"/>
                </a:lnTo>
                <a:lnTo>
                  <a:pt x="149" y="44"/>
                </a:lnTo>
                <a:lnTo>
                  <a:pt x="149" y="42"/>
                </a:lnTo>
                <a:lnTo>
                  <a:pt x="145" y="39"/>
                </a:lnTo>
                <a:lnTo>
                  <a:pt x="145" y="35"/>
                </a:lnTo>
                <a:lnTo>
                  <a:pt x="147" y="29"/>
                </a:lnTo>
                <a:lnTo>
                  <a:pt x="150" y="25"/>
                </a:lnTo>
                <a:lnTo>
                  <a:pt x="154" y="21"/>
                </a:lnTo>
                <a:lnTo>
                  <a:pt x="160" y="17"/>
                </a:lnTo>
                <a:lnTo>
                  <a:pt x="164" y="15"/>
                </a:lnTo>
                <a:lnTo>
                  <a:pt x="166" y="13"/>
                </a:lnTo>
                <a:lnTo>
                  <a:pt x="172" y="13"/>
                </a:lnTo>
                <a:lnTo>
                  <a:pt x="178" y="15"/>
                </a:lnTo>
                <a:lnTo>
                  <a:pt x="180" y="15"/>
                </a:lnTo>
                <a:lnTo>
                  <a:pt x="182" y="13"/>
                </a:lnTo>
                <a:lnTo>
                  <a:pt x="184" y="9"/>
                </a:lnTo>
                <a:lnTo>
                  <a:pt x="186" y="9"/>
                </a:lnTo>
                <a:lnTo>
                  <a:pt x="192" y="3"/>
                </a:lnTo>
                <a:lnTo>
                  <a:pt x="196" y="0"/>
                </a:lnTo>
                <a:lnTo>
                  <a:pt x="198" y="0"/>
                </a:lnTo>
                <a:lnTo>
                  <a:pt x="200" y="1"/>
                </a:lnTo>
                <a:lnTo>
                  <a:pt x="200" y="3"/>
                </a:lnTo>
                <a:lnTo>
                  <a:pt x="198" y="7"/>
                </a:lnTo>
                <a:lnTo>
                  <a:pt x="196" y="9"/>
                </a:lnTo>
                <a:lnTo>
                  <a:pt x="190" y="15"/>
                </a:lnTo>
                <a:lnTo>
                  <a:pt x="184" y="19"/>
                </a:lnTo>
                <a:lnTo>
                  <a:pt x="178" y="25"/>
                </a:lnTo>
                <a:lnTo>
                  <a:pt x="172" y="31"/>
                </a:lnTo>
                <a:lnTo>
                  <a:pt x="164" y="35"/>
                </a:lnTo>
                <a:lnTo>
                  <a:pt x="158" y="40"/>
                </a:lnTo>
                <a:lnTo>
                  <a:pt x="152" y="42"/>
                </a:lnTo>
                <a:lnTo>
                  <a:pt x="149" y="48"/>
                </a:lnTo>
                <a:lnTo>
                  <a:pt x="143" y="52"/>
                </a:lnTo>
                <a:lnTo>
                  <a:pt x="137" y="56"/>
                </a:lnTo>
                <a:lnTo>
                  <a:pt x="133" y="60"/>
                </a:lnTo>
                <a:lnTo>
                  <a:pt x="129" y="64"/>
                </a:lnTo>
                <a:lnTo>
                  <a:pt x="125" y="66"/>
                </a:lnTo>
                <a:lnTo>
                  <a:pt x="123" y="68"/>
                </a:lnTo>
                <a:lnTo>
                  <a:pt x="121" y="70"/>
                </a:lnTo>
                <a:lnTo>
                  <a:pt x="107" y="80"/>
                </a:lnTo>
                <a:lnTo>
                  <a:pt x="98" y="85"/>
                </a:lnTo>
                <a:lnTo>
                  <a:pt x="94" y="87"/>
                </a:lnTo>
                <a:lnTo>
                  <a:pt x="94" y="85"/>
                </a:lnTo>
                <a:lnTo>
                  <a:pt x="96" y="81"/>
                </a:lnTo>
                <a:lnTo>
                  <a:pt x="98" y="80"/>
                </a:lnTo>
                <a:lnTo>
                  <a:pt x="100" y="78"/>
                </a:lnTo>
                <a:lnTo>
                  <a:pt x="107" y="68"/>
                </a:lnTo>
                <a:lnTo>
                  <a:pt x="111" y="64"/>
                </a:lnTo>
                <a:lnTo>
                  <a:pt x="107" y="64"/>
                </a:lnTo>
                <a:lnTo>
                  <a:pt x="103" y="66"/>
                </a:lnTo>
                <a:lnTo>
                  <a:pt x="96" y="72"/>
                </a:lnTo>
                <a:lnTo>
                  <a:pt x="90" y="76"/>
                </a:lnTo>
                <a:lnTo>
                  <a:pt x="84" y="80"/>
                </a:lnTo>
                <a:lnTo>
                  <a:pt x="82" y="81"/>
                </a:lnTo>
                <a:lnTo>
                  <a:pt x="68" y="85"/>
                </a:lnTo>
                <a:lnTo>
                  <a:pt x="68" y="87"/>
                </a:lnTo>
                <a:lnTo>
                  <a:pt x="64" y="89"/>
                </a:lnTo>
                <a:lnTo>
                  <a:pt x="60" y="91"/>
                </a:lnTo>
                <a:lnTo>
                  <a:pt x="56" y="95"/>
                </a:lnTo>
                <a:lnTo>
                  <a:pt x="52" y="97"/>
                </a:lnTo>
                <a:lnTo>
                  <a:pt x="49" y="99"/>
                </a:lnTo>
                <a:lnTo>
                  <a:pt x="45" y="101"/>
                </a:lnTo>
                <a:lnTo>
                  <a:pt x="43" y="101"/>
                </a:lnTo>
                <a:lnTo>
                  <a:pt x="33" y="111"/>
                </a:lnTo>
                <a:lnTo>
                  <a:pt x="23" y="117"/>
                </a:lnTo>
                <a:lnTo>
                  <a:pt x="17" y="121"/>
                </a:lnTo>
                <a:lnTo>
                  <a:pt x="15" y="121"/>
                </a:lnTo>
                <a:lnTo>
                  <a:pt x="13" y="121"/>
                </a:lnTo>
                <a:lnTo>
                  <a:pt x="13" y="119"/>
                </a:lnTo>
                <a:lnTo>
                  <a:pt x="15" y="117"/>
                </a:lnTo>
                <a:lnTo>
                  <a:pt x="17" y="115"/>
                </a:lnTo>
                <a:lnTo>
                  <a:pt x="19" y="113"/>
                </a:lnTo>
                <a:lnTo>
                  <a:pt x="21" y="109"/>
                </a:lnTo>
                <a:lnTo>
                  <a:pt x="21" y="107"/>
                </a:lnTo>
                <a:lnTo>
                  <a:pt x="21" y="105"/>
                </a:lnTo>
                <a:lnTo>
                  <a:pt x="17" y="107"/>
                </a:lnTo>
                <a:lnTo>
                  <a:pt x="13" y="109"/>
                </a:lnTo>
                <a:lnTo>
                  <a:pt x="7" y="117"/>
                </a:lnTo>
              </a:path>
            </a:pathLst>
          </a:custGeom>
          <a:solidFill>
            <a:srgbClr val="BF7F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" name="Freeform 93"/>
          <p:cNvSpPr>
            <a:spLocks/>
          </p:cNvSpPr>
          <p:nvPr/>
        </p:nvSpPr>
        <p:spPr bwMode="auto">
          <a:xfrm>
            <a:off x="8493125" y="2719388"/>
            <a:ext cx="320675" cy="203200"/>
          </a:xfrm>
          <a:custGeom>
            <a:avLst/>
            <a:gdLst>
              <a:gd name="T0" fmla="*/ 1595 w 201"/>
              <a:gd name="T1" fmla="*/ 201534 h 122"/>
              <a:gd name="T2" fmla="*/ 0 w 201"/>
              <a:gd name="T3" fmla="*/ 198203 h 122"/>
              <a:gd name="T4" fmla="*/ 0 w 201"/>
              <a:gd name="T5" fmla="*/ 181548 h 122"/>
              <a:gd name="T6" fmla="*/ 0 w 201"/>
              <a:gd name="T7" fmla="*/ 174885 h 122"/>
              <a:gd name="T8" fmla="*/ 11168 w 201"/>
              <a:gd name="T9" fmla="*/ 154898 h 122"/>
              <a:gd name="T10" fmla="*/ 20740 w 201"/>
              <a:gd name="T11" fmla="*/ 148236 h 122"/>
              <a:gd name="T12" fmla="*/ 36694 w 201"/>
              <a:gd name="T13" fmla="*/ 134911 h 122"/>
              <a:gd name="T14" fmla="*/ 43076 w 201"/>
              <a:gd name="T15" fmla="*/ 113259 h 122"/>
              <a:gd name="T16" fmla="*/ 46267 w 201"/>
              <a:gd name="T17" fmla="*/ 109928 h 122"/>
              <a:gd name="T18" fmla="*/ 52648 w 201"/>
              <a:gd name="T19" fmla="*/ 106597 h 122"/>
              <a:gd name="T20" fmla="*/ 71793 w 201"/>
              <a:gd name="T21" fmla="*/ 96603 h 122"/>
              <a:gd name="T22" fmla="*/ 111678 w 201"/>
              <a:gd name="T23" fmla="*/ 96603 h 122"/>
              <a:gd name="T24" fmla="*/ 114869 w 201"/>
              <a:gd name="T25" fmla="*/ 89941 h 122"/>
              <a:gd name="T26" fmla="*/ 121250 w 201"/>
              <a:gd name="T27" fmla="*/ 76616 h 122"/>
              <a:gd name="T28" fmla="*/ 143586 w 201"/>
              <a:gd name="T29" fmla="*/ 69954 h 122"/>
              <a:gd name="T30" fmla="*/ 164326 w 201"/>
              <a:gd name="T31" fmla="*/ 66623 h 122"/>
              <a:gd name="T32" fmla="*/ 199425 w 201"/>
              <a:gd name="T33" fmla="*/ 51633 h 122"/>
              <a:gd name="T34" fmla="*/ 221760 w 201"/>
              <a:gd name="T35" fmla="*/ 21652 h 122"/>
              <a:gd name="T36" fmla="*/ 242500 w 201"/>
              <a:gd name="T37" fmla="*/ 1666 h 122"/>
              <a:gd name="T38" fmla="*/ 231333 w 201"/>
              <a:gd name="T39" fmla="*/ 28315 h 122"/>
              <a:gd name="T40" fmla="*/ 228142 w 201"/>
              <a:gd name="T41" fmla="*/ 38308 h 122"/>
              <a:gd name="T42" fmla="*/ 212188 w 201"/>
              <a:gd name="T43" fmla="*/ 54964 h 122"/>
              <a:gd name="T44" fmla="*/ 205806 w 201"/>
              <a:gd name="T45" fmla="*/ 66623 h 122"/>
              <a:gd name="T46" fmla="*/ 212188 w 201"/>
              <a:gd name="T47" fmla="*/ 66623 h 122"/>
              <a:gd name="T48" fmla="*/ 218570 w 201"/>
              <a:gd name="T49" fmla="*/ 69954 h 122"/>
              <a:gd name="T50" fmla="*/ 218570 w 201"/>
              <a:gd name="T51" fmla="*/ 76616 h 122"/>
              <a:gd name="T52" fmla="*/ 221760 w 201"/>
              <a:gd name="T53" fmla="*/ 83279 h 122"/>
              <a:gd name="T54" fmla="*/ 237714 w 201"/>
              <a:gd name="T55" fmla="*/ 73285 h 122"/>
              <a:gd name="T56" fmla="*/ 231333 w 201"/>
              <a:gd name="T57" fmla="*/ 58295 h 122"/>
              <a:gd name="T58" fmla="*/ 255264 w 201"/>
              <a:gd name="T59" fmla="*/ 28315 h 122"/>
              <a:gd name="T60" fmla="*/ 283981 w 201"/>
              <a:gd name="T61" fmla="*/ 24984 h 122"/>
              <a:gd name="T62" fmla="*/ 293553 w 201"/>
              <a:gd name="T63" fmla="*/ 14990 h 122"/>
              <a:gd name="T64" fmla="*/ 312698 w 201"/>
              <a:gd name="T65" fmla="*/ 0 h 122"/>
              <a:gd name="T66" fmla="*/ 315889 w 201"/>
              <a:gd name="T67" fmla="*/ 11659 h 122"/>
              <a:gd name="T68" fmla="*/ 303126 w 201"/>
              <a:gd name="T69" fmla="*/ 24984 h 122"/>
              <a:gd name="T70" fmla="*/ 261645 w 201"/>
              <a:gd name="T71" fmla="*/ 58295 h 122"/>
              <a:gd name="T72" fmla="*/ 228142 w 201"/>
              <a:gd name="T73" fmla="*/ 86610 h 122"/>
              <a:gd name="T74" fmla="*/ 199425 w 201"/>
              <a:gd name="T75" fmla="*/ 109928 h 122"/>
              <a:gd name="T76" fmla="*/ 193043 w 201"/>
              <a:gd name="T77" fmla="*/ 116590 h 122"/>
              <a:gd name="T78" fmla="*/ 149967 w 201"/>
              <a:gd name="T79" fmla="*/ 144905 h 122"/>
              <a:gd name="T80" fmla="*/ 159540 w 201"/>
              <a:gd name="T81" fmla="*/ 129915 h 122"/>
              <a:gd name="T82" fmla="*/ 170708 w 201"/>
              <a:gd name="T83" fmla="*/ 106597 h 122"/>
              <a:gd name="T84" fmla="*/ 134013 w 201"/>
              <a:gd name="T85" fmla="*/ 133246 h 122"/>
              <a:gd name="T86" fmla="*/ 108487 w 201"/>
              <a:gd name="T87" fmla="*/ 144905 h 122"/>
              <a:gd name="T88" fmla="*/ 82961 w 201"/>
              <a:gd name="T89" fmla="*/ 161561 h 122"/>
              <a:gd name="T90" fmla="*/ 68602 w 201"/>
              <a:gd name="T91" fmla="*/ 168223 h 122"/>
              <a:gd name="T92" fmla="*/ 23931 w 201"/>
              <a:gd name="T93" fmla="*/ 201534 h 122"/>
              <a:gd name="T94" fmla="*/ 23931 w 201"/>
              <a:gd name="T95" fmla="*/ 194872 h 122"/>
              <a:gd name="T96" fmla="*/ 33503 w 201"/>
              <a:gd name="T97" fmla="*/ 181548 h 122"/>
              <a:gd name="T98" fmla="*/ 20740 w 201"/>
              <a:gd name="T99" fmla="*/ 181548 h 12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1"/>
              <a:gd name="T151" fmla="*/ 0 h 122"/>
              <a:gd name="T152" fmla="*/ 201 w 201"/>
              <a:gd name="T153" fmla="*/ 122 h 12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1" h="122">
                <a:moveTo>
                  <a:pt x="7" y="117"/>
                </a:moveTo>
                <a:lnTo>
                  <a:pt x="7" y="117"/>
                </a:lnTo>
                <a:lnTo>
                  <a:pt x="3" y="119"/>
                </a:lnTo>
                <a:lnTo>
                  <a:pt x="1" y="121"/>
                </a:lnTo>
                <a:lnTo>
                  <a:pt x="0" y="119"/>
                </a:lnTo>
                <a:lnTo>
                  <a:pt x="0" y="117"/>
                </a:lnTo>
                <a:lnTo>
                  <a:pt x="0" y="115"/>
                </a:lnTo>
                <a:lnTo>
                  <a:pt x="0" y="113"/>
                </a:lnTo>
                <a:lnTo>
                  <a:pt x="0" y="109"/>
                </a:lnTo>
                <a:lnTo>
                  <a:pt x="0" y="107"/>
                </a:lnTo>
                <a:lnTo>
                  <a:pt x="0" y="105"/>
                </a:lnTo>
                <a:lnTo>
                  <a:pt x="1" y="101"/>
                </a:lnTo>
                <a:lnTo>
                  <a:pt x="3" y="97"/>
                </a:lnTo>
                <a:lnTo>
                  <a:pt x="5" y="95"/>
                </a:lnTo>
                <a:lnTo>
                  <a:pt x="7" y="93"/>
                </a:lnTo>
                <a:lnTo>
                  <a:pt x="9" y="91"/>
                </a:lnTo>
                <a:lnTo>
                  <a:pt x="11" y="89"/>
                </a:lnTo>
                <a:lnTo>
                  <a:pt x="13" y="89"/>
                </a:lnTo>
                <a:lnTo>
                  <a:pt x="17" y="87"/>
                </a:lnTo>
                <a:lnTo>
                  <a:pt x="21" y="85"/>
                </a:lnTo>
                <a:lnTo>
                  <a:pt x="23" y="81"/>
                </a:lnTo>
                <a:lnTo>
                  <a:pt x="25" y="78"/>
                </a:lnTo>
                <a:lnTo>
                  <a:pt x="25" y="76"/>
                </a:lnTo>
                <a:lnTo>
                  <a:pt x="27" y="72"/>
                </a:lnTo>
                <a:lnTo>
                  <a:pt x="27" y="68"/>
                </a:lnTo>
                <a:lnTo>
                  <a:pt x="29" y="68"/>
                </a:lnTo>
                <a:lnTo>
                  <a:pt x="29" y="66"/>
                </a:lnTo>
                <a:lnTo>
                  <a:pt x="31" y="66"/>
                </a:lnTo>
                <a:lnTo>
                  <a:pt x="33" y="64"/>
                </a:lnTo>
                <a:lnTo>
                  <a:pt x="37" y="64"/>
                </a:lnTo>
                <a:lnTo>
                  <a:pt x="41" y="62"/>
                </a:lnTo>
                <a:lnTo>
                  <a:pt x="43" y="60"/>
                </a:lnTo>
                <a:lnTo>
                  <a:pt x="45" y="58"/>
                </a:lnTo>
                <a:lnTo>
                  <a:pt x="47" y="56"/>
                </a:lnTo>
                <a:lnTo>
                  <a:pt x="70" y="58"/>
                </a:lnTo>
                <a:lnTo>
                  <a:pt x="70" y="56"/>
                </a:lnTo>
                <a:lnTo>
                  <a:pt x="72" y="54"/>
                </a:lnTo>
                <a:lnTo>
                  <a:pt x="72" y="52"/>
                </a:lnTo>
                <a:lnTo>
                  <a:pt x="74" y="50"/>
                </a:lnTo>
                <a:lnTo>
                  <a:pt x="76" y="46"/>
                </a:lnTo>
                <a:lnTo>
                  <a:pt x="78" y="44"/>
                </a:lnTo>
                <a:lnTo>
                  <a:pt x="82" y="42"/>
                </a:lnTo>
                <a:lnTo>
                  <a:pt x="86" y="42"/>
                </a:lnTo>
                <a:lnTo>
                  <a:pt x="90" y="42"/>
                </a:lnTo>
                <a:lnTo>
                  <a:pt x="92" y="40"/>
                </a:lnTo>
                <a:lnTo>
                  <a:pt x="103" y="40"/>
                </a:lnTo>
                <a:lnTo>
                  <a:pt x="111" y="39"/>
                </a:lnTo>
                <a:lnTo>
                  <a:pt x="117" y="35"/>
                </a:lnTo>
                <a:lnTo>
                  <a:pt x="121" y="33"/>
                </a:lnTo>
                <a:lnTo>
                  <a:pt x="125" y="31"/>
                </a:lnTo>
                <a:lnTo>
                  <a:pt x="129" y="27"/>
                </a:lnTo>
                <a:lnTo>
                  <a:pt x="133" y="21"/>
                </a:lnTo>
                <a:lnTo>
                  <a:pt x="139" y="13"/>
                </a:lnTo>
                <a:lnTo>
                  <a:pt x="149" y="3"/>
                </a:lnTo>
                <a:lnTo>
                  <a:pt x="152" y="0"/>
                </a:lnTo>
                <a:lnTo>
                  <a:pt x="152" y="1"/>
                </a:lnTo>
                <a:lnTo>
                  <a:pt x="150" y="7"/>
                </a:lnTo>
                <a:lnTo>
                  <a:pt x="149" y="11"/>
                </a:lnTo>
                <a:lnTo>
                  <a:pt x="147" y="15"/>
                </a:lnTo>
                <a:lnTo>
                  <a:pt x="145" y="17"/>
                </a:lnTo>
                <a:lnTo>
                  <a:pt x="145" y="19"/>
                </a:lnTo>
                <a:lnTo>
                  <a:pt x="143" y="21"/>
                </a:lnTo>
                <a:lnTo>
                  <a:pt x="143" y="23"/>
                </a:lnTo>
                <a:lnTo>
                  <a:pt x="141" y="23"/>
                </a:lnTo>
                <a:lnTo>
                  <a:pt x="137" y="29"/>
                </a:lnTo>
                <a:lnTo>
                  <a:pt x="133" y="33"/>
                </a:lnTo>
                <a:lnTo>
                  <a:pt x="131" y="37"/>
                </a:lnTo>
                <a:lnTo>
                  <a:pt x="129" y="39"/>
                </a:lnTo>
                <a:lnTo>
                  <a:pt x="129" y="40"/>
                </a:lnTo>
                <a:lnTo>
                  <a:pt x="133" y="40"/>
                </a:lnTo>
                <a:lnTo>
                  <a:pt x="137" y="40"/>
                </a:lnTo>
                <a:lnTo>
                  <a:pt x="139" y="40"/>
                </a:lnTo>
                <a:lnTo>
                  <a:pt x="137" y="42"/>
                </a:lnTo>
                <a:lnTo>
                  <a:pt x="137" y="44"/>
                </a:lnTo>
                <a:lnTo>
                  <a:pt x="137" y="46"/>
                </a:lnTo>
                <a:lnTo>
                  <a:pt x="135" y="52"/>
                </a:lnTo>
                <a:lnTo>
                  <a:pt x="137" y="52"/>
                </a:lnTo>
                <a:lnTo>
                  <a:pt x="139" y="50"/>
                </a:lnTo>
                <a:lnTo>
                  <a:pt x="141" y="50"/>
                </a:lnTo>
                <a:lnTo>
                  <a:pt x="145" y="46"/>
                </a:lnTo>
                <a:lnTo>
                  <a:pt x="149" y="44"/>
                </a:lnTo>
                <a:lnTo>
                  <a:pt x="149" y="42"/>
                </a:lnTo>
                <a:lnTo>
                  <a:pt x="145" y="39"/>
                </a:lnTo>
                <a:lnTo>
                  <a:pt x="145" y="35"/>
                </a:lnTo>
                <a:lnTo>
                  <a:pt x="147" y="29"/>
                </a:lnTo>
                <a:lnTo>
                  <a:pt x="150" y="25"/>
                </a:lnTo>
                <a:lnTo>
                  <a:pt x="154" y="21"/>
                </a:lnTo>
                <a:lnTo>
                  <a:pt x="160" y="17"/>
                </a:lnTo>
                <a:lnTo>
                  <a:pt x="164" y="15"/>
                </a:lnTo>
                <a:lnTo>
                  <a:pt x="166" y="13"/>
                </a:lnTo>
                <a:lnTo>
                  <a:pt x="172" y="13"/>
                </a:lnTo>
                <a:lnTo>
                  <a:pt x="178" y="15"/>
                </a:lnTo>
                <a:lnTo>
                  <a:pt x="180" y="15"/>
                </a:lnTo>
                <a:lnTo>
                  <a:pt x="182" y="13"/>
                </a:lnTo>
                <a:lnTo>
                  <a:pt x="184" y="9"/>
                </a:lnTo>
                <a:lnTo>
                  <a:pt x="186" y="9"/>
                </a:lnTo>
                <a:lnTo>
                  <a:pt x="192" y="3"/>
                </a:lnTo>
                <a:lnTo>
                  <a:pt x="196" y="0"/>
                </a:lnTo>
                <a:lnTo>
                  <a:pt x="198" y="0"/>
                </a:lnTo>
                <a:lnTo>
                  <a:pt x="200" y="1"/>
                </a:lnTo>
                <a:lnTo>
                  <a:pt x="200" y="3"/>
                </a:lnTo>
                <a:lnTo>
                  <a:pt x="198" y="7"/>
                </a:lnTo>
                <a:lnTo>
                  <a:pt x="196" y="9"/>
                </a:lnTo>
                <a:lnTo>
                  <a:pt x="190" y="15"/>
                </a:lnTo>
                <a:lnTo>
                  <a:pt x="184" y="19"/>
                </a:lnTo>
                <a:lnTo>
                  <a:pt x="178" y="25"/>
                </a:lnTo>
                <a:lnTo>
                  <a:pt x="172" y="31"/>
                </a:lnTo>
                <a:lnTo>
                  <a:pt x="164" y="35"/>
                </a:lnTo>
                <a:lnTo>
                  <a:pt x="158" y="40"/>
                </a:lnTo>
                <a:lnTo>
                  <a:pt x="152" y="42"/>
                </a:lnTo>
                <a:lnTo>
                  <a:pt x="149" y="48"/>
                </a:lnTo>
                <a:lnTo>
                  <a:pt x="143" y="52"/>
                </a:lnTo>
                <a:lnTo>
                  <a:pt x="137" y="56"/>
                </a:lnTo>
                <a:lnTo>
                  <a:pt x="133" y="60"/>
                </a:lnTo>
                <a:lnTo>
                  <a:pt x="129" y="64"/>
                </a:lnTo>
                <a:lnTo>
                  <a:pt x="125" y="66"/>
                </a:lnTo>
                <a:lnTo>
                  <a:pt x="123" y="68"/>
                </a:lnTo>
                <a:lnTo>
                  <a:pt x="121" y="70"/>
                </a:lnTo>
                <a:lnTo>
                  <a:pt x="107" y="80"/>
                </a:lnTo>
                <a:lnTo>
                  <a:pt x="98" y="85"/>
                </a:lnTo>
                <a:lnTo>
                  <a:pt x="94" y="87"/>
                </a:lnTo>
                <a:lnTo>
                  <a:pt x="94" y="85"/>
                </a:lnTo>
                <a:lnTo>
                  <a:pt x="96" y="81"/>
                </a:lnTo>
                <a:lnTo>
                  <a:pt x="98" y="80"/>
                </a:lnTo>
                <a:lnTo>
                  <a:pt x="100" y="78"/>
                </a:lnTo>
                <a:lnTo>
                  <a:pt x="107" y="68"/>
                </a:lnTo>
                <a:lnTo>
                  <a:pt x="111" y="64"/>
                </a:lnTo>
                <a:lnTo>
                  <a:pt x="107" y="64"/>
                </a:lnTo>
                <a:lnTo>
                  <a:pt x="103" y="66"/>
                </a:lnTo>
                <a:lnTo>
                  <a:pt x="96" y="72"/>
                </a:lnTo>
                <a:lnTo>
                  <a:pt x="90" y="76"/>
                </a:lnTo>
                <a:lnTo>
                  <a:pt x="84" y="80"/>
                </a:lnTo>
                <a:lnTo>
                  <a:pt x="82" y="81"/>
                </a:lnTo>
                <a:lnTo>
                  <a:pt x="68" y="85"/>
                </a:lnTo>
                <a:lnTo>
                  <a:pt x="68" y="87"/>
                </a:lnTo>
                <a:lnTo>
                  <a:pt x="64" y="89"/>
                </a:lnTo>
                <a:lnTo>
                  <a:pt x="60" y="91"/>
                </a:lnTo>
                <a:lnTo>
                  <a:pt x="56" y="95"/>
                </a:lnTo>
                <a:lnTo>
                  <a:pt x="52" y="97"/>
                </a:lnTo>
                <a:lnTo>
                  <a:pt x="49" y="99"/>
                </a:lnTo>
                <a:lnTo>
                  <a:pt x="45" y="101"/>
                </a:lnTo>
                <a:lnTo>
                  <a:pt x="43" y="101"/>
                </a:lnTo>
                <a:lnTo>
                  <a:pt x="33" y="111"/>
                </a:lnTo>
                <a:lnTo>
                  <a:pt x="23" y="117"/>
                </a:lnTo>
                <a:lnTo>
                  <a:pt x="17" y="121"/>
                </a:lnTo>
                <a:lnTo>
                  <a:pt x="15" y="121"/>
                </a:lnTo>
                <a:lnTo>
                  <a:pt x="13" y="121"/>
                </a:lnTo>
                <a:lnTo>
                  <a:pt x="13" y="119"/>
                </a:lnTo>
                <a:lnTo>
                  <a:pt x="15" y="117"/>
                </a:lnTo>
                <a:lnTo>
                  <a:pt x="17" y="115"/>
                </a:lnTo>
                <a:lnTo>
                  <a:pt x="19" y="113"/>
                </a:lnTo>
                <a:lnTo>
                  <a:pt x="21" y="109"/>
                </a:lnTo>
                <a:lnTo>
                  <a:pt x="21" y="107"/>
                </a:lnTo>
                <a:lnTo>
                  <a:pt x="21" y="105"/>
                </a:lnTo>
                <a:lnTo>
                  <a:pt x="17" y="107"/>
                </a:lnTo>
                <a:lnTo>
                  <a:pt x="13" y="109"/>
                </a:lnTo>
                <a:lnTo>
                  <a:pt x="7" y="117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42" name="Freeform 94"/>
          <p:cNvSpPr>
            <a:spLocks/>
          </p:cNvSpPr>
          <p:nvPr/>
        </p:nvSpPr>
        <p:spPr bwMode="auto">
          <a:xfrm>
            <a:off x="8281988" y="2771775"/>
            <a:ext cx="238125" cy="561975"/>
          </a:xfrm>
          <a:custGeom>
            <a:avLst/>
            <a:gdLst>
              <a:gd name="T0" fmla="*/ 20776 w 149"/>
              <a:gd name="T1" fmla="*/ 376323 h 336"/>
              <a:gd name="T2" fmla="*/ 43150 w 149"/>
              <a:gd name="T3" fmla="*/ 356252 h 336"/>
              <a:gd name="T4" fmla="*/ 59132 w 149"/>
              <a:gd name="T5" fmla="*/ 346217 h 336"/>
              <a:gd name="T6" fmla="*/ 71917 w 149"/>
              <a:gd name="T7" fmla="*/ 317783 h 336"/>
              <a:gd name="T8" fmla="*/ 87898 w 149"/>
              <a:gd name="T9" fmla="*/ 297713 h 336"/>
              <a:gd name="T10" fmla="*/ 103880 w 149"/>
              <a:gd name="T11" fmla="*/ 287678 h 336"/>
              <a:gd name="T12" fmla="*/ 107076 w 149"/>
              <a:gd name="T13" fmla="*/ 270952 h 336"/>
              <a:gd name="T14" fmla="*/ 100684 w 149"/>
              <a:gd name="T15" fmla="*/ 260917 h 336"/>
              <a:gd name="T16" fmla="*/ 87898 w 149"/>
              <a:gd name="T17" fmla="*/ 254227 h 336"/>
              <a:gd name="T18" fmla="*/ 59132 w 149"/>
              <a:gd name="T19" fmla="*/ 225794 h 336"/>
              <a:gd name="T20" fmla="*/ 36758 w 149"/>
              <a:gd name="T21" fmla="*/ 205723 h 336"/>
              <a:gd name="T22" fmla="*/ 4794 w 149"/>
              <a:gd name="T23" fmla="*/ 172272 h 336"/>
              <a:gd name="T24" fmla="*/ 11187 w 149"/>
              <a:gd name="T25" fmla="*/ 140494 h 336"/>
              <a:gd name="T26" fmla="*/ 0 w 149"/>
              <a:gd name="T27" fmla="*/ 103698 h 336"/>
              <a:gd name="T28" fmla="*/ 52739 w 149"/>
              <a:gd name="T29" fmla="*/ 0 h 336"/>
              <a:gd name="T30" fmla="*/ 204564 w 149"/>
              <a:gd name="T31" fmla="*/ 110388 h 336"/>
              <a:gd name="T32" fmla="*/ 191779 w 149"/>
              <a:gd name="T33" fmla="*/ 140494 h 336"/>
              <a:gd name="T34" fmla="*/ 191779 w 149"/>
              <a:gd name="T35" fmla="*/ 158892 h 336"/>
              <a:gd name="T36" fmla="*/ 172601 w 149"/>
              <a:gd name="T37" fmla="*/ 175617 h 336"/>
              <a:gd name="T38" fmla="*/ 204564 w 149"/>
              <a:gd name="T39" fmla="*/ 188998 h 336"/>
              <a:gd name="T40" fmla="*/ 214153 w 149"/>
              <a:gd name="T41" fmla="*/ 185652 h 336"/>
              <a:gd name="T42" fmla="*/ 217349 w 149"/>
              <a:gd name="T43" fmla="*/ 178962 h 336"/>
              <a:gd name="T44" fmla="*/ 220545 w 149"/>
              <a:gd name="T45" fmla="*/ 175617 h 336"/>
              <a:gd name="T46" fmla="*/ 226938 w 149"/>
              <a:gd name="T47" fmla="*/ 182307 h 336"/>
              <a:gd name="T48" fmla="*/ 230134 w 149"/>
              <a:gd name="T49" fmla="*/ 199033 h 336"/>
              <a:gd name="T50" fmla="*/ 230134 w 149"/>
              <a:gd name="T51" fmla="*/ 235829 h 336"/>
              <a:gd name="T52" fmla="*/ 230134 w 149"/>
              <a:gd name="T53" fmla="*/ 260917 h 336"/>
              <a:gd name="T54" fmla="*/ 230134 w 149"/>
              <a:gd name="T55" fmla="*/ 270952 h 336"/>
              <a:gd name="T56" fmla="*/ 230134 w 149"/>
              <a:gd name="T57" fmla="*/ 280988 h 336"/>
              <a:gd name="T58" fmla="*/ 236527 w 149"/>
              <a:gd name="T59" fmla="*/ 301058 h 336"/>
              <a:gd name="T60" fmla="*/ 236527 w 149"/>
              <a:gd name="T61" fmla="*/ 319456 h 336"/>
              <a:gd name="T62" fmla="*/ 236527 w 149"/>
              <a:gd name="T63" fmla="*/ 339527 h 336"/>
              <a:gd name="T64" fmla="*/ 233331 w 149"/>
              <a:gd name="T65" fmla="*/ 336181 h 336"/>
              <a:gd name="T66" fmla="*/ 226938 w 149"/>
              <a:gd name="T67" fmla="*/ 301058 h 336"/>
              <a:gd name="T68" fmla="*/ 220545 w 149"/>
              <a:gd name="T69" fmla="*/ 280988 h 336"/>
              <a:gd name="T70" fmla="*/ 214153 w 149"/>
              <a:gd name="T71" fmla="*/ 280988 h 336"/>
              <a:gd name="T72" fmla="*/ 220545 w 149"/>
              <a:gd name="T73" fmla="*/ 311093 h 336"/>
              <a:gd name="T74" fmla="*/ 220545 w 149"/>
              <a:gd name="T75" fmla="*/ 322801 h 336"/>
              <a:gd name="T76" fmla="*/ 220545 w 149"/>
              <a:gd name="T77" fmla="*/ 346217 h 336"/>
              <a:gd name="T78" fmla="*/ 220545 w 149"/>
              <a:gd name="T79" fmla="*/ 352907 h 336"/>
              <a:gd name="T80" fmla="*/ 220545 w 149"/>
              <a:gd name="T81" fmla="*/ 359597 h 336"/>
              <a:gd name="T82" fmla="*/ 214153 w 149"/>
              <a:gd name="T83" fmla="*/ 376323 h 336"/>
              <a:gd name="T84" fmla="*/ 207760 w 149"/>
              <a:gd name="T85" fmla="*/ 389703 h 336"/>
              <a:gd name="T86" fmla="*/ 198171 w 149"/>
              <a:gd name="T87" fmla="*/ 404756 h 336"/>
              <a:gd name="T88" fmla="*/ 194975 w 149"/>
              <a:gd name="T89" fmla="*/ 428171 h 336"/>
              <a:gd name="T90" fmla="*/ 185386 w 149"/>
              <a:gd name="T91" fmla="*/ 444897 h 336"/>
              <a:gd name="T92" fmla="*/ 169404 w 149"/>
              <a:gd name="T93" fmla="*/ 464967 h 336"/>
              <a:gd name="T94" fmla="*/ 172601 w 149"/>
              <a:gd name="T95" fmla="*/ 478348 h 336"/>
              <a:gd name="T96" fmla="*/ 156619 w 149"/>
              <a:gd name="T97" fmla="*/ 540232 h 336"/>
              <a:gd name="T98" fmla="*/ 137441 w 149"/>
              <a:gd name="T99" fmla="*/ 560302 h 336"/>
              <a:gd name="T100" fmla="*/ 127852 w 149"/>
              <a:gd name="T101" fmla="*/ 550267 h 336"/>
              <a:gd name="T102" fmla="*/ 131049 w 149"/>
              <a:gd name="T103" fmla="*/ 530197 h 336"/>
              <a:gd name="T104" fmla="*/ 134245 w 149"/>
              <a:gd name="T105" fmla="*/ 513471 h 336"/>
              <a:gd name="T106" fmla="*/ 116665 w 149"/>
              <a:gd name="T107" fmla="*/ 503436 h 336"/>
              <a:gd name="T108" fmla="*/ 87898 w 149"/>
              <a:gd name="T109" fmla="*/ 516816 h 336"/>
              <a:gd name="T110" fmla="*/ 78310 w 149"/>
              <a:gd name="T111" fmla="*/ 503436 h 336"/>
              <a:gd name="T112" fmla="*/ 62328 w 149"/>
              <a:gd name="T113" fmla="*/ 493401 h 336"/>
              <a:gd name="T114" fmla="*/ 43150 w 149"/>
              <a:gd name="T115" fmla="*/ 486710 h 336"/>
              <a:gd name="T116" fmla="*/ 11187 w 149"/>
              <a:gd name="T117" fmla="*/ 461622 h 336"/>
              <a:gd name="T118" fmla="*/ 4794 w 149"/>
              <a:gd name="T119" fmla="*/ 441552 h 336"/>
              <a:gd name="T120" fmla="*/ 1598 w 149"/>
              <a:gd name="T121" fmla="*/ 421481 h 336"/>
              <a:gd name="T122" fmla="*/ 4794 w 149"/>
              <a:gd name="T123" fmla="*/ 404756 h 336"/>
              <a:gd name="T124" fmla="*/ 23972 w 149"/>
              <a:gd name="T125" fmla="*/ 383013 h 3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49"/>
              <a:gd name="T190" fmla="*/ 0 h 336"/>
              <a:gd name="T191" fmla="*/ 149 w 149"/>
              <a:gd name="T192" fmla="*/ 336 h 3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49" h="336">
                <a:moveTo>
                  <a:pt x="9" y="229"/>
                </a:moveTo>
                <a:lnTo>
                  <a:pt x="9" y="227"/>
                </a:lnTo>
                <a:lnTo>
                  <a:pt x="13" y="225"/>
                </a:lnTo>
                <a:lnTo>
                  <a:pt x="17" y="221"/>
                </a:lnTo>
                <a:lnTo>
                  <a:pt x="23" y="217"/>
                </a:lnTo>
                <a:lnTo>
                  <a:pt x="27" y="213"/>
                </a:lnTo>
                <a:lnTo>
                  <a:pt x="33" y="211"/>
                </a:lnTo>
                <a:lnTo>
                  <a:pt x="35" y="207"/>
                </a:lnTo>
                <a:lnTo>
                  <a:pt x="37" y="207"/>
                </a:lnTo>
                <a:lnTo>
                  <a:pt x="37" y="201"/>
                </a:lnTo>
                <a:lnTo>
                  <a:pt x="41" y="195"/>
                </a:lnTo>
                <a:lnTo>
                  <a:pt x="45" y="190"/>
                </a:lnTo>
                <a:lnTo>
                  <a:pt x="47" y="184"/>
                </a:lnTo>
                <a:lnTo>
                  <a:pt x="51" y="180"/>
                </a:lnTo>
                <a:lnTo>
                  <a:pt x="55" y="178"/>
                </a:lnTo>
                <a:lnTo>
                  <a:pt x="59" y="176"/>
                </a:lnTo>
                <a:lnTo>
                  <a:pt x="61" y="174"/>
                </a:lnTo>
                <a:lnTo>
                  <a:pt x="65" y="172"/>
                </a:lnTo>
                <a:lnTo>
                  <a:pt x="67" y="168"/>
                </a:lnTo>
                <a:lnTo>
                  <a:pt x="67" y="166"/>
                </a:lnTo>
                <a:lnTo>
                  <a:pt x="67" y="162"/>
                </a:lnTo>
                <a:lnTo>
                  <a:pt x="65" y="160"/>
                </a:lnTo>
                <a:lnTo>
                  <a:pt x="63" y="158"/>
                </a:lnTo>
                <a:lnTo>
                  <a:pt x="63" y="156"/>
                </a:lnTo>
                <a:lnTo>
                  <a:pt x="61" y="156"/>
                </a:lnTo>
                <a:lnTo>
                  <a:pt x="59" y="154"/>
                </a:lnTo>
                <a:lnTo>
                  <a:pt x="55" y="152"/>
                </a:lnTo>
                <a:lnTo>
                  <a:pt x="49" y="146"/>
                </a:lnTo>
                <a:lnTo>
                  <a:pt x="45" y="141"/>
                </a:lnTo>
                <a:lnTo>
                  <a:pt x="37" y="135"/>
                </a:lnTo>
                <a:lnTo>
                  <a:pt x="31" y="129"/>
                </a:lnTo>
                <a:lnTo>
                  <a:pt x="25" y="125"/>
                </a:lnTo>
                <a:lnTo>
                  <a:pt x="23" y="123"/>
                </a:lnTo>
                <a:lnTo>
                  <a:pt x="11" y="119"/>
                </a:lnTo>
                <a:lnTo>
                  <a:pt x="5" y="111"/>
                </a:lnTo>
                <a:lnTo>
                  <a:pt x="3" y="103"/>
                </a:lnTo>
                <a:lnTo>
                  <a:pt x="3" y="95"/>
                </a:lnTo>
                <a:lnTo>
                  <a:pt x="5" y="90"/>
                </a:lnTo>
                <a:lnTo>
                  <a:pt x="7" y="84"/>
                </a:lnTo>
                <a:lnTo>
                  <a:pt x="9" y="80"/>
                </a:lnTo>
                <a:lnTo>
                  <a:pt x="11" y="80"/>
                </a:lnTo>
                <a:lnTo>
                  <a:pt x="0" y="62"/>
                </a:lnTo>
                <a:lnTo>
                  <a:pt x="19" y="33"/>
                </a:lnTo>
                <a:lnTo>
                  <a:pt x="27" y="9"/>
                </a:lnTo>
                <a:lnTo>
                  <a:pt x="33" y="0"/>
                </a:lnTo>
                <a:lnTo>
                  <a:pt x="128" y="29"/>
                </a:lnTo>
                <a:lnTo>
                  <a:pt x="130" y="66"/>
                </a:lnTo>
                <a:lnTo>
                  <a:pt x="128" y="66"/>
                </a:lnTo>
                <a:lnTo>
                  <a:pt x="118" y="82"/>
                </a:lnTo>
                <a:lnTo>
                  <a:pt x="118" y="84"/>
                </a:lnTo>
                <a:lnTo>
                  <a:pt x="120" y="84"/>
                </a:lnTo>
                <a:lnTo>
                  <a:pt x="120" y="88"/>
                </a:lnTo>
                <a:lnTo>
                  <a:pt x="120" y="92"/>
                </a:lnTo>
                <a:lnTo>
                  <a:pt x="120" y="95"/>
                </a:lnTo>
                <a:lnTo>
                  <a:pt x="118" y="99"/>
                </a:lnTo>
                <a:lnTo>
                  <a:pt x="114" y="103"/>
                </a:lnTo>
                <a:lnTo>
                  <a:pt x="108" y="105"/>
                </a:lnTo>
                <a:lnTo>
                  <a:pt x="106" y="111"/>
                </a:lnTo>
                <a:lnTo>
                  <a:pt x="128" y="111"/>
                </a:lnTo>
                <a:lnTo>
                  <a:pt x="128" y="113"/>
                </a:lnTo>
                <a:lnTo>
                  <a:pt x="132" y="115"/>
                </a:lnTo>
                <a:lnTo>
                  <a:pt x="134" y="115"/>
                </a:lnTo>
                <a:lnTo>
                  <a:pt x="134" y="111"/>
                </a:lnTo>
                <a:lnTo>
                  <a:pt x="134" y="109"/>
                </a:lnTo>
                <a:lnTo>
                  <a:pt x="136" y="107"/>
                </a:lnTo>
                <a:lnTo>
                  <a:pt x="138" y="105"/>
                </a:lnTo>
                <a:lnTo>
                  <a:pt x="140" y="105"/>
                </a:lnTo>
                <a:lnTo>
                  <a:pt x="140" y="107"/>
                </a:lnTo>
                <a:lnTo>
                  <a:pt x="142" y="109"/>
                </a:lnTo>
                <a:lnTo>
                  <a:pt x="142" y="111"/>
                </a:lnTo>
                <a:lnTo>
                  <a:pt x="142" y="115"/>
                </a:lnTo>
                <a:lnTo>
                  <a:pt x="144" y="119"/>
                </a:lnTo>
                <a:lnTo>
                  <a:pt x="144" y="123"/>
                </a:lnTo>
                <a:lnTo>
                  <a:pt x="144" y="131"/>
                </a:lnTo>
                <a:lnTo>
                  <a:pt x="144" y="141"/>
                </a:lnTo>
                <a:lnTo>
                  <a:pt x="142" y="152"/>
                </a:lnTo>
                <a:lnTo>
                  <a:pt x="142" y="154"/>
                </a:lnTo>
                <a:lnTo>
                  <a:pt x="144" y="156"/>
                </a:lnTo>
                <a:lnTo>
                  <a:pt x="144" y="158"/>
                </a:lnTo>
                <a:lnTo>
                  <a:pt x="144" y="160"/>
                </a:lnTo>
                <a:lnTo>
                  <a:pt x="144" y="162"/>
                </a:lnTo>
                <a:lnTo>
                  <a:pt x="144" y="164"/>
                </a:lnTo>
                <a:lnTo>
                  <a:pt x="144" y="166"/>
                </a:lnTo>
                <a:lnTo>
                  <a:pt x="144" y="168"/>
                </a:lnTo>
                <a:lnTo>
                  <a:pt x="146" y="170"/>
                </a:lnTo>
                <a:lnTo>
                  <a:pt x="146" y="174"/>
                </a:lnTo>
                <a:lnTo>
                  <a:pt x="148" y="180"/>
                </a:lnTo>
                <a:lnTo>
                  <a:pt x="148" y="182"/>
                </a:lnTo>
                <a:lnTo>
                  <a:pt x="148" y="188"/>
                </a:lnTo>
                <a:lnTo>
                  <a:pt x="148" y="191"/>
                </a:lnTo>
                <a:lnTo>
                  <a:pt x="148" y="197"/>
                </a:lnTo>
                <a:lnTo>
                  <a:pt x="148" y="199"/>
                </a:lnTo>
                <a:lnTo>
                  <a:pt x="148" y="203"/>
                </a:lnTo>
                <a:lnTo>
                  <a:pt x="146" y="201"/>
                </a:lnTo>
                <a:lnTo>
                  <a:pt x="144" y="197"/>
                </a:lnTo>
                <a:lnTo>
                  <a:pt x="144" y="190"/>
                </a:lnTo>
                <a:lnTo>
                  <a:pt x="142" y="180"/>
                </a:lnTo>
                <a:lnTo>
                  <a:pt x="140" y="170"/>
                </a:lnTo>
                <a:lnTo>
                  <a:pt x="140" y="168"/>
                </a:lnTo>
                <a:lnTo>
                  <a:pt x="138" y="168"/>
                </a:lnTo>
                <a:lnTo>
                  <a:pt x="136" y="166"/>
                </a:lnTo>
                <a:lnTo>
                  <a:pt x="134" y="168"/>
                </a:lnTo>
                <a:lnTo>
                  <a:pt x="134" y="172"/>
                </a:lnTo>
                <a:lnTo>
                  <a:pt x="136" y="178"/>
                </a:lnTo>
                <a:lnTo>
                  <a:pt x="138" y="186"/>
                </a:lnTo>
                <a:lnTo>
                  <a:pt x="138" y="188"/>
                </a:lnTo>
                <a:lnTo>
                  <a:pt x="138" y="190"/>
                </a:lnTo>
                <a:lnTo>
                  <a:pt x="138" y="193"/>
                </a:lnTo>
                <a:lnTo>
                  <a:pt x="138" y="197"/>
                </a:lnTo>
                <a:lnTo>
                  <a:pt x="138" y="203"/>
                </a:lnTo>
                <a:lnTo>
                  <a:pt x="138" y="207"/>
                </a:lnTo>
                <a:lnTo>
                  <a:pt x="138" y="209"/>
                </a:lnTo>
                <a:lnTo>
                  <a:pt x="138" y="211"/>
                </a:lnTo>
                <a:lnTo>
                  <a:pt x="138" y="213"/>
                </a:lnTo>
                <a:lnTo>
                  <a:pt x="138" y="215"/>
                </a:lnTo>
                <a:lnTo>
                  <a:pt x="138" y="219"/>
                </a:lnTo>
                <a:lnTo>
                  <a:pt x="138" y="221"/>
                </a:lnTo>
                <a:lnTo>
                  <a:pt x="134" y="225"/>
                </a:lnTo>
                <a:lnTo>
                  <a:pt x="132" y="229"/>
                </a:lnTo>
                <a:lnTo>
                  <a:pt x="132" y="231"/>
                </a:lnTo>
                <a:lnTo>
                  <a:pt x="130" y="233"/>
                </a:lnTo>
                <a:lnTo>
                  <a:pt x="130" y="237"/>
                </a:lnTo>
                <a:lnTo>
                  <a:pt x="124" y="242"/>
                </a:lnTo>
                <a:lnTo>
                  <a:pt x="122" y="252"/>
                </a:lnTo>
                <a:lnTo>
                  <a:pt x="122" y="254"/>
                </a:lnTo>
                <a:lnTo>
                  <a:pt x="122" y="256"/>
                </a:lnTo>
                <a:lnTo>
                  <a:pt x="120" y="258"/>
                </a:lnTo>
                <a:lnTo>
                  <a:pt x="118" y="262"/>
                </a:lnTo>
                <a:lnTo>
                  <a:pt x="116" y="266"/>
                </a:lnTo>
                <a:lnTo>
                  <a:pt x="112" y="272"/>
                </a:lnTo>
                <a:lnTo>
                  <a:pt x="110" y="276"/>
                </a:lnTo>
                <a:lnTo>
                  <a:pt x="106" y="278"/>
                </a:lnTo>
                <a:lnTo>
                  <a:pt x="106" y="280"/>
                </a:lnTo>
                <a:lnTo>
                  <a:pt x="108" y="284"/>
                </a:lnTo>
                <a:lnTo>
                  <a:pt x="108" y="286"/>
                </a:lnTo>
                <a:lnTo>
                  <a:pt x="108" y="287"/>
                </a:lnTo>
                <a:lnTo>
                  <a:pt x="102" y="313"/>
                </a:lnTo>
                <a:lnTo>
                  <a:pt x="98" y="323"/>
                </a:lnTo>
                <a:lnTo>
                  <a:pt x="94" y="331"/>
                </a:lnTo>
                <a:lnTo>
                  <a:pt x="90" y="335"/>
                </a:lnTo>
                <a:lnTo>
                  <a:pt x="86" y="335"/>
                </a:lnTo>
                <a:lnTo>
                  <a:pt x="84" y="335"/>
                </a:lnTo>
                <a:lnTo>
                  <a:pt x="82" y="331"/>
                </a:lnTo>
                <a:lnTo>
                  <a:pt x="80" y="329"/>
                </a:lnTo>
                <a:lnTo>
                  <a:pt x="80" y="323"/>
                </a:lnTo>
                <a:lnTo>
                  <a:pt x="82" y="319"/>
                </a:lnTo>
                <a:lnTo>
                  <a:pt x="82" y="317"/>
                </a:lnTo>
                <a:lnTo>
                  <a:pt x="84" y="315"/>
                </a:lnTo>
                <a:lnTo>
                  <a:pt x="84" y="311"/>
                </a:lnTo>
                <a:lnTo>
                  <a:pt x="84" y="307"/>
                </a:lnTo>
                <a:lnTo>
                  <a:pt x="82" y="303"/>
                </a:lnTo>
                <a:lnTo>
                  <a:pt x="78" y="301"/>
                </a:lnTo>
                <a:lnTo>
                  <a:pt x="73" y="301"/>
                </a:lnTo>
                <a:lnTo>
                  <a:pt x="63" y="303"/>
                </a:lnTo>
                <a:lnTo>
                  <a:pt x="55" y="309"/>
                </a:lnTo>
                <a:lnTo>
                  <a:pt x="55" y="307"/>
                </a:lnTo>
                <a:lnTo>
                  <a:pt x="53" y="305"/>
                </a:lnTo>
                <a:lnTo>
                  <a:pt x="49" y="301"/>
                </a:lnTo>
                <a:lnTo>
                  <a:pt x="47" y="299"/>
                </a:lnTo>
                <a:lnTo>
                  <a:pt x="45" y="295"/>
                </a:lnTo>
                <a:lnTo>
                  <a:pt x="39" y="295"/>
                </a:lnTo>
                <a:lnTo>
                  <a:pt x="33" y="293"/>
                </a:lnTo>
                <a:lnTo>
                  <a:pt x="31" y="293"/>
                </a:lnTo>
                <a:lnTo>
                  <a:pt x="27" y="291"/>
                </a:lnTo>
                <a:lnTo>
                  <a:pt x="23" y="287"/>
                </a:lnTo>
                <a:lnTo>
                  <a:pt x="21" y="286"/>
                </a:lnTo>
                <a:lnTo>
                  <a:pt x="7" y="276"/>
                </a:lnTo>
                <a:lnTo>
                  <a:pt x="7" y="266"/>
                </a:lnTo>
                <a:lnTo>
                  <a:pt x="3" y="264"/>
                </a:lnTo>
                <a:lnTo>
                  <a:pt x="1" y="260"/>
                </a:lnTo>
                <a:lnTo>
                  <a:pt x="1" y="256"/>
                </a:lnTo>
                <a:lnTo>
                  <a:pt x="1" y="252"/>
                </a:lnTo>
                <a:lnTo>
                  <a:pt x="1" y="248"/>
                </a:lnTo>
                <a:lnTo>
                  <a:pt x="1" y="244"/>
                </a:lnTo>
                <a:lnTo>
                  <a:pt x="3" y="242"/>
                </a:lnTo>
                <a:lnTo>
                  <a:pt x="5" y="240"/>
                </a:lnTo>
                <a:lnTo>
                  <a:pt x="13" y="233"/>
                </a:lnTo>
                <a:lnTo>
                  <a:pt x="15" y="229"/>
                </a:lnTo>
                <a:lnTo>
                  <a:pt x="9" y="229"/>
                </a:lnTo>
              </a:path>
            </a:pathLst>
          </a:custGeom>
          <a:solidFill>
            <a:srgbClr val="F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3" name="Freeform 95"/>
          <p:cNvSpPr>
            <a:spLocks/>
          </p:cNvSpPr>
          <p:nvPr/>
        </p:nvSpPr>
        <p:spPr bwMode="auto">
          <a:xfrm>
            <a:off x="8281988" y="2771775"/>
            <a:ext cx="238125" cy="561975"/>
          </a:xfrm>
          <a:custGeom>
            <a:avLst/>
            <a:gdLst>
              <a:gd name="T0" fmla="*/ 20776 w 149"/>
              <a:gd name="T1" fmla="*/ 376323 h 336"/>
              <a:gd name="T2" fmla="*/ 52739 w 149"/>
              <a:gd name="T3" fmla="*/ 352907 h 336"/>
              <a:gd name="T4" fmla="*/ 59132 w 149"/>
              <a:gd name="T5" fmla="*/ 336181 h 336"/>
              <a:gd name="T6" fmla="*/ 81506 w 149"/>
              <a:gd name="T7" fmla="*/ 301058 h 336"/>
              <a:gd name="T8" fmla="*/ 97487 w 149"/>
              <a:gd name="T9" fmla="*/ 291023 h 336"/>
              <a:gd name="T10" fmla="*/ 107076 w 149"/>
              <a:gd name="T11" fmla="*/ 270952 h 336"/>
              <a:gd name="T12" fmla="*/ 97487 w 149"/>
              <a:gd name="T13" fmla="*/ 260917 h 336"/>
              <a:gd name="T14" fmla="*/ 78310 w 149"/>
              <a:gd name="T15" fmla="*/ 244192 h 336"/>
              <a:gd name="T16" fmla="*/ 39954 w 149"/>
              <a:gd name="T17" fmla="*/ 209068 h 336"/>
              <a:gd name="T18" fmla="*/ 7991 w 149"/>
              <a:gd name="T19" fmla="*/ 185652 h 336"/>
              <a:gd name="T20" fmla="*/ 11187 w 149"/>
              <a:gd name="T21" fmla="*/ 140494 h 336"/>
              <a:gd name="T22" fmla="*/ 30365 w 149"/>
              <a:gd name="T23" fmla="*/ 55194 h 336"/>
              <a:gd name="T24" fmla="*/ 207760 w 149"/>
              <a:gd name="T25" fmla="*/ 110388 h 336"/>
              <a:gd name="T26" fmla="*/ 188582 w 149"/>
              <a:gd name="T27" fmla="*/ 140494 h 336"/>
              <a:gd name="T28" fmla="*/ 191779 w 149"/>
              <a:gd name="T29" fmla="*/ 158892 h 336"/>
              <a:gd name="T30" fmla="*/ 169404 w 149"/>
              <a:gd name="T31" fmla="*/ 185652 h 336"/>
              <a:gd name="T32" fmla="*/ 210956 w 149"/>
              <a:gd name="T33" fmla="*/ 192343 h 336"/>
              <a:gd name="T34" fmla="*/ 214153 w 149"/>
              <a:gd name="T35" fmla="*/ 182307 h 336"/>
              <a:gd name="T36" fmla="*/ 220545 w 149"/>
              <a:gd name="T37" fmla="*/ 175617 h 336"/>
              <a:gd name="T38" fmla="*/ 226938 w 149"/>
              <a:gd name="T39" fmla="*/ 182307 h 336"/>
              <a:gd name="T40" fmla="*/ 230134 w 149"/>
              <a:gd name="T41" fmla="*/ 205723 h 336"/>
              <a:gd name="T42" fmla="*/ 226938 w 149"/>
              <a:gd name="T43" fmla="*/ 254227 h 336"/>
              <a:gd name="T44" fmla="*/ 230134 w 149"/>
              <a:gd name="T45" fmla="*/ 267607 h 336"/>
              <a:gd name="T46" fmla="*/ 230134 w 149"/>
              <a:gd name="T47" fmla="*/ 280988 h 336"/>
              <a:gd name="T48" fmla="*/ 236527 w 149"/>
              <a:gd name="T49" fmla="*/ 301058 h 336"/>
              <a:gd name="T50" fmla="*/ 236527 w 149"/>
              <a:gd name="T51" fmla="*/ 329491 h 336"/>
              <a:gd name="T52" fmla="*/ 236527 w 149"/>
              <a:gd name="T53" fmla="*/ 339527 h 336"/>
              <a:gd name="T54" fmla="*/ 226938 w 149"/>
              <a:gd name="T55" fmla="*/ 301058 h 336"/>
              <a:gd name="T56" fmla="*/ 220545 w 149"/>
              <a:gd name="T57" fmla="*/ 280988 h 336"/>
              <a:gd name="T58" fmla="*/ 214153 w 149"/>
              <a:gd name="T59" fmla="*/ 287678 h 336"/>
              <a:gd name="T60" fmla="*/ 220545 w 149"/>
              <a:gd name="T61" fmla="*/ 314438 h 336"/>
              <a:gd name="T62" fmla="*/ 220545 w 149"/>
              <a:gd name="T63" fmla="*/ 339527 h 336"/>
              <a:gd name="T64" fmla="*/ 220545 w 149"/>
              <a:gd name="T65" fmla="*/ 352907 h 336"/>
              <a:gd name="T66" fmla="*/ 220545 w 149"/>
              <a:gd name="T67" fmla="*/ 359597 h 336"/>
              <a:gd name="T68" fmla="*/ 210956 w 149"/>
              <a:gd name="T69" fmla="*/ 383013 h 336"/>
              <a:gd name="T70" fmla="*/ 207760 w 149"/>
              <a:gd name="T71" fmla="*/ 396393 h 336"/>
              <a:gd name="T72" fmla="*/ 194975 w 149"/>
              <a:gd name="T73" fmla="*/ 421481 h 336"/>
              <a:gd name="T74" fmla="*/ 188582 w 149"/>
              <a:gd name="T75" fmla="*/ 438207 h 336"/>
              <a:gd name="T76" fmla="*/ 169404 w 149"/>
              <a:gd name="T77" fmla="*/ 464967 h 336"/>
              <a:gd name="T78" fmla="*/ 172601 w 149"/>
              <a:gd name="T79" fmla="*/ 478348 h 336"/>
              <a:gd name="T80" fmla="*/ 156619 w 149"/>
              <a:gd name="T81" fmla="*/ 540232 h 336"/>
              <a:gd name="T82" fmla="*/ 134245 w 149"/>
              <a:gd name="T83" fmla="*/ 560302 h 336"/>
              <a:gd name="T84" fmla="*/ 131049 w 149"/>
              <a:gd name="T85" fmla="*/ 533542 h 336"/>
              <a:gd name="T86" fmla="*/ 134245 w 149"/>
              <a:gd name="T87" fmla="*/ 520161 h 336"/>
              <a:gd name="T88" fmla="*/ 116665 w 149"/>
              <a:gd name="T89" fmla="*/ 503436 h 336"/>
              <a:gd name="T90" fmla="*/ 87898 w 149"/>
              <a:gd name="T91" fmla="*/ 516816 h 336"/>
              <a:gd name="T92" fmla="*/ 75113 w 149"/>
              <a:gd name="T93" fmla="*/ 500091 h 336"/>
              <a:gd name="T94" fmla="*/ 52739 w 149"/>
              <a:gd name="T95" fmla="*/ 490056 h 336"/>
              <a:gd name="T96" fmla="*/ 33561 w 149"/>
              <a:gd name="T97" fmla="*/ 478348 h 336"/>
              <a:gd name="T98" fmla="*/ 4794 w 149"/>
              <a:gd name="T99" fmla="*/ 441552 h 336"/>
              <a:gd name="T100" fmla="*/ 1598 w 149"/>
              <a:gd name="T101" fmla="*/ 421481 h 336"/>
              <a:gd name="T102" fmla="*/ 7991 w 149"/>
              <a:gd name="T103" fmla="*/ 401411 h 3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336"/>
              <a:gd name="T158" fmla="*/ 149 w 149"/>
              <a:gd name="T159" fmla="*/ 336 h 3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336">
                <a:moveTo>
                  <a:pt x="9" y="229"/>
                </a:moveTo>
                <a:lnTo>
                  <a:pt x="9" y="229"/>
                </a:lnTo>
                <a:lnTo>
                  <a:pt x="9" y="227"/>
                </a:lnTo>
                <a:lnTo>
                  <a:pt x="13" y="225"/>
                </a:lnTo>
                <a:lnTo>
                  <a:pt x="17" y="221"/>
                </a:lnTo>
                <a:lnTo>
                  <a:pt x="23" y="217"/>
                </a:lnTo>
                <a:lnTo>
                  <a:pt x="27" y="213"/>
                </a:lnTo>
                <a:lnTo>
                  <a:pt x="33" y="211"/>
                </a:lnTo>
                <a:lnTo>
                  <a:pt x="35" y="207"/>
                </a:lnTo>
                <a:lnTo>
                  <a:pt x="37" y="207"/>
                </a:lnTo>
                <a:lnTo>
                  <a:pt x="37" y="201"/>
                </a:lnTo>
                <a:lnTo>
                  <a:pt x="41" y="195"/>
                </a:lnTo>
                <a:lnTo>
                  <a:pt x="45" y="190"/>
                </a:lnTo>
                <a:lnTo>
                  <a:pt x="47" y="184"/>
                </a:lnTo>
                <a:lnTo>
                  <a:pt x="51" y="180"/>
                </a:lnTo>
                <a:lnTo>
                  <a:pt x="55" y="178"/>
                </a:lnTo>
                <a:lnTo>
                  <a:pt x="59" y="176"/>
                </a:lnTo>
                <a:lnTo>
                  <a:pt x="61" y="174"/>
                </a:lnTo>
                <a:lnTo>
                  <a:pt x="65" y="172"/>
                </a:lnTo>
                <a:lnTo>
                  <a:pt x="67" y="168"/>
                </a:lnTo>
                <a:lnTo>
                  <a:pt x="67" y="166"/>
                </a:lnTo>
                <a:lnTo>
                  <a:pt x="67" y="162"/>
                </a:lnTo>
                <a:lnTo>
                  <a:pt x="65" y="160"/>
                </a:lnTo>
                <a:lnTo>
                  <a:pt x="63" y="158"/>
                </a:lnTo>
                <a:lnTo>
                  <a:pt x="63" y="156"/>
                </a:lnTo>
                <a:lnTo>
                  <a:pt x="61" y="156"/>
                </a:lnTo>
                <a:lnTo>
                  <a:pt x="59" y="154"/>
                </a:lnTo>
                <a:lnTo>
                  <a:pt x="55" y="152"/>
                </a:lnTo>
                <a:lnTo>
                  <a:pt x="49" y="146"/>
                </a:lnTo>
                <a:lnTo>
                  <a:pt x="45" y="141"/>
                </a:lnTo>
                <a:lnTo>
                  <a:pt x="37" y="135"/>
                </a:lnTo>
                <a:lnTo>
                  <a:pt x="31" y="129"/>
                </a:lnTo>
                <a:lnTo>
                  <a:pt x="25" y="125"/>
                </a:lnTo>
                <a:lnTo>
                  <a:pt x="23" y="123"/>
                </a:lnTo>
                <a:lnTo>
                  <a:pt x="11" y="119"/>
                </a:lnTo>
                <a:lnTo>
                  <a:pt x="5" y="111"/>
                </a:lnTo>
                <a:lnTo>
                  <a:pt x="3" y="103"/>
                </a:lnTo>
                <a:lnTo>
                  <a:pt x="3" y="95"/>
                </a:lnTo>
                <a:lnTo>
                  <a:pt x="5" y="90"/>
                </a:lnTo>
                <a:lnTo>
                  <a:pt x="7" y="84"/>
                </a:lnTo>
                <a:lnTo>
                  <a:pt x="9" y="80"/>
                </a:lnTo>
                <a:lnTo>
                  <a:pt x="11" y="80"/>
                </a:lnTo>
                <a:lnTo>
                  <a:pt x="0" y="62"/>
                </a:lnTo>
                <a:lnTo>
                  <a:pt x="19" y="33"/>
                </a:lnTo>
                <a:lnTo>
                  <a:pt x="27" y="9"/>
                </a:lnTo>
                <a:lnTo>
                  <a:pt x="33" y="0"/>
                </a:lnTo>
                <a:lnTo>
                  <a:pt x="128" y="29"/>
                </a:lnTo>
                <a:lnTo>
                  <a:pt x="130" y="66"/>
                </a:lnTo>
                <a:lnTo>
                  <a:pt x="128" y="66"/>
                </a:lnTo>
                <a:lnTo>
                  <a:pt x="118" y="82"/>
                </a:lnTo>
                <a:lnTo>
                  <a:pt x="118" y="84"/>
                </a:lnTo>
                <a:lnTo>
                  <a:pt x="120" y="84"/>
                </a:lnTo>
                <a:lnTo>
                  <a:pt x="120" y="88"/>
                </a:lnTo>
                <a:lnTo>
                  <a:pt x="120" y="92"/>
                </a:lnTo>
                <a:lnTo>
                  <a:pt x="120" y="95"/>
                </a:lnTo>
                <a:lnTo>
                  <a:pt x="118" y="99"/>
                </a:lnTo>
                <a:lnTo>
                  <a:pt x="114" y="103"/>
                </a:lnTo>
                <a:lnTo>
                  <a:pt x="108" y="105"/>
                </a:lnTo>
                <a:lnTo>
                  <a:pt x="106" y="111"/>
                </a:lnTo>
                <a:lnTo>
                  <a:pt x="128" y="111"/>
                </a:lnTo>
                <a:lnTo>
                  <a:pt x="128" y="113"/>
                </a:lnTo>
                <a:lnTo>
                  <a:pt x="132" y="115"/>
                </a:lnTo>
                <a:lnTo>
                  <a:pt x="134" y="115"/>
                </a:lnTo>
                <a:lnTo>
                  <a:pt x="134" y="111"/>
                </a:lnTo>
                <a:lnTo>
                  <a:pt x="134" y="109"/>
                </a:lnTo>
                <a:lnTo>
                  <a:pt x="136" y="107"/>
                </a:lnTo>
                <a:lnTo>
                  <a:pt x="138" y="105"/>
                </a:lnTo>
                <a:lnTo>
                  <a:pt x="140" y="105"/>
                </a:lnTo>
                <a:lnTo>
                  <a:pt x="140" y="107"/>
                </a:lnTo>
                <a:lnTo>
                  <a:pt x="142" y="109"/>
                </a:lnTo>
                <a:lnTo>
                  <a:pt x="142" y="111"/>
                </a:lnTo>
                <a:lnTo>
                  <a:pt x="142" y="115"/>
                </a:lnTo>
                <a:lnTo>
                  <a:pt x="144" y="119"/>
                </a:lnTo>
                <a:lnTo>
                  <a:pt x="144" y="123"/>
                </a:lnTo>
                <a:lnTo>
                  <a:pt x="144" y="131"/>
                </a:lnTo>
                <a:lnTo>
                  <a:pt x="144" y="141"/>
                </a:lnTo>
                <a:lnTo>
                  <a:pt x="142" y="152"/>
                </a:lnTo>
                <a:lnTo>
                  <a:pt x="142" y="154"/>
                </a:lnTo>
                <a:lnTo>
                  <a:pt x="144" y="156"/>
                </a:lnTo>
                <a:lnTo>
                  <a:pt x="144" y="158"/>
                </a:lnTo>
                <a:lnTo>
                  <a:pt x="144" y="160"/>
                </a:lnTo>
                <a:lnTo>
                  <a:pt x="144" y="162"/>
                </a:lnTo>
                <a:lnTo>
                  <a:pt x="144" y="164"/>
                </a:lnTo>
                <a:lnTo>
                  <a:pt x="144" y="166"/>
                </a:lnTo>
                <a:lnTo>
                  <a:pt x="144" y="168"/>
                </a:lnTo>
                <a:lnTo>
                  <a:pt x="146" y="170"/>
                </a:lnTo>
                <a:lnTo>
                  <a:pt x="146" y="174"/>
                </a:lnTo>
                <a:lnTo>
                  <a:pt x="148" y="180"/>
                </a:lnTo>
                <a:lnTo>
                  <a:pt x="148" y="182"/>
                </a:lnTo>
                <a:lnTo>
                  <a:pt x="148" y="188"/>
                </a:lnTo>
                <a:lnTo>
                  <a:pt x="148" y="191"/>
                </a:lnTo>
                <a:lnTo>
                  <a:pt x="148" y="197"/>
                </a:lnTo>
                <a:lnTo>
                  <a:pt x="148" y="199"/>
                </a:lnTo>
                <a:lnTo>
                  <a:pt x="148" y="203"/>
                </a:lnTo>
                <a:lnTo>
                  <a:pt x="146" y="201"/>
                </a:lnTo>
                <a:lnTo>
                  <a:pt x="144" y="197"/>
                </a:lnTo>
                <a:lnTo>
                  <a:pt x="144" y="190"/>
                </a:lnTo>
                <a:lnTo>
                  <a:pt x="142" y="180"/>
                </a:lnTo>
                <a:lnTo>
                  <a:pt x="140" y="170"/>
                </a:lnTo>
                <a:lnTo>
                  <a:pt x="140" y="168"/>
                </a:lnTo>
                <a:lnTo>
                  <a:pt x="138" y="168"/>
                </a:lnTo>
                <a:lnTo>
                  <a:pt x="136" y="166"/>
                </a:lnTo>
                <a:lnTo>
                  <a:pt x="134" y="168"/>
                </a:lnTo>
                <a:lnTo>
                  <a:pt x="134" y="172"/>
                </a:lnTo>
                <a:lnTo>
                  <a:pt x="136" y="178"/>
                </a:lnTo>
                <a:lnTo>
                  <a:pt x="138" y="186"/>
                </a:lnTo>
                <a:lnTo>
                  <a:pt x="138" y="188"/>
                </a:lnTo>
                <a:lnTo>
                  <a:pt x="138" y="190"/>
                </a:lnTo>
                <a:lnTo>
                  <a:pt x="138" y="193"/>
                </a:lnTo>
                <a:lnTo>
                  <a:pt x="138" y="197"/>
                </a:lnTo>
                <a:lnTo>
                  <a:pt x="138" y="203"/>
                </a:lnTo>
                <a:lnTo>
                  <a:pt x="138" y="207"/>
                </a:lnTo>
                <a:lnTo>
                  <a:pt x="138" y="209"/>
                </a:lnTo>
                <a:lnTo>
                  <a:pt x="138" y="211"/>
                </a:lnTo>
                <a:lnTo>
                  <a:pt x="138" y="213"/>
                </a:lnTo>
                <a:lnTo>
                  <a:pt x="138" y="215"/>
                </a:lnTo>
                <a:lnTo>
                  <a:pt x="138" y="219"/>
                </a:lnTo>
                <a:lnTo>
                  <a:pt x="138" y="221"/>
                </a:lnTo>
                <a:lnTo>
                  <a:pt x="134" y="225"/>
                </a:lnTo>
                <a:lnTo>
                  <a:pt x="132" y="229"/>
                </a:lnTo>
                <a:lnTo>
                  <a:pt x="132" y="231"/>
                </a:lnTo>
                <a:lnTo>
                  <a:pt x="130" y="233"/>
                </a:lnTo>
                <a:lnTo>
                  <a:pt x="130" y="237"/>
                </a:lnTo>
                <a:lnTo>
                  <a:pt x="124" y="242"/>
                </a:lnTo>
                <a:lnTo>
                  <a:pt x="122" y="252"/>
                </a:lnTo>
                <a:lnTo>
                  <a:pt x="122" y="254"/>
                </a:lnTo>
                <a:lnTo>
                  <a:pt x="122" y="256"/>
                </a:lnTo>
                <a:lnTo>
                  <a:pt x="120" y="258"/>
                </a:lnTo>
                <a:lnTo>
                  <a:pt x="118" y="262"/>
                </a:lnTo>
                <a:lnTo>
                  <a:pt x="116" y="266"/>
                </a:lnTo>
                <a:lnTo>
                  <a:pt x="112" y="272"/>
                </a:lnTo>
                <a:lnTo>
                  <a:pt x="110" y="276"/>
                </a:lnTo>
                <a:lnTo>
                  <a:pt x="106" y="278"/>
                </a:lnTo>
                <a:lnTo>
                  <a:pt x="106" y="280"/>
                </a:lnTo>
                <a:lnTo>
                  <a:pt x="108" y="284"/>
                </a:lnTo>
                <a:lnTo>
                  <a:pt x="108" y="286"/>
                </a:lnTo>
                <a:lnTo>
                  <a:pt x="108" y="287"/>
                </a:lnTo>
                <a:lnTo>
                  <a:pt x="102" y="313"/>
                </a:lnTo>
                <a:lnTo>
                  <a:pt x="98" y="323"/>
                </a:lnTo>
                <a:lnTo>
                  <a:pt x="94" y="331"/>
                </a:lnTo>
                <a:lnTo>
                  <a:pt x="90" y="335"/>
                </a:lnTo>
                <a:lnTo>
                  <a:pt x="86" y="335"/>
                </a:lnTo>
                <a:lnTo>
                  <a:pt x="84" y="335"/>
                </a:lnTo>
                <a:lnTo>
                  <a:pt x="82" y="331"/>
                </a:lnTo>
                <a:lnTo>
                  <a:pt x="80" y="329"/>
                </a:lnTo>
                <a:lnTo>
                  <a:pt x="80" y="323"/>
                </a:lnTo>
                <a:lnTo>
                  <a:pt x="82" y="319"/>
                </a:lnTo>
                <a:lnTo>
                  <a:pt x="82" y="317"/>
                </a:lnTo>
                <a:lnTo>
                  <a:pt x="84" y="315"/>
                </a:lnTo>
                <a:lnTo>
                  <a:pt x="84" y="311"/>
                </a:lnTo>
                <a:lnTo>
                  <a:pt x="84" y="307"/>
                </a:lnTo>
                <a:lnTo>
                  <a:pt x="82" y="303"/>
                </a:lnTo>
                <a:lnTo>
                  <a:pt x="78" y="301"/>
                </a:lnTo>
                <a:lnTo>
                  <a:pt x="73" y="301"/>
                </a:lnTo>
                <a:lnTo>
                  <a:pt x="63" y="303"/>
                </a:lnTo>
                <a:lnTo>
                  <a:pt x="55" y="309"/>
                </a:lnTo>
                <a:lnTo>
                  <a:pt x="55" y="307"/>
                </a:lnTo>
                <a:lnTo>
                  <a:pt x="53" y="305"/>
                </a:lnTo>
                <a:lnTo>
                  <a:pt x="49" y="301"/>
                </a:lnTo>
                <a:lnTo>
                  <a:pt x="47" y="299"/>
                </a:lnTo>
                <a:lnTo>
                  <a:pt x="45" y="295"/>
                </a:lnTo>
                <a:lnTo>
                  <a:pt x="39" y="295"/>
                </a:lnTo>
                <a:lnTo>
                  <a:pt x="33" y="293"/>
                </a:lnTo>
                <a:lnTo>
                  <a:pt x="31" y="293"/>
                </a:lnTo>
                <a:lnTo>
                  <a:pt x="27" y="291"/>
                </a:lnTo>
                <a:lnTo>
                  <a:pt x="23" y="287"/>
                </a:lnTo>
                <a:lnTo>
                  <a:pt x="21" y="286"/>
                </a:lnTo>
                <a:lnTo>
                  <a:pt x="7" y="276"/>
                </a:lnTo>
                <a:lnTo>
                  <a:pt x="7" y="266"/>
                </a:lnTo>
                <a:lnTo>
                  <a:pt x="3" y="264"/>
                </a:lnTo>
                <a:lnTo>
                  <a:pt x="1" y="260"/>
                </a:lnTo>
                <a:lnTo>
                  <a:pt x="1" y="256"/>
                </a:lnTo>
                <a:lnTo>
                  <a:pt x="1" y="252"/>
                </a:lnTo>
                <a:lnTo>
                  <a:pt x="1" y="248"/>
                </a:lnTo>
                <a:lnTo>
                  <a:pt x="1" y="244"/>
                </a:lnTo>
                <a:lnTo>
                  <a:pt x="3" y="242"/>
                </a:lnTo>
                <a:lnTo>
                  <a:pt x="5" y="240"/>
                </a:lnTo>
                <a:lnTo>
                  <a:pt x="13" y="233"/>
                </a:lnTo>
                <a:lnTo>
                  <a:pt x="15" y="229"/>
                </a:lnTo>
                <a:lnTo>
                  <a:pt x="9" y="229"/>
                </a:lnTo>
              </a:path>
            </a:pathLst>
          </a:custGeom>
          <a:solidFill>
            <a:srgbClr val="19A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44" name="Freeform 96"/>
          <p:cNvSpPr>
            <a:spLocks/>
          </p:cNvSpPr>
          <p:nvPr/>
        </p:nvSpPr>
        <p:spPr bwMode="auto">
          <a:xfrm>
            <a:off x="8243888" y="3152775"/>
            <a:ext cx="187325" cy="327025"/>
          </a:xfrm>
          <a:custGeom>
            <a:avLst/>
            <a:gdLst>
              <a:gd name="T0" fmla="*/ 40027 w 117"/>
              <a:gd name="T1" fmla="*/ 25027 h 196"/>
              <a:gd name="T2" fmla="*/ 33622 w 117"/>
              <a:gd name="T3" fmla="*/ 45049 h 196"/>
              <a:gd name="T4" fmla="*/ 33622 w 117"/>
              <a:gd name="T5" fmla="*/ 55060 h 196"/>
              <a:gd name="T6" fmla="*/ 36825 w 117"/>
              <a:gd name="T7" fmla="*/ 65071 h 196"/>
              <a:gd name="T8" fmla="*/ 40027 w 117"/>
              <a:gd name="T9" fmla="*/ 65071 h 196"/>
              <a:gd name="T10" fmla="*/ 43229 w 117"/>
              <a:gd name="T11" fmla="*/ 85093 h 196"/>
              <a:gd name="T12" fmla="*/ 48032 w 117"/>
              <a:gd name="T13" fmla="*/ 101778 h 196"/>
              <a:gd name="T14" fmla="*/ 57638 w 117"/>
              <a:gd name="T15" fmla="*/ 110121 h 196"/>
              <a:gd name="T16" fmla="*/ 64043 w 117"/>
              <a:gd name="T17" fmla="*/ 110121 h 196"/>
              <a:gd name="T18" fmla="*/ 67245 w 117"/>
              <a:gd name="T19" fmla="*/ 113458 h 196"/>
              <a:gd name="T20" fmla="*/ 83256 w 117"/>
              <a:gd name="T21" fmla="*/ 126806 h 196"/>
              <a:gd name="T22" fmla="*/ 86458 w 117"/>
              <a:gd name="T23" fmla="*/ 143491 h 196"/>
              <a:gd name="T24" fmla="*/ 86458 w 117"/>
              <a:gd name="T25" fmla="*/ 156839 h 196"/>
              <a:gd name="T26" fmla="*/ 86458 w 117"/>
              <a:gd name="T27" fmla="*/ 163513 h 196"/>
              <a:gd name="T28" fmla="*/ 94463 w 117"/>
              <a:gd name="T29" fmla="*/ 173523 h 196"/>
              <a:gd name="T30" fmla="*/ 104069 w 117"/>
              <a:gd name="T31" fmla="*/ 183534 h 196"/>
              <a:gd name="T32" fmla="*/ 110474 w 117"/>
              <a:gd name="T33" fmla="*/ 193545 h 196"/>
              <a:gd name="T34" fmla="*/ 110474 w 117"/>
              <a:gd name="T35" fmla="*/ 196882 h 196"/>
              <a:gd name="T36" fmla="*/ 113676 w 117"/>
              <a:gd name="T37" fmla="*/ 203556 h 196"/>
              <a:gd name="T38" fmla="*/ 113676 w 117"/>
              <a:gd name="T39" fmla="*/ 206893 h 196"/>
              <a:gd name="T40" fmla="*/ 129687 w 117"/>
              <a:gd name="T41" fmla="*/ 218573 h 196"/>
              <a:gd name="T42" fmla="*/ 144096 w 117"/>
              <a:gd name="T43" fmla="*/ 225247 h 196"/>
              <a:gd name="T44" fmla="*/ 153703 w 117"/>
              <a:gd name="T45" fmla="*/ 225247 h 196"/>
              <a:gd name="T46" fmla="*/ 156905 w 117"/>
              <a:gd name="T47" fmla="*/ 225247 h 196"/>
              <a:gd name="T48" fmla="*/ 163309 w 117"/>
              <a:gd name="T49" fmla="*/ 251943 h 196"/>
              <a:gd name="T50" fmla="*/ 150500 w 117"/>
              <a:gd name="T51" fmla="*/ 261954 h 196"/>
              <a:gd name="T52" fmla="*/ 150500 w 117"/>
              <a:gd name="T53" fmla="*/ 265291 h 196"/>
              <a:gd name="T54" fmla="*/ 147298 w 117"/>
              <a:gd name="T55" fmla="*/ 268628 h 196"/>
              <a:gd name="T56" fmla="*/ 140894 w 117"/>
              <a:gd name="T57" fmla="*/ 275302 h 196"/>
              <a:gd name="T58" fmla="*/ 147298 w 117"/>
              <a:gd name="T59" fmla="*/ 278639 h 196"/>
              <a:gd name="T60" fmla="*/ 156905 w 117"/>
              <a:gd name="T61" fmla="*/ 275302 h 196"/>
              <a:gd name="T62" fmla="*/ 163309 w 117"/>
              <a:gd name="T63" fmla="*/ 271965 h 196"/>
              <a:gd name="T64" fmla="*/ 176118 w 117"/>
              <a:gd name="T65" fmla="*/ 268628 h 196"/>
              <a:gd name="T66" fmla="*/ 179320 w 117"/>
              <a:gd name="T67" fmla="*/ 278639 h 196"/>
              <a:gd name="T68" fmla="*/ 185724 w 117"/>
              <a:gd name="T69" fmla="*/ 295324 h 196"/>
              <a:gd name="T70" fmla="*/ 70447 w 117"/>
              <a:gd name="T71" fmla="*/ 325357 h 196"/>
              <a:gd name="T72" fmla="*/ 0 w 117"/>
              <a:gd name="T73" fmla="*/ 38375 h 196"/>
              <a:gd name="T74" fmla="*/ 8005 w 117"/>
              <a:gd name="T75" fmla="*/ 11679 h 196"/>
              <a:gd name="T76" fmla="*/ 24016 w 117"/>
              <a:gd name="T77" fmla="*/ 0 h 196"/>
              <a:gd name="T78" fmla="*/ 46431 w 117"/>
              <a:gd name="T79" fmla="*/ 0 h 196"/>
              <a:gd name="T80" fmla="*/ 54436 w 117"/>
              <a:gd name="T81" fmla="*/ 1668 h 19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17"/>
              <a:gd name="T124" fmla="*/ 0 h 196"/>
              <a:gd name="T125" fmla="*/ 117 w 117"/>
              <a:gd name="T126" fmla="*/ 196 h 19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17" h="196">
                <a:moveTo>
                  <a:pt x="29" y="7"/>
                </a:moveTo>
                <a:lnTo>
                  <a:pt x="25" y="15"/>
                </a:lnTo>
                <a:lnTo>
                  <a:pt x="21" y="23"/>
                </a:lnTo>
                <a:lnTo>
                  <a:pt x="21" y="27"/>
                </a:lnTo>
                <a:lnTo>
                  <a:pt x="21" y="31"/>
                </a:lnTo>
                <a:lnTo>
                  <a:pt x="21" y="33"/>
                </a:lnTo>
                <a:lnTo>
                  <a:pt x="23" y="37"/>
                </a:lnTo>
                <a:lnTo>
                  <a:pt x="23" y="39"/>
                </a:lnTo>
                <a:lnTo>
                  <a:pt x="25" y="39"/>
                </a:lnTo>
                <a:lnTo>
                  <a:pt x="25" y="41"/>
                </a:lnTo>
                <a:lnTo>
                  <a:pt x="27" y="51"/>
                </a:lnTo>
                <a:lnTo>
                  <a:pt x="29" y="55"/>
                </a:lnTo>
                <a:lnTo>
                  <a:pt x="30" y="61"/>
                </a:lnTo>
                <a:lnTo>
                  <a:pt x="32" y="63"/>
                </a:lnTo>
                <a:lnTo>
                  <a:pt x="36" y="66"/>
                </a:lnTo>
                <a:lnTo>
                  <a:pt x="38" y="66"/>
                </a:lnTo>
                <a:lnTo>
                  <a:pt x="40" y="66"/>
                </a:lnTo>
                <a:lnTo>
                  <a:pt x="42" y="68"/>
                </a:lnTo>
                <a:lnTo>
                  <a:pt x="48" y="72"/>
                </a:lnTo>
                <a:lnTo>
                  <a:pt x="52" y="76"/>
                </a:lnTo>
                <a:lnTo>
                  <a:pt x="54" y="80"/>
                </a:lnTo>
                <a:lnTo>
                  <a:pt x="54" y="86"/>
                </a:lnTo>
                <a:lnTo>
                  <a:pt x="54" y="90"/>
                </a:lnTo>
                <a:lnTo>
                  <a:pt x="54" y="94"/>
                </a:lnTo>
                <a:lnTo>
                  <a:pt x="54" y="98"/>
                </a:lnTo>
                <a:lnTo>
                  <a:pt x="56" y="102"/>
                </a:lnTo>
                <a:lnTo>
                  <a:pt x="59" y="104"/>
                </a:lnTo>
                <a:lnTo>
                  <a:pt x="61" y="108"/>
                </a:lnTo>
                <a:lnTo>
                  <a:pt x="65" y="110"/>
                </a:lnTo>
                <a:lnTo>
                  <a:pt x="67" y="114"/>
                </a:lnTo>
                <a:lnTo>
                  <a:pt x="69" y="116"/>
                </a:lnTo>
                <a:lnTo>
                  <a:pt x="69" y="118"/>
                </a:lnTo>
                <a:lnTo>
                  <a:pt x="71" y="118"/>
                </a:lnTo>
                <a:lnTo>
                  <a:pt x="71" y="122"/>
                </a:lnTo>
                <a:lnTo>
                  <a:pt x="71" y="124"/>
                </a:lnTo>
                <a:lnTo>
                  <a:pt x="77" y="128"/>
                </a:lnTo>
                <a:lnTo>
                  <a:pt x="81" y="131"/>
                </a:lnTo>
                <a:lnTo>
                  <a:pt x="87" y="133"/>
                </a:lnTo>
                <a:lnTo>
                  <a:pt x="90" y="135"/>
                </a:lnTo>
                <a:lnTo>
                  <a:pt x="94" y="135"/>
                </a:lnTo>
                <a:lnTo>
                  <a:pt x="96" y="135"/>
                </a:lnTo>
                <a:lnTo>
                  <a:pt x="98" y="135"/>
                </a:lnTo>
                <a:lnTo>
                  <a:pt x="102" y="139"/>
                </a:lnTo>
                <a:lnTo>
                  <a:pt x="102" y="151"/>
                </a:lnTo>
                <a:lnTo>
                  <a:pt x="94" y="151"/>
                </a:lnTo>
                <a:lnTo>
                  <a:pt x="94" y="157"/>
                </a:lnTo>
                <a:lnTo>
                  <a:pt x="94" y="159"/>
                </a:lnTo>
                <a:lnTo>
                  <a:pt x="92" y="159"/>
                </a:lnTo>
                <a:lnTo>
                  <a:pt x="92" y="161"/>
                </a:lnTo>
                <a:lnTo>
                  <a:pt x="90" y="163"/>
                </a:lnTo>
                <a:lnTo>
                  <a:pt x="88" y="165"/>
                </a:lnTo>
                <a:lnTo>
                  <a:pt x="90" y="167"/>
                </a:lnTo>
                <a:lnTo>
                  <a:pt x="92" y="167"/>
                </a:lnTo>
                <a:lnTo>
                  <a:pt x="96" y="167"/>
                </a:lnTo>
                <a:lnTo>
                  <a:pt x="98" y="165"/>
                </a:lnTo>
                <a:lnTo>
                  <a:pt x="100" y="165"/>
                </a:lnTo>
                <a:lnTo>
                  <a:pt x="102" y="163"/>
                </a:lnTo>
                <a:lnTo>
                  <a:pt x="108" y="161"/>
                </a:lnTo>
                <a:lnTo>
                  <a:pt x="110" y="161"/>
                </a:lnTo>
                <a:lnTo>
                  <a:pt x="112" y="165"/>
                </a:lnTo>
                <a:lnTo>
                  <a:pt x="112" y="167"/>
                </a:lnTo>
                <a:lnTo>
                  <a:pt x="112" y="173"/>
                </a:lnTo>
                <a:lnTo>
                  <a:pt x="116" y="177"/>
                </a:lnTo>
                <a:lnTo>
                  <a:pt x="114" y="181"/>
                </a:lnTo>
                <a:lnTo>
                  <a:pt x="44" y="195"/>
                </a:lnTo>
                <a:lnTo>
                  <a:pt x="0" y="21"/>
                </a:lnTo>
                <a:lnTo>
                  <a:pt x="0" y="23"/>
                </a:lnTo>
                <a:lnTo>
                  <a:pt x="1" y="11"/>
                </a:lnTo>
                <a:lnTo>
                  <a:pt x="5" y="7"/>
                </a:lnTo>
                <a:lnTo>
                  <a:pt x="11" y="3"/>
                </a:lnTo>
                <a:lnTo>
                  <a:pt x="15" y="0"/>
                </a:lnTo>
                <a:lnTo>
                  <a:pt x="23" y="0"/>
                </a:lnTo>
                <a:lnTo>
                  <a:pt x="29" y="0"/>
                </a:lnTo>
                <a:lnTo>
                  <a:pt x="32" y="0"/>
                </a:lnTo>
                <a:lnTo>
                  <a:pt x="34" y="1"/>
                </a:lnTo>
                <a:lnTo>
                  <a:pt x="29" y="7"/>
                </a:lnTo>
              </a:path>
            </a:pathLst>
          </a:custGeom>
          <a:solidFill>
            <a:srgbClr val="7F7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5" name="Freeform 97"/>
          <p:cNvSpPr>
            <a:spLocks/>
          </p:cNvSpPr>
          <p:nvPr/>
        </p:nvSpPr>
        <p:spPr bwMode="auto">
          <a:xfrm>
            <a:off x="8243888" y="3152775"/>
            <a:ext cx="187325" cy="327025"/>
          </a:xfrm>
          <a:custGeom>
            <a:avLst/>
            <a:gdLst>
              <a:gd name="T0" fmla="*/ 40027 w 117"/>
              <a:gd name="T1" fmla="*/ 25027 h 196"/>
              <a:gd name="T2" fmla="*/ 33622 w 117"/>
              <a:gd name="T3" fmla="*/ 38375 h 196"/>
              <a:gd name="T4" fmla="*/ 33622 w 117"/>
              <a:gd name="T5" fmla="*/ 51723 h 196"/>
              <a:gd name="T6" fmla="*/ 36825 w 117"/>
              <a:gd name="T7" fmla="*/ 61734 h 196"/>
              <a:gd name="T8" fmla="*/ 36825 w 117"/>
              <a:gd name="T9" fmla="*/ 65071 h 196"/>
              <a:gd name="T10" fmla="*/ 40027 w 117"/>
              <a:gd name="T11" fmla="*/ 68408 h 196"/>
              <a:gd name="T12" fmla="*/ 43229 w 117"/>
              <a:gd name="T13" fmla="*/ 85093 h 196"/>
              <a:gd name="T14" fmla="*/ 48032 w 117"/>
              <a:gd name="T15" fmla="*/ 101778 h 196"/>
              <a:gd name="T16" fmla="*/ 57638 w 117"/>
              <a:gd name="T17" fmla="*/ 110121 h 196"/>
              <a:gd name="T18" fmla="*/ 64043 w 117"/>
              <a:gd name="T19" fmla="*/ 110121 h 196"/>
              <a:gd name="T20" fmla="*/ 67245 w 117"/>
              <a:gd name="T21" fmla="*/ 113458 h 196"/>
              <a:gd name="T22" fmla="*/ 76851 w 117"/>
              <a:gd name="T23" fmla="*/ 120132 h 196"/>
              <a:gd name="T24" fmla="*/ 86458 w 117"/>
              <a:gd name="T25" fmla="*/ 133480 h 196"/>
              <a:gd name="T26" fmla="*/ 86458 w 117"/>
              <a:gd name="T27" fmla="*/ 150165 h 196"/>
              <a:gd name="T28" fmla="*/ 86458 w 117"/>
              <a:gd name="T29" fmla="*/ 163513 h 196"/>
              <a:gd name="T30" fmla="*/ 86458 w 117"/>
              <a:gd name="T31" fmla="*/ 163513 h 196"/>
              <a:gd name="T32" fmla="*/ 94463 w 117"/>
              <a:gd name="T33" fmla="*/ 173523 h 196"/>
              <a:gd name="T34" fmla="*/ 104069 w 117"/>
              <a:gd name="T35" fmla="*/ 183534 h 196"/>
              <a:gd name="T36" fmla="*/ 110474 w 117"/>
              <a:gd name="T37" fmla="*/ 193545 h 196"/>
              <a:gd name="T38" fmla="*/ 110474 w 117"/>
              <a:gd name="T39" fmla="*/ 196882 h 196"/>
              <a:gd name="T40" fmla="*/ 113676 w 117"/>
              <a:gd name="T41" fmla="*/ 196882 h 196"/>
              <a:gd name="T42" fmla="*/ 113676 w 117"/>
              <a:gd name="T43" fmla="*/ 206893 h 196"/>
              <a:gd name="T44" fmla="*/ 113676 w 117"/>
              <a:gd name="T45" fmla="*/ 206893 h 196"/>
              <a:gd name="T46" fmla="*/ 129687 w 117"/>
              <a:gd name="T47" fmla="*/ 218573 h 196"/>
              <a:gd name="T48" fmla="*/ 144096 w 117"/>
              <a:gd name="T49" fmla="*/ 225247 h 196"/>
              <a:gd name="T50" fmla="*/ 153703 w 117"/>
              <a:gd name="T51" fmla="*/ 225247 h 196"/>
              <a:gd name="T52" fmla="*/ 156905 w 117"/>
              <a:gd name="T53" fmla="*/ 225247 h 196"/>
              <a:gd name="T54" fmla="*/ 163309 w 117"/>
              <a:gd name="T55" fmla="*/ 251943 h 196"/>
              <a:gd name="T56" fmla="*/ 150500 w 117"/>
              <a:gd name="T57" fmla="*/ 261954 h 196"/>
              <a:gd name="T58" fmla="*/ 150500 w 117"/>
              <a:gd name="T59" fmla="*/ 261954 h 196"/>
              <a:gd name="T60" fmla="*/ 147298 w 117"/>
              <a:gd name="T61" fmla="*/ 265291 h 196"/>
              <a:gd name="T62" fmla="*/ 147298 w 117"/>
              <a:gd name="T63" fmla="*/ 268628 h 196"/>
              <a:gd name="T64" fmla="*/ 140894 w 117"/>
              <a:gd name="T65" fmla="*/ 275302 h 196"/>
              <a:gd name="T66" fmla="*/ 147298 w 117"/>
              <a:gd name="T67" fmla="*/ 278639 h 196"/>
              <a:gd name="T68" fmla="*/ 156905 w 117"/>
              <a:gd name="T69" fmla="*/ 275302 h 196"/>
              <a:gd name="T70" fmla="*/ 163309 w 117"/>
              <a:gd name="T71" fmla="*/ 271965 h 196"/>
              <a:gd name="T72" fmla="*/ 172915 w 117"/>
              <a:gd name="T73" fmla="*/ 268628 h 196"/>
              <a:gd name="T74" fmla="*/ 179320 w 117"/>
              <a:gd name="T75" fmla="*/ 275302 h 196"/>
              <a:gd name="T76" fmla="*/ 179320 w 117"/>
              <a:gd name="T77" fmla="*/ 288650 h 196"/>
              <a:gd name="T78" fmla="*/ 182522 w 117"/>
              <a:gd name="T79" fmla="*/ 301998 h 196"/>
              <a:gd name="T80" fmla="*/ 0 w 117"/>
              <a:gd name="T81" fmla="*/ 35038 h 196"/>
              <a:gd name="T82" fmla="*/ 0 w 117"/>
              <a:gd name="T83" fmla="*/ 38375 h 196"/>
              <a:gd name="T84" fmla="*/ 8005 w 117"/>
              <a:gd name="T85" fmla="*/ 11679 h 196"/>
              <a:gd name="T86" fmla="*/ 24016 w 117"/>
              <a:gd name="T87" fmla="*/ 0 h 196"/>
              <a:gd name="T88" fmla="*/ 46431 w 117"/>
              <a:gd name="T89" fmla="*/ 0 h 196"/>
              <a:gd name="T90" fmla="*/ 54436 w 117"/>
              <a:gd name="T91" fmla="*/ 1668 h 19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17"/>
              <a:gd name="T139" fmla="*/ 0 h 196"/>
              <a:gd name="T140" fmla="*/ 117 w 117"/>
              <a:gd name="T141" fmla="*/ 196 h 19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17" h="196">
                <a:moveTo>
                  <a:pt x="29" y="7"/>
                </a:moveTo>
                <a:lnTo>
                  <a:pt x="25" y="15"/>
                </a:lnTo>
                <a:lnTo>
                  <a:pt x="21" y="23"/>
                </a:lnTo>
                <a:lnTo>
                  <a:pt x="21" y="27"/>
                </a:lnTo>
                <a:lnTo>
                  <a:pt x="21" y="31"/>
                </a:lnTo>
                <a:lnTo>
                  <a:pt x="21" y="33"/>
                </a:lnTo>
                <a:lnTo>
                  <a:pt x="23" y="37"/>
                </a:lnTo>
                <a:lnTo>
                  <a:pt x="23" y="39"/>
                </a:lnTo>
                <a:lnTo>
                  <a:pt x="25" y="39"/>
                </a:lnTo>
                <a:lnTo>
                  <a:pt x="25" y="41"/>
                </a:lnTo>
                <a:lnTo>
                  <a:pt x="27" y="51"/>
                </a:lnTo>
                <a:lnTo>
                  <a:pt x="29" y="55"/>
                </a:lnTo>
                <a:lnTo>
                  <a:pt x="30" y="61"/>
                </a:lnTo>
                <a:lnTo>
                  <a:pt x="32" y="63"/>
                </a:lnTo>
                <a:lnTo>
                  <a:pt x="36" y="66"/>
                </a:lnTo>
                <a:lnTo>
                  <a:pt x="38" y="66"/>
                </a:lnTo>
                <a:lnTo>
                  <a:pt x="40" y="66"/>
                </a:lnTo>
                <a:lnTo>
                  <a:pt x="42" y="68"/>
                </a:lnTo>
                <a:lnTo>
                  <a:pt x="48" y="72"/>
                </a:lnTo>
                <a:lnTo>
                  <a:pt x="52" y="76"/>
                </a:lnTo>
                <a:lnTo>
                  <a:pt x="54" y="80"/>
                </a:lnTo>
                <a:lnTo>
                  <a:pt x="54" y="86"/>
                </a:lnTo>
                <a:lnTo>
                  <a:pt x="54" y="90"/>
                </a:lnTo>
                <a:lnTo>
                  <a:pt x="54" y="94"/>
                </a:lnTo>
                <a:lnTo>
                  <a:pt x="54" y="98"/>
                </a:lnTo>
                <a:lnTo>
                  <a:pt x="56" y="102"/>
                </a:lnTo>
                <a:lnTo>
                  <a:pt x="59" y="104"/>
                </a:lnTo>
                <a:lnTo>
                  <a:pt x="61" y="108"/>
                </a:lnTo>
                <a:lnTo>
                  <a:pt x="65" y="110"/>
                </a:lnTo>
                <a:lnTo>
                  <a:pt x="67" y="114"/>
                </a:lnTo>
                <a:lnTo>
                  <a:pt x="69" y="116"/>
                </a:lnTo>
                <a:lnTo>
                  <a:pt x="69" y="118"/>
                </a:lnTo>
                <a:lnTo>
                  <a:pt x="71" y="118"/>
                </a:lnTo>
                <a:lnTo>
                  <a:pt x="71" y="122"/>
                </a:lnTo>
                <a:lnTo>
                  <a:pt x="71" y="124"/>
                </a:lnTo>
                <a:lnTo>
                  <a:pt x="77" y="128"/>
                </a:lnTo>
                <a:lnTo>
                  <a:pt x="81" y="131"/>
                </a:lnTo>
                <a:lnTo>
                  <a:pt x="87" y="133"/>
                </a:lnTo>
                <a:lnTo>
                  <a:pt x="90" y="135"/>
                </a:lnTo>
                <a:lnTo>
                  <a:pt x="94" y="135"/>
                </a:lnTo>
                <a:lnTo>
                  <a:pt x="96" y="135"/>
                </a:lnTo>
                <a:lnTo>
                  <a:pt x="98" y="135"/>
                </a:lnTo>
                <a:lnTo>
                  <a:pt x="102" y="139"/>
                </a:lnTo>
                <a:lnTo>
                  <a:pt x="102" y="151"/>
                </a:lnTo>
                <a:lnTo>
                  <a:pt x="94" y="151"/>
                </a:lnTo>
                <a:lnTo>
                  <a:pt x="94" y="157"/>
                </a:lnTo>
                <a:lnTo>
                  <a:pt x="94" y="159"/>
                </a:lnTo>
                <a:lnTo>
                  <a:pt x="92" y="159"/>
                </a:lnTo>
                <a:lnTo>
                  <a:pt x="92" y="161"/>
                </a:lnTo>
                <a:lnTo>
                  <a:pt x="90" y="163"/>
                </a:lnTo>
                <a:lnTo>
                  <a:pt x="88" y="165"/>
                </a:lnTo>
                <a:lnTo>
                  <a:pt x="90" y="167"/>
                </a:lnTo>
                <a:lnTo>
                  <a:pt x="92" y="167"/>
                </a:lnTo>
                <a:lnTo>
                  <a:pt x="96" y="167"/>
                </a:lnTo>
                <a:lnTo>
                  <a:pt x="98" y="165"/>
                </a:lnTo>
                <a:lnTo>
                  <a:pt x="100" y="165"/>
                </a:lnTo>
                <a:lnTo>
                  <a:pt x="102" y="163"/>
                </a:lnTo>
                <a:lnTo>
                  <a:pt x="108" y="161"/>
                </a:lnTo>
                <a:lnTo>
                  <a:pt x="110" y="161"/>
                </a:lnTo>
                <a:lnTo>
                  <a:pt x="112" y="165"/>
                </a:lnTo>
                <a:lnTo>
                  <a:pt x="112" y="167"/>
                </a:lnTo>
                <a:lnTo>
                  <a:pt x="112" y="173"/>
                </a:lnTo>
                <a:lnTo>
                  <a:pt x="116" y="177"/>
                </a:lnTo>
                <a:lnTo>
                  <a:pt x="114" y="181"/>
                </a:lnTo>
                <a:lnTo>
                  <a:pt x="44" y="195"/>
                </a:lnTo>
                <a:lnTo>
                  <a:pt x="0" y="21"/>
                </a:lnTo>
                <a:lnTo>
                  <a:pt x="0" y="23"/>
                </a:lnTo>
                <a:lnTo>
                  <a:pt x="1" y="11"/>
                </a:lnTo>
                <a:lnTo>
                  <a:pt x="5" y="7"/>
                </a:lnTo>
                <a:lnTo>
                  <a:pt x="11" y="3"/>
                </a:lnTo>
                <a:lnTo>
                  <a:pt x="15" y="0"/>
                </a:lnTo>
                <a:lnTo>
                  <a:pt x="23" y="0"/>
                </a:lnTo>
                <a:lnTo>
                  <a:pt x="29" y="0"/>
                </a:lnTo>
                <a:lnTo>
                  <a:pt x="32" y="0"/>
                </a:lnTo>
                <a:lnTo>
                  <a:pt x="34" y="1"/>
                </a:lnTo>
                <a:lnTo>
                  <a:pt x="29" y="7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46" name="Freeform 98"/>
          <p:cNvSpPr>
            <a:spLocks/>
          </p:cNvSpPr>
          <p:nvPr/>
        </p:nvSpPr>
        <p:spPr bwMode="auto">
          <a:xfrm>
            <a:off x="5872163" y="4108450"/>
            <a:ext cx="1490662" cy="552450"/>
          </a:xfrm>
          <a:custGeom>
            <a:avLst/>
            <a:gdLst>
              <a:gd name="T0" fmla="*/ 1485879 w 935"/>
              <a:gd name="T1" fmla="*/ 0 h 331"/>
              <a:gd name="T2" fmla="*/ 1485879 w 935"/>
              <a:gd name="T3" fmla="*/ 18359 h 331"/>
              <a:gd name="T4" fmla="*/ 1485879 w 935"/>
              <a:gd name="T5" fmla="*/ 55078 h 331"/>
              <a:gd name="T6" fmla="*/ 1473125 w 935"/>
              <a:gd name="T7" fmla="*/ 65092 h 331"/>
              <a:gd name="T8" fmla="*/ 1450805 w 935"/>
              <a:gd name="T9" fmla="*/ 93466 h 331"/>
              <a:gd name="T10" fmla="*/ 1438050 w 935"/>
              <a:gd name="T11" fmla="*/ 120170 h 331"/>
              <a:gd name="T12" fmla="*/ 1412542 w 935"/>
              <a:gd name="T13" fmla="*/ 113494 h 331"/>
              <a:gd name="T14" fmla="*/ 1369496 w 935"/>
              <a:gd name="T15" fmla="*/ 153551 h 331"/>
              <a:gd name="T16" fmla="*/ 1347176 w 935"/>
              <a:gd name="T17" fmla="*/ 173579 h 331"/>
              <a:gd name="T18" fmla="*/ 1334421 w 935"/>
              <a:gd name="T19" fmla="*/ 156889 h 331"/>
              <a:gd name="T20" fmla="*/ 1316884 w 935"/>
              <a:gd name="T21" fmla="*/ 163565 h 331"/>
              <a:gd name="T22" fmla="*/ 1300941 w 935"/>
              <a:gd name="T23" fmla="*/ 185263 h 331"/>
              <a:gd name="T24" fmla="*/ 1288187 w 935"/>
              <a:gd name="T25" fmla="*/ 208629 h 331"/>
              <a:gd name="T26" fmla="*/ 1278621 w 935"/>
              <a:gd name="T27" fmla="*/ 225319 h 331"/>
              <a:gd name="T28" fmla="*/ 1249924 w 935"/>
              <a:gd name="T29" fmla="*/ 238672 h 331"/>
              <a:gd name="T30" fmla="*/ 1210067 w 935"/>
              <a:gd name="T31" fmla="*/ 272052 h 331"/>
              <a:gd name="T32" fmla="*/ 1187747 w 935"/>
              <a:gd name="T33" fmla="*/ 293750 h 331"/>
              <a:gd name="T34" fmla="*/ 1144701 w 935"/>
              <a:gd name="T35" fmla="*/ 303764 h 331"/>
              <a:gd name="T36" fmla="*/ 1119192 w 935"/>
              <a:gd name="T37" fmla="*/ 333807 h 331"/>
              <a:gd name="T38" fmla="*/ 1112815 w 935"/>
              <a:gd name="T39" fmla="*/ 357173 h 331"/>
              <a:gd name="T40" fmla="*/ 1090495 w 935"/>
              <a:gd name="T41" fmla="*/ 378871 h 331"/>
              <a:gd name="T42" fmla="*/ 1072958 w 935"/>
              <a:gd name="T43" fmla="*/ 382209 h 331"/>
              <a:gd name="T44" fmla="*/ 840191 w 935"/>
              <a:gd name="T45" fmla="*/ 470667 h 331"/>
              <a:gd name="T46" fmla="*/ 11160 w 935"/>
              <a:gd name="T47" fmla="*/ 550781 h 331"/>
              <a:gd name="T48" fmla="*/ 0 w 935"/>
              <a:gd name="T49" fmla="*/ 544105 h 331"/>
              <a:gd name="T50" fmla="*/ 14349 w 935"/>
              <a:gd name="T51" fmla="*/ 530753 h 331"/>
              <a:gd name="T52" fmla="*/ 33480 w 935"/>
              <a:gd name="T53" fmla="*/ 514062 h 331"/>
              <a:gd name="T54" fmla="*/ 36669 w 935"/>
              <a:gd name="T55" fmla="*/ 484020 h 331"/>
              <a:gd name="T56" fmla="*/ 27103 w 935"/>
              <a:gd name="T57" fmla="*/ 467329 h 331"/>
              <a:gd name="T58" fmla="*/ 36669 w 935"/>
              <a:gd name="T59" fmla="*/ 442294 h 331"/>
              <a:gd name="T60" fmla="*/ 46234 w 935"/>
              <a:gd name="T61" fmla="*/ 428942 h 331"/>
              <a:gd name="T62" fmla="*/ 55800 w 935"/>
              <a:gd name="T63" fmla="*/ 412251 h 331"/>
              <a:gd name="T64" fmla="*/ 71743 w 935"/>
              <a:gd name="T65" fmla="*/ 388885 h 331"/>
              <a:gd name="T66" fmla="*/ 62177 w 935"/>
              <a:gd name="T67" fmla="*/ 382209 h 331"/>
              <a:gd name="T68" fmla="*/ 52612 w 935"/>
              <a:gd name="T69" fmla="*/ 378871 h 331"/>
              <a:gd name="T70" fmla="*/ 58989 w 935"/>
              <a:gd name="T71" fmla="*/ 372194 h 331"/>
              <a:gd name="T72" fmla="*/ 71743 w 935"/>
              <a:gd name="T73" fmla="*/ 360511 h 331"/>
              <a:gd name="T74" fmla="*/ 86092 w 935"/>
              <a:gd name="T75" fmla="*/ 340483 h 331"/>
              <a:gd name="T76" fmla="*/ 95657 w 935"/>
              <a:gd name="T77" fmla="*/ 317116 h 331"/>
              <a:gd name="T78" fmla="*/ 89280 w 935"/>
              <a:gd name="T79" fmla="*/ 303764 h 331"/>
              <a:gd name="T80" fmla="*/ 108412 w 935"/>
              <a:gd name="T81" fmla="*/ 275390 h 331"/>
              <a:gd name="T82" fmla="*/ 114789 w 935"/>
              <a:gd name="T83" fmla="*/ 275390 h 331"/>
              <a:gd name="T84" fmla="*/ 111600 w 935"/>
              <a:gd name="T85" fmla="*/ 265376 h 331"/>
              <a:gd name="T86" fmla="*/ 92469 w 935"/>
              <a:gd name="T87" fmla="*/ 245348 h 331"/>
              <a:gd name="T88" fmla="*/ 102035 w 935"/>
              <a:gd name="T89" fmla="*/ 238672 h 331"/>
              <a:gd name="T90" fmla="*/ 111600 w 935"/>
              <a:gd name="T91" fmla="*/ 238672 h 331"/>
              <a:gd name="T92" fmla="*/ 377847 w 935"/>
              <a:gd name="T93" fmla="*/ 160227 h 331"/>
              <a:gd name="T94" fmla="*/ 381036 w 935"/>
              <a:gd name="T95" fmla="*/ 116832 h 331"/>
              <a:gd name="T96" fmla="*/ 409733 w 935"/>
              <a:gd name="T97" fmla="*/ 116832 h 331"/>
              <a:gd name="T98" fmla="*/ 446401 w 935"/>
              <a:gd name="T99" fmla="*/ 120170 h 331"/>
              <a:gd name="T100" fmla="*/ 465533 w 935"/>
              <a:gd name="T101" fmla="*/ 116832 h 331"/>
              <a:gd name="T102" fmla="*/ 511767 w 935"/>
              <a:gd name="T103" fmla="*/ 113494 h 331"/>
              <a:gd name="T104" fmla="*/ 578728 w 935"/>
              <a:gd name="T105" fmla="*/ 106818 h 331"/>
              <a:gd name="T106" fmla="*/ 660036 w 935"/>
              <a:gd name="T107" fmla="*/ 103480 h 331"/>
              <a:gd name="T108" fmla="*/ 749317 w 935"/>
              <a:gd name="T109" fmla="*/ 93466 h 331"/>
              <a:gd name="T110" fmla="*/ 843380 w 935"/>
              <a:gd name="T111" fmla="*/ 88459 h 331"/>
              <a:gd name="T112" fmla="*/ 931066 w 935"/>
              <a:gd name="T113" fmla="*/ 78445 h 331"/>
              <a:gd name="T114" fmla="*/ 1009186 w 935"/>
              <a:gd name="T115" fmla="*/ 71768 h 331"/>
              <a:gd name="T116" fmla="*/ 1072958 w 935"/>
              <a:gd name="T117" fmla="*/ 65092 h 331"/>
              <a:gd name="T118" fmla="*/ 1103249 w 935"/>
              <a:gd name="T119" fmla="*/ 61754 h 331"/>
              <a:gd name="T120" fmla="*/ 1438050 w 935"/>
              <a:gd name="T121" fmla="*/ 8345 h 33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935"/>
              <a:gd name="T184" fmla="*/ 0 h 331"/>
              <a:gd name="T185" fmla="*/ 935 w 935"/>
              <a:gd name="T186" fmla="*/ 331 h 331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935" h="331">
                <a:moveTo>
                  <a:pt x="902" y="5"/>
                </a:moveTo>
                <a:lnTo>
                  <a:pt x="914" y="0"/>
                </a:lnTo>
                <a:lnTo>
                  <a:pt x="932" y="0"/>
                </a:lnTo>
                <a:lnTo>
                  <a:pt x="932" y="1"/>
                </a:lnTo>
                <a:lnTo>
                  <a:pt x="932" y="5"/>
                </a:lnTo>
                <a:lnTo>
                  <a:pt x="932" y="11"/>
                </a:lnTo>
                <a:lnTo>
                  <a:pt x="932" y="17"/>
                </a:lnTo>
                <a:lnTo>
                  <a:pt x="934" y="25"/>
                </a:lnTo>
                <a:lnTo>
                  <a:pt x="932" y="33"/>
                </a:lnTo>
                <a:lnTo>
                  <a:pt x="932" y="37"/>
                </a:lnTo>
                <a:lnTo>
                  <a:pt x="932" y="39"/>
                </a:lnTo>
                <a:lnTo>
                  <a:pt x="924" y="39"/>
                </a:lnTo>
                <a:lnTo>
                  <a:pt x="918" y="43"/>
                </a:lnTo>
                <a:lnTo>
                  <a:pt x="914" y="49"/>
                </a:lnTo>
                <a:lnTo>
                  <a:pt x="910" y="56"/>
                </a:lnTo>
                <a:lnTo>
                  <a:pt x="906" y="62"/>
                </a:lnTo>
                <a:lnTo>
                  <a:pt x="904" y="68"/>
                </a:lnTo>
                <a:lnTo>
                  <a:pt x="902" y="72"/>
                </a:lnTo>
                <a:lnTo>
                  <a:pt x="894" y="68"/>
                </a:lnTo>
                <a:lnTo>
                  <a:pt x="886" y="68"/>
                </a:lnTo>
                <a:lnTo>
                  <a:pt x="877" y="74"/>
                </a:lnTo>
                <a:lnTo>
                  <a:pt x="867" y="82"/>
                </a:lnTo>
                <a:lnTo>
                  <a:pt x="859" y="92"/>
                </a:lnTo>
                <a:lnTo>
                  <a:pt x="853" y="100"/>
                </a:lnTo>
                <a:lnTo>
                  <a:pt x="847" y="104"/>
                </a:lnTo>
                <a:lnTo>
                  <a:pt x="845" y="104"/>
                </a:lnTo>
                <a:lnTo>
                  <a:pt x="843" y="98"/>
                </a:lnTo>
                <a:lnTo>
                  <a:pt x="839" y="96"/>
                </a:lnTo>
                <a:lnTo>
                  <a:pt x="837" y="94"/>
                </a:lnTo>
                <a:lnTo>
                  <a:pt x="833" y="94"/>
                </a:lnTo>
                <a:lnTo>
                  <a:pt x="830" y="96"/>
                </a:lnTo>
                <a:lnTo>
                  <a:pt x="826" y="98"/>
                </a:lnTo>
                <a:lnTo>
                  <a:pt x="822" y="102"/>
                </a:lnTo>
                <a:lnTo>
                  <a:pt x="820" y="108"/>
                </a:lnTo>
                <a:lnTo>
                  <a:pt x="816" y="111"/>
                </a:lnTo>
                <a:lnTo>
                  <a:pt x="812" y="117"/>
                </a:lnTo>
                <a:lnTo>
                  <a:pt x="810" y="121"/>
                </a:lnTo>
                <a:lnTo>
                  <a:pt x="808" y="125"/>
                </a:lnTo>
                <a:lnTo>
                  <a:pt x="804" y="131"/>
                </a:lnTo>
                <a:lnTo>
                  <a:pt x="804" y="133"/>
                </a:lnTo>
                <a:lnTo>
                  <a:pt x="802" y="135"/>
                </a:lnTo>
                <a:lnTo>
                  <a:pt x="802" y="137"/>
                </a:lnTo>
                <a:lnTo>
                  <a:pt x="794" y="139"/>
                </a:lnTo>
                <a:lnTo>
                  <a:pt x="784" y="143"/>
                </a:lnTo>
                <a:lnTo>
                  <a:pt x="775" y="149"/>
                </a:lnTo>
                <a:lnTo>
                  <a:pt x="765" y="157"/>
                </a:lnTo>
                <a:lnTo>
                  <a:pt x="759" y="163"/>
                </a:lnTo>
                <a:lnTo>
                  <a:pt x="751" y="170"/>
                </a:lnTo>
                <a:lnTo>
                  <a:pt x="747" y="174"/>
                </a:lnTo>
                <a:lnTo>
                  <a:pt x="745" y="176"/>
                </a:lnTo>
                <a:lnTo>
                  <a:pt x="735" y="176"/>
                </a:lnTo>
                <a:lnTo>
                  <a:pt x="726" y="178"/>
                </a:lnTo>
                <a:lnTo>
                  <a:pt x="718" y="182"/>
                </a:lnTo>
                <a:lnTo>
                  <a:pt x="710" y="188"/>
                </a:lnTo>
                <a:lnTo>
                  <a:pt x="706" y="194"/>
                </a:lnTo>
                <a:lnTo>
                  <a:pt x="702" y="200"/>
                </a:lnTo>
                <a:lnTo>
                  <a:pt x="700" y="204"/>
                </a:lnTo>
                <a:lnTo>
                  <a:pt x="700" y="206"/>
                </a:lnTo>
                <a:lnTo>
                  <a:pt x="698" y="214"/>
                </a:lnTo>
                <a:lnTo>
                  <a:pt x="694" y="220"/>
                </a:lnTo>
                <a:lnTo>
                  <a:pt x="690" y="225"/>
                </a:lnTo>
                <a:lnTo>
                  <a:pt x="684" y="227"/>
                </a:lnTo>
                <a:lnTo>
                  <a:pt x="680" y="229"/>
                </a:lnTo>
                <a:lnTo>
                  <a:pt x="676" y="229"/>
                </a:lnTo>
                <a:lnTo>
                  <a:pt x="673" y="229"/>
                </a:lnTo>
                <a:lnTo>
                  <a:pt x="673" y="267"/>
                </a:lnTo>
                <a:lnTo>
                  <a:pt x="527" y="282"/>
                </a:lnTo>
                <a:lnTo>
                  <a:pt x="245" y="306"/>
                </a:lnTo>
                <a:lnTo>
                  <a:pt x="7" y="328"/>
                </a:lnTo>
                <a:lnTo>
                  <a:pt x="7" y="330"/>
                </a:lnTo>
                <a:lnTo>
                  <a:pt x="1" y="330"/>
                </a:lnTo>
                <a:lnTo>
                  <a:pt x="0" y="328"/>
                </a:lnTo>
                <a:lnTo>
                  <a:pt x="0" y="326"/>
                </a:lnTo>
                <a:lnTo>
                  <a:pt x="3" y="324"/>
                </a:lnTo>
                <a:lnTo>
                  <a:pt x="7" y="320"/>
                </a:lnTo>
                <a:lnTo>
                  <a:pt x="9" y="318"/>
                </a:lnTo>
                <a:lnTo>
                  <a:pt x="13" y="316"/>
                </a:lnTo>
                <a:lnTo>
                  <a:pt x="15" y="316"/>
                </a:lnTo>
                <a:lnTo>
                  <a:pt x="21" y="308"/>
                </a:lnTo>
                <a:lnTo>
                  <a:pt x="23" y="300"/>
                </a:lnTo>
                <a:lnTo>
                  <a:pt x="25" y="294"/>
                </a:lnTo>
                <a:lnTo>
                  <a:pt x="23" y="290"/>
                </a:lnTo>
                <a:lnTo>
                  <a:pt x="21" y="286"/>
                </a:lnTo>
                <a:lnTo>
                  <a:pt x="19" y="284"/>
                </a:lnTo>
                <a:lnTo>
                  <a:pt x="17" y="280"/>
                </a:lnTo>
                <a:lnTo>
                  <a:pt x="23" y="267"/>
                </a:lnTo>
                <a:lnTo>
                  <a:pt x="23" y="265"/>
                </a:lnTo>
                <a:lnTo>
                  <a:pt x="25" y="263"/>
                </a:lnTo>
                <a:lnTo>
                  <a:pt x="27" y="261"/>
                </a:lnTo>
                <a:lnTo>
                  <a:pt x="29" y="257"/>
                </a:lnTo>
                <a:lnTo>
                  <a:pt x="31" y="253"/>
                </a:lnTo>
                <a:lnTo>
                  <a:pt x="33" y="249"/>
                </a:lnTo>
                <a:lnTo>
                  <a:pt x="35" y="247"/>
                </a:lnTo>
                <a:lnTo>
                  <a:pt x="37" y="247"/>
                </a:lnTo>
                <a:lnTo>
                  <a:pt x="43" y="239"/>
                </a:lnTo>
                <a:lnTo>
                  <a:pt x="45" y="233"/>
                </a:lnTo>
                <a:lnTo>
                  <a:pt x="43" y="229"/>
                </a:lnTo>
                <a:lnTo>
                  <a:pt x="39" y="229"/>
                </a:lnTo>
                <a:lnTo>
                  <a:pt x="35" y="227"/>
                </a:lnTo>
                <a:lnTo>
                  <a:pt x="33" y="227"/>
                </a:lnTo>
                <a:lnTo>
                  <a:pt x="35" y="225"/>
                </a:lnTo>
                <a:lnTo>
                  <a:pt x="37" y="223"/>
                </a:lnTo>
                <a:lnTo>
                  <a:pt x="39" y="221"/>
                </a:lnTo>
                <a:lnTo>
                  <a:pt x="43" y="218"/>
                </a:lnTo>
                <a:lnTo>
                  <a:pt x="45" y="216"/>
                </a:lnTo>
                <a:lnTo>
                  <a:pt x="47" y="214"/>
                </a:lnTo>
                <a:lnTo>
                  <a:pt x="49" y="212"/>
                </a:lnTo>
                <a:lnTo>
                  <a:pt x="54" y="204"/>
                </a:lnTo>
                <a:lnTo>
                  <a:pt x="58" y="198"/>
                </a:lnTo>
                <a:lnTo>
                  <a:pt x="60" y="194"/>
                </a:lnTo>
                <a:lnTo>
                  <a:pt x="60" y="190"/>
                </a:lnTo>
                <a:lnTo>
                  <a:pt x="60" y="186"/>
                </a:lnTo>
                <a:lnTo>
                  <a:pt x="58" y="184"/>
                </a:lnTo>
                <a:lnTo>
                  <a:pt x="56" y="182"/>
                </a:lnTo>
                <a:lnTo>
                  <a:pt x="68" y="165"/>
                </a:lnTo>
                <a:lnTo>
                  <a:pt x="70" y="165"/>
                </a:lnTo>
                <a:lnTo>
                  <a:pt x="72" y="165"/>
                </a:lnTo>
                <a:lnTo>
                  <a:pt x="72" y="163"/>
                </a:lnTo>
                <a:lnTo>
                  <a:pt x="70" y="159"/>
                </a:lnTo>
                <a:lnTo>
                  <a:pt x="64" y="155"/>
                </a:lnTo>
                <a:lnTo>
                  <a:pt x="60" y="151"/>
                </a:lnTo>
                <a:lnTo>
                  <a:pt x="58" y="147"/>
                </a:lnTo>
                <a:lnTo>
                  <a:pt x="58" y="145"/>
                </a:lnTo>
                <a:lnTo>
                  <a:pt x="60" y="143"/>
                </a:lnTo>
                <a:lnTo>
                  <a:pt x="64" y="143"/>
                </a:lnTo>
                <a:lnTo>
                  <a:pt x="66" y="143"/>
                </a:lnTo>
                <a:lnTo>
                  <a:pt x="68" y="143"/>
                </a:lnTo>
                <a:lnTo>
                  <a:pt x="70" y="143"/>
                </a:lnTo>
                <a:lnTo>
                  <a:pt x="72" y="111"/>
                </a:lnTo>
                <a:lnTo>
                  <a:pt x="72" y="110"/>
                </a:lnTo>
                <a:lnTo>
                  <a:pt x="237" y="96"/>
                </a:lnTo>
                <a:lnTo>
                  <a:pt x="237" y="68"/>
                </a:lnTo>
                <a:lnTo>
                  <a:pt x="239" y="70"/>
                </a:lnTo>
                <a:lnTo>
                  <a:pt x="243" y="70"/>
                </a:lnTo>
                <a:lnTo>
                  <a:pt x="249" y="70"/>
                </a:lnTo>
                <a:lnTo>
                  <a:pt x="257" y="70"/>
                </a:lnTo>
                <a:lnTo>
                  <a:pt x="264" y="72"/>
                </a:lnTo>
                <a:lnTo>
                  <a:pt x="270" y="72"/>
                </a:lnTo>
                <a:lnTo>
                  <a:pt x="280" y="72"/>
                </a:lnTo>
                <a:lnTo>
                  <a:pt x="282" y="72"/>
                </a:lnTo>
                <a:lnTo>
                  <a:pt x="286" y="72"/>
                </a:lnTo>
                <a:lnTo>
                  <a:pt x="292" y="70"/>
                </a:lnTo>
                <a:lnTo>
                  <a:pt x="300" y="70"/>
                </a:lnTo>
                <a:lnTo>
                  <a:pt x="310" y="68"/>
                </a:lnTo>
                <a:lnTo>
                  <a:pt x="321" y="68"/>
                </a:lnTo>
                <a:lnTo>
                  <a:pt x="331" y="66"/>
                </a:lnTo>
                <a:lnTo>
                  <a:pt x="347" y="66"/>
                </a:lnTo>
                <a:lnTo>
                  <a:pt x="363" y="64"/>
                </a:lnTo>
                <a:lnTo>
                  <a:pt x="378" y="62"/>
                </a:lnTo>
                <a:lnTo>
                  <a:pt x="394" y="62"/>
                </a:lnTo>
                <a:lnTo>
                  <a:pt x="414" y="62"/>
                </a:lnTo>
                <a:lnTo>
                  <a:pt x="433" y="60"/>
                </a:lnTo>
                <a:lnTo>
                  <a:pt x="451" y="58"/>
                </a:lnTo>
                <a:lnTo>
                  <a:pt x="470" y="56"/>
                </a:lnTo>
                <a:lnTo>
                  <a:pt x="490" y="55"/>
                </a:lnTo>
                <a:lnTo>
                  <a:pt x="510" y="53"/>
                </a:lnTo>
                <a:lnTo>
                  <a:pt x="529" y="53"/>
                </a:lnTo>
                <a:lnTo>
                  <a:pt x="549" y="51"/>
                </a:lnTo>
                <a:lnTo>
                  <a:pt x="565" y="49"/>
                </a:lnTo>
                <a:lnTo>
                  <a:pt x="584" y="47"/>
                </a:lnTo>
                <a:lnTo>
                  <a:pt x="602" y="45"/>
                </a:lnTo>
                <a:lnTo>
                  <a:pt x="620" y="43"/>
                </a:lnTo>
                <a:lnTo>
                  <a:pt x="633" y="43"/>
                </a:lnTo>
                <a:lnTo>
                  <a:pt x="647" y="41"/>
                </a:lnTo>
                <a:lnTo>
                  <a:pt x="661" y="39"/>
                </a:lnTo>
                <a:lnTo>
                  <a:pt x="673" y="39"/>
                </a:lnTo>
                <a:lnTo>
                  <a:pt x="680" y="39"/>
                </a:lnTo>
                <a:lnTo>
                  <a:pt x="686" y="37"/>
                </a:lnTo>
                <a:lnTo>
                  <a:pt x="692" y="37"/>
                </a:lnTo>
                <a:lnTo>
                  <a:pt x="696" y="37"/>
                </a:lnTo>
                <a:lnTo>
                  <a:pt x="698" y="37"/>
                </a:lnTo>
                <a:lnTo>
                  <a:pt x="902" y="5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Freeform 99"/>
          <p:cNvSpPr>
            <a:spLocks/>
          </p:cNvSpPr>
          <p:nvPr/>
        </p:nvSpPr>
        <p:spPr bwMode="auto">
          <a:xfrm>
            <a:off x="5872163" y="4108450"/>
            <a:ext cx="1490662" cy="552450"/>
          </a:xfrm>
          <a:custGeom>
            <a:avLst/>
            <a:gdLst>
              <a:gd name="T0" fmla="*/ 1485879 w 935"/>
              <a:gd name="T1" fmla="*/ 0 h 331"/>
              <a:gd name="T2" fmla="*/ 1485879 w 935"/>
              <a:gd name="T3" fmla="*/ 28374 h 331"/>
              <a:gd name="T4" fmla="*/ 1485879 w 935"/>
              <a:gd name="T5" fmla="*/ 65092 h 331"/>
              <a:gd name="T6" fmla="*/ 1457182 w 935"/>
              <a:gd name="T7" fmla="*/ 81783 h 331"/>
              <a:gd name="T8" fmla="*/ 1438050 w 935"/>
              <a:gd name="T9" fmla="*/ 120170 h 331"/>
              <a:gd name="T10" fmla="*/ 1412542 w 935"/>
              <a:gd name="T11" fmla="*/ 113494 h 331"/>
              <a:gd name="T12" fmla="*/ 1359930 w 935"/>
              <a:gd name="T13" fmla="*/ 166903 h 331"/>
              <a:gd name="T14" fmla="*/ 1343987 w 935"/>
              <a:gd name="T15" fmla="*/ 163565 h 331"/>
              <a:gd name="T16" fmla="*/ 1323261 w 935"/>
              <a:gd name="T17" fmla="*/ 160227 h 331"/>
              <a:gd name="T18" fmla="*/ 1300941 w 935"/>
              <a:gd name="T19" fmla="*/ 185263 h 331"/>
              <a:gd name="T20" fmla="*/ 1281810 w 935"/>
              <a:gd name="T21" fmla="*/ 218643 h 331"/>
              <a:gd name="T22" fmla="*/ 1278621 w 935"/>
              <a:gd name="T23" fmla="*/ 228658 h 331"/>
              <a:gd name="T24" fmla="*/ 1219633 w 935"/>
              <a:gd name="T25" fmla="*/ 262038 h 331"/>
              <a:gd name="T26" fmla="*/ 1187747 w 935"/>
              <a:gd name="T27" fmla="*/ 293750 h 331"/>
              <a:gd name="T28" fmla="*/ 1144701 w 935"/>
              <a:gd name="T29" fmla="*/ 303764 h 331"/>
              <a:gd name="T30" fmla="*/ 1116004 w 935"/>
              <a:gd name="T31" fmla="*/ 340483 h 331"/>
              <a:gd name="T32" fmla="*/ 1106438 w 935"/>
              <a:gd name="T33" fmla="*/ 367187 h 331"/>
              <a:gd name="T34" fmla="*/ 1077741 w 935"/>
              <a:gd name="T35" fmla="*/ 382209 h 331"/>
              <a:gd name="T36" fmla="*/ 840191 w 935"/>
              <a:gd name="T37" fmla="*/ 470667 h 331"/>
              <a:gd name="T38" fmla="*/ 11160 w 935"/>
              <a:gd name="T39" fmla="*/ 550781 h 331"/>
              <a:gd name="T40" fmla="*/ 4783 w 935"/>
              <a:gd name="T41" fmla="*/ 540767 h 331"/>
              <a:gd name="T42" fmla="*/ 23914 w 935"/>
              <a:gd name="T43" fmla="*/ 527415 h 331"/>
              <a:gd name="T44" fmla="*/ 39857 w 935"/>
              <a:gd name="T45" fmla="*/ 490696 h 331"/>
              <a:gd name="T46" fmla="*/ 27103 w 935"/>
              <a:gd name="T47" fmla="*/ 467329 h 331"/>
              <a:gd name="T48" fmla="*/ 36669 w 935"/>
              <a:gd name="T49" fmla="*/ 442294 h 331"/>
              <a:gd name="T50" fmla="*/ 49423 w 935"/>
              <a:gd name="T51" fmla="*/ 422265 h 331"/>
              <a:gd name="T52" fmla="*/ 58989 w 935"/>
              <a:gd name="T53" fmla="*/ 412251 h 331"/>
              <a:gd name="T54" fmla="*/ 68555 w 935"/>
              <a:gd name="T55" fmla="*/ 382209 h 331"/>
              <a:gd name="T56" fmla="*/ 52612 w 935"/>
              <a:gd name="T57" fmla="*/ 378871 h 331"/>
              <a:gd name="T58" fmla="*/ 58989 w 935"/>
              <a:gd name="T59" fmla="*/ 372194 h 331"/>
              <a:gd name="T60" fmla="*/ 74932 w 935"/>
              <a:gd name="T61" fmla="*/ 357173 h 331"/>
              <a:gd name="T62" fmla="*/ 92469 w 935"/>
              <a:gd name="T63" fmla="*/ 330469 h 331"/>
              <a:gd name="T64" fmla="*/ 92469 w 935"/>
              <a:gd name="T65" fmla="*/ 307102 h 331"/>
              <a:gd name="T66" fmla="*/ 108412 w 935"/>
              <a:gd name="T67" fmla="*/ 275390 h 331"/>
              <a:gd name="T68" fmla="*/ 114789 w 935"/>
              <a:gd name="T69" fmla="*/ 275390 h 331"/>
              <a:gd name="T70" fmla="*/ 102035 w 935"/>
              <a:gd name="T71" fmla="*/ 258700 h 331"/>
              <a:gd name="T72" fmla="*/ 92469 w 935"/>
              <a:gd name="T73" fmla="*/ 242010 h 331"/>
              <a:gd name="T74" fmla="*/ 108412 w 935"/>
              <a:gd name="T75" fmla="*/ 238672 h 331"/>
              <a:gd name="T76" fmla="*/ 377847 w 935"/>
              <a:gd name="T77" fmla="*/ 160227 h 331"/>
              <a:gd name="T78" fmla="*/ 381036 w 935"/>
              <a:gd name="T79" fmla="*/ 116832 h 331"/>
              <a:gd name="T80" fmla="*/ 420893 w 935"/>
              <a:gd name="T81" fmla="*/ 120170 h 331"/>
              <a:gd name="T82" fmla="*/ 449590 w 935"/>
              <a:gd name="T83" fmla="*/ 120170 h 331"/>
              <a:gd name="T84" fmla="*/ 494230 w 935"/>
              <a:gd name="T85" fmla="*/ 113494 h 331"/>
              <a:gd name="T86" fmla="*/ 578728 w 935"/>
              <a:gd name="T87" fmla="*/ 106818 h 331"/>
              <a:gd name="T88" fmla="*/ 690328 w 935"/>
              <a:gd name="T89" fmla="*/ 100142 h 331"/>
              <a:gd name="T90" fmla="*/ 813088 w 935"/>
              <a:gd name="T91" fmla="*/ 88459 h 331"/>
              <a:gd name="T92" fmla="*/ 931066 w 935"/>
              <a:gd name="T93" fmla="*/ 78445 h 331"/>
              <a:gd name="T94" fmla="*/ 1031506 w 935"/>
              <a:gd name="T95" fmla="*/ 68430 h 331"/>
              <a:gd name="T96" fmla="*/ 1093684 w 935"/>
              <a:gd name="T97" fmla="*/ 61754 h 331"/>
              <a:gd name="T98" fmla="*/ 1438050 w 935"/>
              <a:gd name="T99" fmla="*/ 8345 h 33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935"/>
              <a:gd name="T151" fmla="*/ 0 h 331"/>
              <a:gd name="T152" fmla="*/ 935 w 935"/>
              <a:gd name="T153" fmla="*/ 331 h 33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935" h="331">
                <a:moveTo>
                  <a:pt x="902" y="5"/>
                </a:moveTo>
                <a:lnTo>
                  <a:pt x="914" y="0"/>
                </a:lnTo>
                <a:lnTo>
                  <a:pt x="932" y="0"/>
                </a:lnTo>
                <a:lnTo>
                  <a:pt x="932" y="1"/>
                </a:lnTo>
                <a:lnTo>
                  <a:pt x="932" y="5"/>
                </a:lnTo>
                <a:lnTo>
                  <a:pt x="932" y="11"/>
                </a:lnTo>
                <a:lnTo>
                  <a:pt x="932" y="17"/>
                </a:lnTo>
                <a:lnTo>
                  <a:pt x="934" y="25"/>
                </a:lnTo>
                <a:lnTo>
                  <a:pt x="932" y="33"/>
                </a:lnTo>
                <a:lnTo>
                  <a:pt x="932" y="37"/>
                </a:lnTo>
                <a:lnTo>
                  <a:pt x="932" y="39"/>
                </a:lnTo>
                <a:lnTo>
                  <a:pt x="924" y="39"/>
                </a:lnTo>
                <a:lnTo>
                  <a:pt x="918" y="43"/>
                </a:lnTo>
                <a:lnTo>
                  <a:pt x="914" y="49"/>
                </a:lnTo>
                <a:lnTo>
                  <a:pt x="910" y="56"/>
                </a:lnTo>
                <a:lnTo>
                  <a:pt x="906" y="62"/>
                </a:lnTo>
                <a:lnTo>
                  <a:pt x="904" y="68"/>
                </a:lnTo>
                <a:lnTo>
                  <a:pt x="902" y="72"/>
                </a:lnTo>
                <a:lnTo>
                  <a:pt x="894" y="68"/>
                </a:lnTo>
                <a:lnTo>
                  <a:pt x="886" y="68"/>
                </a:lnTo>
                <a:lnTo>
                  <a:pt x="877" y="74"/>
                </a:lnTo>
                <a:lnTo>
                  <a:pt x="867" y="82"/>
                </a:lnTo>
                <a:lnTo>
                  <a:pt x="859" y="92"/>
                </a:lnTo>
                <a:lnTo>
                  <a:pt x="853" y="100"/>
                </a:lnTo>
                <a:lnTo>
                  <a:pt x="847" y="104"/>
                </a:lnTo>
                <a:lnTo>
                  <a:pt x="845" y="104"/>
                </a:lnTo>
                <a:lnTo>
                  <a:pt x="843" y="98"/>
                </a:lnTo>
                <a:lnTo>
                  <a:pt x="839" y="96"/>
                </a:lnTo>
                <a:lnTo>
                  <a:pt x="837" y="94"/>
                </a:lnTo>
                <a:lnTo>
                  <a:pt x="833" y="94"/>
                </a:lnTo>
                <a:lnTo>
                  <a:pt x="830" y="96"/>
                </a:lnTo>
                <a:lnTo>
                  <a:pt x="826" y="98"/>
                </a:lnTo>
                <a:lnTo>
                  <a:pt x="822" y="102"/>
                </a:lnTo>
                <a:lnTo>
                  <a:pt x="820" y="108"/>
                </a:lnTo>
                <a:lnTo>
                  <a:pt x="816" y="111"/>
                </a:lnTo>
                <a:lnTo>
                  <a:pt x="812" y="117"/>
                </a:lnTo>
                <a:lnTo>
                  <a:pt x="810" y="121"/>
                </a:lnTo>
                <a:lnTo>
                  <a:pt x="808" y="125"/>
                </a:lnTo>
                <a:lnTo>
                  <a:pt x="804" y="131"/>
                </a:lnTo>
                <a:lnTo>
                  <a:pt x="804" y="133"/>
                </a:lnTo>
                <a:lnTo>
                  <a:pt x="802" y="135"/>
                </a:lnTo>
                <a:lnTo>
                  <a:pt x="802" y="137"/>
                </a:lnTo>
                <a:lnTo>
                  <a:pt x="794" y="139"/>
                </a:lnTo>
                <a:lnTo>
                  <a:pt x="784" y="143"/>
                </a:lnTo>
                <a:lnTo>
                  <a:pt x="775" y="149"/>
                </a:lnTo>
                <a:lnTo>
                  <a:pt x="765" y="157"/>
                </a:lnTo>
                <a:lnTo>
                  <a:pt x="759" y="163"/>
                </a:lnTo>
                <a:lnTo>
                  <a:pt x="751" y="170"/>
                </a:lnTo>
                <a:lnTo>
                  <a:pt x="747" y="174"/>
                </a:lnTo>
                <a:lnTo>
                  <a:pt x="745" y="176"/>
                </a:lnTo>
                <a:lnTo>
                  <a:pt x="735" y="176"/>
                </a:lnTo>
                <a:lnTo>
                  <a:pt x="726" y="178"/>
                </a:lnTo>
                <a:lnTo>
                  <a:pt x="718" y="182"/>
                </a:lnTo>
                <a:lnTo>
                  <a:pt x="710" y="188"/>
                </a:lnTo>
                <a:lnTo>
                  <a:pt x="706" y="194"/>
                </a:lnTo>
                <a:lnTo>
                  <a:pt x="702" y="200"/>
                </a:lnTo>
                <a:lnTo>
                  <a:pt x="700" y="204"/>
                </a:lnTo>
                <a:lnTo>
                  <a:pt x="700" y="206"/>
                </a:lnTo>
                <a:lnTo>
                  <a:pt x="698" y="214"/>
                </a:lnTo>
                <a:lnTo>
                  <a:pt x="694" y="220"/>
                </a:lnTo>
                <a:lnTo>
                  <a:pt x="690" y="225"/>
                </a:lnTo>
                <a:lnTo>
                  <a:pt x="684" y="227"/>
                </a:lnTo>
                <a:lnTo>
                  <a:pt x="680" y="229"/>
                </a:lnTo>
                <a:lnTo>
                  <a:pt x="676" y="229"/>
                </a:lnTo>
                <a:lnTo>
                  <a:pt x="673" y="229"/>
                </a:lnTo>
                <a:lnTo>
                  <a:pt x="673" y="267"/>
                </a:lnTo>
                <a:lnTo>
                  <a:pt x="527" y="282"/>
                </a:lnTo>
                <a:lnTo>
                  <a:pt x="245" y="306"/>
                </a:lnTo>
                <a:lnTo>
                  <a:pt x="7" y="328"/>
                </a:lnTo>
                <a:lnTo>
                  <a:pt x="7" y="330"/>
                </a:lnTo>
                <a:lnTo>
                  <a:pt x="1" y="330"/>
                </a:lnTo>
                <a:lnTo>
                  <a:pt x="0" y="328"/>
                </a:lnTo>
                <a:lnTo>
                  <a:pt x="0" y="326"/>
                </a:lnTo>
                <a:lnTo>
                  <a:pt x="3" y="324"/>
                </a:lnTo>
                <a:lnTo>
                  <a:pt x="7" y="320"/>
                </a:lnTo>
                <a:lnTo>
                  <a:pt x="9" y="318"/>
                </a:lnTo>
                <a:lnTo>
                  <a:pt x="13" y="316"/>
                </a:lnTo>
                <a:lnTo>
                  <a:pt x="15" y="316"/>
                </a:lnTo>
                <a:lnTo>
                  <a:pt x="21" y="308"/>
                </a:lnTo>
                <a:lnTo>
                  <a:pt x="23" y="300"/>
                </a:lnTo>
                <a:lnTo>
                  <a:pt x="25" y="294"/>
                </a:lnTo>
                <a:lnTo>
                  <a:pt x="23" y="290"/>
                </a:lnTo>
                <a:lnTo>
                  <a:pt x="21" y="286"/>
                </a:lnTo>
                <a:lnTo>
                  <a:pt x="19" y="284"/>
                </a:lnTo>
                <a:lnTo>
                  <a:pt x="17" y="280"/>
                </a:lnTo>
                <a:lnTo>
                  <a:pt x="23" y="267"/>
                </a:lnTo>
                <a:lnTo>
                  <a:pt x="23" y="265"/>
                </a:lnTo>
                <a:lnTo>
                  <a:pt x="25" y="263"/>
                </a:lnTo>
                <a:lnTo>
                  <a:pt x="27" y="261"/>
                </a:lnTo>
                <a:lnTo>
                  <a:pt x="29" y="257"/>
                </a:lnTo>
                <a:lnTo>
                  <a:pt x="31" y="253"/>
                </a:lnTo>
                <a:lnTo>
                  <a:pt x="33" y="249"/>
                </a:lnTo>
                <a:lnTo>
                  <a:pt x="35" y="247"/>
                </a:lnTo>
                <a:lnTo>
                  <a:pt x="37" y="247"/>
                </a:lnTo>
                <a:lnTo>
                  <a:pt x="43" y="239"/>
                </a:lnTo>
                <a:lnTo>
                  <a:pt x="45" y="233"/>
                </a:lnTo>
                <a:lnTo>
                  <a:pt x="43" y="229"/>
                </a:lnTo>
                <a:lnTo>
                  <a:pt x="39" y="229"/>
                </a:lnTo>
                <a:lnTo>
                  <a:pt x="35" y="227"/>
                </a:lnTo>
                <a:lnTo>
                  <a:pt x="33" y="227"/>
                </a:lnTo>
                <a:lnTo>
                  <a:pt x="35" y="225"/>
                </a:lnTo>
                <a:lnTo>
                  <a:pt x="37" y="223"/>
                </a:lnTo>
                <a:lnTo>
                  <a:pt x="39" y="221"/>
                </a:lnTo>
                <a:lnTo>
                  <a:pt x="43" y="218"/>
                </a:lnTo>
                <a:lnTo>
                  <a:pt x="45" y="216"/>
                </a:lnTo>
                <a:lnTo>
                  <a:pt x="47" y="214"/>
                </a:lnTo>
                <a:lnTo>
                  <a:pt x="49" y="212"/>
                </a:lnTo>
                <a:lnTo>
                  <a:pt x="54" y="204"/>
                </a:lnTo>
                <a:lnTo>
                  <a:pt x="58" y="198"/>
                </a:lnTo>
                <a:lnTo>
                  <a:pt x="60" y="194"/>
                </a:lnTo>
                <a:lnTo>
                  <a:pt x="60" y="190"/>
                </a:lnTo>
                <a:lnTo>
                  <a:pt x="60" y="186"/>
                </a:lnTo>
                <a:lnTo>
                  <a:pt x="58" y="184"/>
                </a:lnTo>
                <a:lnTo>
                  <a:pt x="56" y="182"/>
                </a:lnTo>
                <a:lnTo>
                  <a:pt x="68" y="165"/>
                </a:lnTo>
                <a:lnTo>
                  <a:pt x="70" y="165"/>
                </a:lnTo>
                <a:lnTo>
                  <a:pt x="72" y="165"/>
                </a:lnTo>
                <a:lnTo>
                  <a:pt x="72" y="163"/>
                </a:lnTo>
                <a:lnTo>
                  <a:pt x="70" y="159"/>
                </a:lnTo>
                <a:lnTo>
                  <a:pt x="64" y="155"/>
                </a:lnTo>
                <a:lnTo>
                  <a:pt x="60" y="151"/>
                </a:lnTo>
                <a:lnTo>
                  <a:pt x="58" y="147"/>
                </a:lnTo>
                <a:lnTo>
                  <a:pt x="58" y="145"/>
                </a:lnTo>
                <a:lnTo>
                  <a:pt x="60" y="143"/>
                </a:lnTo>
                <a:lnTo>
                  <a:pt x="64" y="143"/>
                </a:lnTo>
                <a:lnTo>
                  <a:pt x="66" y="143"/>
                </a:lnTo>
                <a:lnTo>
                  <a:pt x="68" y="143"/>
                </a:lnTo>
                <a:lnTo>
                  <a:pt x="70" y="143"/>
                </a:lnTo>
                <a:lnTo>
                  <a:pt x="72" y="111"/>
                </a:lnTo>
                <a:lnTo>
                  <a:pt x="72" y="110"/>
                </a:lnTo>
                <a:lnTo>
                  <a:pt x="237" y="96"/>
                </a:lnTo>
                <a:lnTo>
                  <a:pt x="237" y="68"/>
                </a:lnTo>
                <a:lnTo>
                  <a:pt x="239" y="70"/>
                </a:lnTo>
                <a:lnTo>
                  <a:pt x="243" y="70"/>
                </a:lnTo>
                <a:lnTo>
                  <a:pt x="249" y="70"/>
                </a:lnTo>
                <a:lnTo>
                  <a:pt x="257" y="70"/>
                </a:lnTo>
                <a:lnTo>
                  <a:pt x="264" y="72"/>
                </a:lnTo>
                <a:lnTo>
                  <a:pt x="270" y="72"/>
                </a:lnTo>
                <a:lnTo>
                  <a:pt x="280" y="72"/>
                </a:lnTo>
                <a:lnTo>
                  <a:pt x="282" y="72"/>
                </a:lnTo>
                <a:lnTo>
                  <a:pt x="286" y="72"/>
                </a:lnTo>
                <a:lnTo>
                  <a:pt x="292" y="70"/>
                </a:lnTo>
                <a:lnTo>
                  <a:pt x="300" y="70"/>
                </a:lnTo>
                <a:lnTo>
                  <a:pt x="310" y="68"/>
                </a:lnTo>
                <a:lnTo>
                  <a:pt x="321" y="68"/>
                </a:lnTo>
                <a:lnTo>
                  <a:pt x="331" y="66"/>
                </a:lnTo>
                <a:lnTo>
                  <a:pt x="347" y="66"/>
                </a:lnTo>
                <a:lnTo>
                  <a:pt x="363" y="64"/>
                </a:lnTo>
                <a:lnTo>
                  <a:pt x="378" y="62"/>
                </a:lnTo>
                <a:lnTo>
                  <a:pt x="394" y="62"/>
                </a:lnTo>
                <a:lnTo>
                  <a:pt x="414" y="62"/>
                </a:lnTo>
                <a:lnTo>
                  <a:pt x="433" y="60"/>
                </a:lnTo>
                <a:lnTo>
                  <a:pt x="451" y="58"/>
                </a:lnTo>
                <a:lnTo>
                  <a:pt x="470" y="56"/>
                </a:lnTo>
                <a:lnTo>
                  <a:pt x="490" y="55"/>
                </a:lnTo>
                <a:lnTo>
                  <a:pt x="510" y="53"/>
                </a:lnTo>
                <a:lnTo>
                  <a:pt x="529" y="53"/>
                </a:lnTo>
                <a:lnTo>
                  <a:pt x="549" y="51"/>
                </a:lnTo>
                <a:lnTo>
                  <a:pt x="565" y="49"/>
                </a:lnTo>
                <a:lnTo>
                  <a:pt x="584" y="47"/>
                </a:lnTo>
                <a:lnTo>
                  <a:pt x="602" y="45"/>
                </a:lnTo>
                <a:lnTo>
                  <a:pt x="620" y="43"/>
                </a:lnTo>
                <a:lnTo>
                  <a:pt x="633" y="43"/>
                </a:lnTo>
                <a:lnTo>
                  <a:pt x="647" y="41"/>
                </a:lnTo>
                <a:lnTo>
                  <a:pt x="661" y="39"/>
                </a:lnTo>
                <a:lnTo>
                  <a:pt x="673" y="39"/>
                </a:lnTo>
                <a:lnTo>
                  <a:pt x="680" y="39"/>
                </a:lnTo>
                <a:lnTo>
                  <a:pt x="686" y="37"/>
                </a:lnTo>
                <a:lnTo>
                  <a:pt x="692" y="37"/>
                </a:lnTo>
                <a:lnTo>
                  <a:pt x="696" y="37"/>
                </a:lnTo>
                <a:lnTo>
                  <a:pt x="698" y="37"/>
                </a:lnTo>
                <a:lnTo>
                  <a:pt x="902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8" name="Freeform 100"/>
          <p:cNvSpPr>
            <a:spLocks/>
          </p:cNvSpPr>
          <p:nvPr/>
        </p:nvSpPr>
        <p:spPr bwMode="auto">
          <a:xfrm>
            <a:off x="5667375" y="4619625"/>
            <a:ext cx="633413" cy="1147763"/>
          </a:xfrm>
          <a:custGeom>
            <a:avLst/>
            <a:gdLst>
              <a:gd name="T0" fmla="*/ 469077 w 397"/>
              <a:gd name="T1" fmla="*/ 1112679 h 687"/>
              <a:gd name="T2" fmla="*/ 493009 w 397"/>
              <a:gd name="T3" fmla="*/ 1102654 h 687"/>
              <a:gd name="T4" fmla="*/ 521728 w 397"/>
              <a:gd name="T5" fmla="*/ 1095972 h 687"/>
              <a:gd name="T6" fmla="*/ 544065 w 397"/>
              <a:gd name="T7" fmla="*/ 1085948 h 687"/>
              <a:gd name="T8" fmla="*/ 524919 w 397"/>
              <a:gd name="T9" fmla="*/ 1079265 h 687"/>
              <a:gd name="T10" fmla="*/ 558425 w 397"/>
              <a:gd name="T11" fmla="*/ 1079265 h 687"/>
              <a:gd name="T12" fmla="*/ 561616 w 397"/>
              <a:gd name="T13" fmla="*/ 1092630 h 687"/>
              <a:gd name="T14" fmla="*/ 596717 w 397"/>
              <a:gd name="T15" fmla="*/ 1079265 h 687"/>
              <a:gd name="T16" fmla="*/ 615863 w 397"/>
              <a:gd name="T17" fmla="*/ 1095972 h 687"/>
              <a:gd name="T18" fmla="*/ 631818 w 397"/>
              <a:gd name="T19" fmla="*/ 1082606 h 687"/>
              <a:gd name="T20" fmla="*/ 596717 w 397"/>
              <a:gd name="T21" fmla="*/ 0 h 687"/>
              <a:gd name="T22" fmla="*/ 218583 w 397"/>
              <a:gd name="T23" fmla="*/ 38426 h 687"/>
              <a:gd name="T24" fmla="*/ 215392 w 397"/>
              <a:gd name="T25" fmla="*/ 55133 h 687"/>
              <a:gd name="T26" fmla="*/ 164336 w 397"/>
              <a:gd name="T27" fmla="*/ 110265 h 687"/>
              <a:gd name="T28" fmla="*/ 114876 w 397"/>
              <a:gd name="T29" fmla="*/ 212177 h 687"/>
              <a:gd name="T30" fmla="*/ 98921 w 397"/>
              <a:gd name="T31" fmla="*/ 250603 h 687"/>
              <a:gd name="T32" fmla="*/ 102112 w 397"/>
              <a:gd name="T33" fmla="*/ 263969 h 687"/>
              <a:gd name="T34" fmla="*/ 79775 w 397"/>
              <a:gd name="T35" fmla="*/ 273993 h 687"/>
              <a:gd name="T36" fmla="*/ 78179 w 397"/>
              <a:gd name="T37" fmla="*/ 294041 h 687"/>
              <a:gd name="T38" fmla="*/ 82966 w 397"/>
              <a:gd name="T39" fmla="*/ 310748 h 687"/>
              <a:gd name="T40" fmla="*/ 71797 w 397"/>
              <a:gd name="T41" fmla="*/ 327455 h 687"/>
              <a:gd name="T42" fmla="*/ 74988 w 397"/>
              <a:gd name="T43" fmla="*/ 332467 h 687"/>
              <a:gd name="T44" fmla="*/ 82966 w 397"/>
              <a:gd name="T45" fmla="*/ 342491 h 687"/>
              <a:gd name="T46" fmla="*/ 65415 w 397"/>
              <a:gd name="T47" fmla="*/ 352515 h 687"/>
              <a:gd name="T48" fmla="*/ 52651 w 397"/>
              <a:gd name="T49" fmla="*/ 382588 h 687"/>
              <a:gd name="T50" fmla="*/ 78179 w 397"/>
              <a:gd name="T51" fmla="*/ 447745 h 687"/>
              <a:gd name="T52" fmla="*/ 82966 w 397"/>
              <a:gd name="T53" fmla="*/ 464451 h 687"/>
              <a:gd name="T54" fmla="*/ 74988 w 397"/>
              <a:gd name="T55" fmla="*/ 474476 h 687"/>
              <a:gd name="T56" fmla="*/ 68606 w 397"/>
              <a:gd name="T57" fmla="*/ 496194 h 687"/>
              <a:gd name="T58" fmla="*/ 68606 w 397"/>
              <a:gd name="T59" fmla="*/ 506219 h 687"/>
              <a:gd name="T60" fmla="*/ 68606 w 397"/>
              <a:gd name="T61" fmla="*/ 522926 h 687"/>
              <a:gd name="T62" fmla="*/ 74988 w 397"/>
              <a:gd name="T63" fmla="*/ 526267 h 687"/>
              <a:gd name="T64" fmla="*/ 82966 w 397"/>
              <a:gd name="T65" fmla="*/ 539632 h 687"/>
              <a:gd name="T66" fmla="*/ 79775 w 397"/>
              <a:gd name="T67" fmla="*/ 598106 h 687"/>
              <a:gd name="T68" fmla="*/ 98921 w 397"/>
              <a:gd name="T69" fmla="*/ 621496 h 687"/>
              <a:gd name="T70" fmla="*/ 92539 w 397"/>
              <a:gd name="T71" fmla="*/ 634862 h 687"/>
              <a:gd name="T72" fmla="*/ 108494 w 397"/>
              <a:gd name="T73" fmla="*/ 638203 h 687"/>
              <a:gd name="T74" fmla="*/ 108494 w 397"/>
              <a:gd name="T75" fmla="*/ 654910 h 687"/>
              <a:gd name="T76" fmla="*/ 121258 w 397"/>
              <a:gd name="T77" fmla="*/ 663263 h 687"/>
              <a:gd name="T78" fmla="*/ 111685 w 397"/>
              <a:gd name="T79" fmla="*/ 686653 h 687"/>
              <a:gd name="T80" fmla="*/ 98921 w 397"/>
              <a:gd name="T81" fmla="*/ 693336 h 687"/>
              <a:gd name="T82" fmla="*/ 78179 w 397"/>
              <a:gd name="T83" fmla="*/ 703360 h 687"/>
              <a:gd name="T84" fmla="*/ 95730 w 397"/>
              <a:gd name="T85" fmla="*/ 720067 h 687"/>
              <a:gd name="T86" fmla="*/ 78179 w 397"/>
              <a:gd name="T87" fmla="*/ 745127 h 687"/>
              <a:gd name="T88" fmla="*/ 59033 w 397"/>
              <a:gd name="T89" fmla="*/ 778541 h 687"/>
              <a:gd name="T90" fmla="*/ 46269 w 397"/>
              <a:gd name="T91" fmla="*/ 840356 h 687"/>
              <a:gd name="T92" fmla="*/ 27123 w 397"/>
              <a:gd name="T93" fmla="*/ 857063 h 687"/>
              <a:gd name="T94" fmla="*/ 30314 w 397"/>
              <a:gd name="T95" fmla="*/ 873770 h 687"/>
              <a:gd name="T96" fmla="*/ 17550 w 397"/>
              <a:gd name="T97" fmla="*/ 893818 h 687"/>
              <a:gd name="T98" fmla="*/ 27123 w 397"/>
              <a:gd name="T99" fmla="*/ 902172 h 687"/>
              <a:gd name="T100" fmla="*/ 7977 w 397"/>
              <a:gd name="T101" fmla="*/ 922220 h 687"/>
              <a:gd name="T102" fmla="*/ 0 w 397"/>
              <a:gd name="T103" fmla="*/ 938927 h 687"/>
              <a:gd name="T104" fmla="*/ 11168 w 397"/>
              <a:gd name="T105" fmla="*/ 948951 h 687"/>
              <a:gd name="T106" fmla="*/ 4786 w 397"/>
              <a:gd name="T107" fmla="*/ 968999 h 687"/>
              <a:gd name="T108" fmla="*/ 362178 w 397"/>
              <a:gd name="T109" fmla="*/ 955634 h 687"/>
              <a:gd name="T110" fmla="*/ 352605 w 397"/>
              <a:gd name="T111" fmla="*/ 1017449 h 687"/>
              <a:gd name="T112" fmla="*/ 352605 w 397"/>
              <a:gd name="T113" fmla="*/ 1054204 h 687"/>
              <a:gd name="T114" fmla="*/ 378133 w 397"/>
              <a:gd name="T115" fmla="*/ 1079265 h 687"/>
              <a:gd name="T116" fmla="*/ 398875 w 397"/>
              <a:gd name="T117" fmla="*/ 1132727 h 68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97"/>
              <a:gd name="T178" fmla="*/ 0 h 687"/>
              <a:gd name="T179" fmla="*/ 397 w 397"/>
              <a:gd name="T180" fmla="*/ 687 h 68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97" h="687">
                <a:moveTo>
                  <a:pt x="270" y="682"/>
                </a:moveTo>
                <a:lnTo>
                  <a:pt x="282" y="670"/>
                </a:lnTo>
                <a:lnTo>
                  <a:pt x="282" y="662"/>
                </a:lnTo>
                <a:lnTo>
                  <a:pt x="294" y="666"/>
                </a:lnTo>
                <a:lnTo>
                  <a:pt x="297" y="664"/>
                </a:lnTo>
                <a:lnTo>
                  <a:pt x="303" y="662"/>
                </a:lnTo>
                <a:lnTo>
                  <a:pt x="309" y="660"/>
                </a:lnTo>
                <a:lnTo>
                  <a:pt x="315" y="658"/>
                </a:lnTo>
                <a:lnTo>
                  <a:pt x="319" y="656"/>
                </a:lnTo>
                <a:lnTo>
                  <a:pt x="323" y="656"/>
                </a:lnTo>
                <a:lnTo>
                  <a:pt x="327" y="656"/>
                </a:lnTo>
                <a:lnTo>
                  <a:pt x="337" y="654"/>
                </a:lnTo>
                <a:lnTo>
                  <a:pt x="343" y="654"/>
                </a:lnTo>
                <a:lnTo>
                  <a:pt x="343" y="652"/>
                </a:lnTo>
                <a:lnTo>
                  <a:pt x="341" y="650"/>
                </a:lnTo>
                <a:lnTo>
                  <a:pt x="337" y="648"/>
                </a:lnTo>
                <a:lnTo>
                  <a:pt x="333" y="646"/>
                </a:lnTo>
                <a:lnTo>
                  <a:pt x="329" y="646"/>
                </a:lnTo>
                <a:lnTo>
                  <a:pt x="337" y="642"/>
                </a:lnTo>
                <a:lnTo>
                  <a:pt x="343" y="642"/>
                </a:lnTo>
                <a:lnTo>
                  <a:pt x="348" y="644"/>
                </a:lnTo>
                <a:lnTo>
                  <a:pt x="350" y="646"/>
                </a:lnTo>
                <a:lnTo>
                  <a:pt x="352" y="648"/>
                </a:lnTo>
                <a:lnTo>
                  <a:pt x="352" y="652"/>
                </a:lnTo>
                <a:lnTo>
                  <a:pt x="352" y="654"/>
                </a:lnTo>
                <a:lnTo>
                  <a:pt x="362" y="656"/>
                </a:lnTo>
                <a:lnTo>
                  <a:pt x="372" y="644"/>
                </a:lnTo>
                <a:lnTo>
                  <a:pt x="374" y="646"/>
                </a:lnTo>
                <a:lnTo>
                  <a:pt x="376" y="648"/>
                </a:lnTo>
                <a:lnTo>
                  <a:pt x="376" y="650"/>
                </a:lnTo>
                <a:lnTo>
                  <a:pt x="382" y="654"/>
                </a:lnTo>
                <a:lnTo>
                  <a:pt x="386" y="656"/>
                </a:lnTo>
                <a:lnTo>
                  <a:pt x="390" y="656"/>
                </a:lnTo>
                <a:lnTo>
                  <a:pt x="392" y="654"/>
                </a:lnTo>
                <a:lnTo>
                  <a:pt x="394" y="652"/>
                </a:lnTo>
                <a:lnTo>
                  <a:pt x="396" y="648"/>
                </a:lnTo>
                <a:lnTo>
                  <a:pt x="396" y="646"/>
                </a:lnTo>
                <a:lnTo>
                  <a:pt x="368" y="439"/>
                </a:lnTo>
                <a:lnTo>
                  <a:pt x="374" y="0"/>
                </a:lnTo>
                <a:lnTo>
                  <a:pt x="137" y="21"/>
                </a:lnTo>
                <a:lnTo>
                  <a:pt x="137" y="23"/>
                </a:lnTo>
                <a:lnTo>
                  <a:pt x="137" y="25"/>
                </a:lnTo>
                <a:lnTo>
                  <a:pt x="135" y="29"/>
                </a:lnTo>
                <a:lnTo>
                  <a:pt x="135" y="31"/>
                </a:lnTo>
                <a:lnTo>
                  <a:pt x="135" y="33"/>
                </a:lnTo>
                <a:lnTo>
                  <a:pt x="133" y="35"/>
                </a:lnTo>
                <a:lnTo>
                  <a:pt x="133" y="37"/>
                </a:lnTo>
                <a:lnTo>
                  <a:pt x="115" y="49"/>
                </a:lnTo>
                <a:lnTo>
                  <a:pt x="103" y="66"/>
                </a:lnTo>
                <a:lnTo>
                  <a:pt x="103" y="99"/>
                </a:lnTo>
                <a:lnTo>
                  <a:pt x="96" y="109"/>
                </a:lnTo>
                <a:lnTo>
                  <a:pt x="90" y="109"/>
                </a:lnTo>
                <a:lnTo>
                  <a:pt x="72" y="127"/>
                </a:lnTo>
                <a:lnTo>
                  <a:pt x="78" y="139"/>
                </a:lnTo>
                <a:lnTo>
                  <a:pt x="60" y="148"/>
                </a:lnTo>
                <a:lnTo>
                  <a:pt x="62" y="148"/>
                </a:lnTo>
                <a:lnTo>
                  <a:pt x="62" y="150"/>
                </a:lnTo>
                <a:lnTo>
                  <a:pt x="64" y="152"/>
                </a:lnTo>
                <a:lnTo>
                  <a:pt x="64" y="154"/>
                </a:lnTo>
                <a:lnTo>
                  <a:pt x="64" y="158"/>
                </a:lnTo>
                <a:lnTo>
                  <a:pt x="60" y="160"/>
                </a:lnTo>
                <a:lnTo>
                  <a:pt x="54" y="162"/>
                </a:lnTo>
                <a:lnTo>
                  <a:pt x="52" y="162"/>
                </a:lnTo>
                <a:lnTo>
                  <a:pt x="50" y="164"/>
                </a:lnTo>
                <a:lnTo>
                  <a:pt x="49" y="166"/>
                </a:lnTo>
                <a:lnTo>
                  <a:pt x="49" y="168"/>
                </a:lnTo>
                <a:lnTo>
                  <a:pt x="49" y="172"/>
                </a:lnTo>
                <a:lnTo>
                  <a:pt x="49" y="176"/>
                </a:lnTo>
                <a:lnTo>
                  <a:pt x="50" y="178"/>
                </a:lnTo>
                <a:lnTo>
                  <a:pt x="52" y="182"/>
                </a:lnTo>
                <a:lnTo>
                  <a:pt x="52" y="184"/>
                </a:lnTo>
                <a:lnTo>
                  <a:pt x="52" y="186"/>
                </a:lnTo>
                <a:lnTo>
                  <a:pt x="50" y="188"/>
                </a:lnTo>
                <a:lnTo>
                  <a:pt x="49" y="192"/>
                </a:lnTo>
                <a:lnTo>
                  <a:pt x="47" y="194"/>
                </a:lnTo>
                <a:lnTo>
                  <a:pt x="45" y="196"/>
                </a:lnTo>
                <a:lnTo>
                  <a:pt x="43" y="197"/>
                </a:lnTo>
                <a:lnTo>
                  <a:pt x="43" y="199"/>
                </a:lnTo>
                <a:lnTo>
                  <a:pt x="45" y="199"/>
                </a:lnTo>
                <a:lnTo>
                  <a:pt x="47" y="199"/>
                </a:lnTo>
                <a:lnTo>
                  <a:pt x="49" y="199"/>
                </a:lnTo>
                <a:lnTo>
                  <a:pt x="50" y="201"/>
                </a:lnTo>
                <a:lnTo>
                  <a:pt x="52" y="203"/>
                </a:lnTo>
                <a:lnTo>
                  <a:pt x="52" y="205"/>
                </a:lnTo>
                <a:lnTo>
                  <a:pt x="50" y="207"/>
                </a:lnTo>
                <a:lnTo>
                  <a:pt x="45" y="211"/>
                </a:lnTo>
                <a:lnTo>
                  <a:pt x="43" y="211"/>
                </a:lnTo>
                <a:lnTo>
                  <a:pt x="41" y="211"/>
                </a:lnTo>
                <a:lnTo>
                  <a:pt x="39" y="211"/>
                </a:lnTo>
                <a:lnTo>
                  <a:pt x="37" y="213"/>
                </a:lnTo>
                <a:lnTo>
                  <a:pt x="37" y="219"/>
                </a:lnTo>
                <a:lnTo>
                  <a:pt x="33" y="229"/>
                </a:lnTo>
                <a:lnTo>
                  <a:pt x="43" y="239"/>
                </a:lnTo>
                <a:lnTo>
                  <a:pt x="43" y="246"/>
                </a:lnTo>
                <a:lnTo>
                  <a:pt x="49" y="268"/>
                </a:lnTo>
                <a:lnTo>
                  <a:pt x="50" y="270"/>
                </a:lnTo>
                <a:lnTo>
                  <a:pt x="50" y="272"/>
                </a:lnTo>
                <a:lnTo>
                  <a:pt x="52" y="276"/>
                </a:lnTo>
                <a:lnTo>
                  <a:pt x="52" y="278"/>
                </a:lnTo>
                <a:lnTo>
                  <a:pt x="52" y="280"/>
                </a:lnTo>
                <a:lnTo>
                  <a:pt x="50" y="282"/>
                </a:lnTo>
                <a:lnTo>
                  <a:pt x="47" y="284"/>
                </a:lnTo>
                <a:lnTo>
                  <a:pt x="45" y="286"/>
                </a:lnTo>
                <a:lnTo>
                  <a:pt x="45" y="290"/>
                </a:lnTo>
                <a:lnTo>
                  <a:pt x="43" y="294"/>
                </a:lnTo>
                <a:lnTo>
                  <a:pt x="43" y="297"/>
                </a:lnTo>
                <a:lnTo>
                  <a:pt x="43" y="301"/>
                </a:lnTo>
                <a:lnTo>
                  <a:pt x="43" y="303"/>
                </a:lnTo>
                <a:lnTo>
                  <a:pt x="43" y="305"/>
                </a:lnTo>
                <a:lnTo>
                  <a:pt x="43" y="307"/>
                </a:lnTo>
                <a:lnTo>
                  <a:pt x="43" y="309"/>
                </a:lnTo>
                <a:lnTo>
                  <a:pt x="43" y="313"/>
                </a:lnTo>
                <a:lnTo>
                  <a:pt x="43" y="315"/>
                </a:lnTo>
                <a:lnTo>
                  <a:pt x="43" y="317"/>
                </a:lnTo>
                <a:lnTo>
                  <a:pt x="45" y="317"/>
                </a:lnTo>
                <a:lnTo>
                  <a:pt x="47" y="315"/>
                </a:lnTo>
                <a:lnTo>
                  <a:pt x="49" y="315"/>
                </a:lnTo>
                <a:lnTo>
                  <a:pt x="50" y="319"/>
                </a:lnTo>
                <a:lnTo>
                  <a:pt x="50" y="321"/>
                </a:lnTo>
                <a:lnTo>
                  <a:pt x="52" y="323"/>
                </a:lnTo>
                <a:lnTo>
                  <a:pt x="50" y="335"/>
                </a:lnTo>
                <a:lnTo>
                  <a:pt x="58" y="341"/>
                </a:lnTo>
                <a:lnTo>
                  <a:pt x="49" y="352"/>
                </a:lnTo>
                <a:lnTo>
                  <a:pt x="50" y="358"/>
                </a:lnTo>
                <a:lnTo>
                  <a:pt x="64" y="356"/>
                </a:lnTo>
                <a:lnTo>
                  <a:pt x="64" y="370"/>
                </a:lnTo>
                <a:lnTo>
                  <a:pt x="62" y="370"/>
                </a:lnTo>
                <a:lnTo>
                  <a:pt x="62" y="372"/>
                </a:lnTo>
                <a:lnTo>
                  <a:pt x="60" y="374"/>
                </a:lnTo>
                <a:lnTo>
                  <a:pt x="58" y="376"/>
                </a:lnTo>
                <a:lnTo>
                  <a:pt x="56" y="378"/>
                </a:lnTo>
                <a:lnTo>
                  <a:pt x="58" y="380"/>
                </a:lnTo>
                <a:lnTo>
                  <a:pt x="60" y="382"/>
                </a:lnTo>
                <a:lnTo>
                  <a:pt x="68" y="382"/>
                </a:lnTo>
                <a:lnTo>
                  <a:pt x="68" y="384"/>
                </a:lnTo>
                <a:lnTo>
                  <a:pt x="66" y="386"/>
                </a:lnTo>
                <a:lnTo>
                  <a:pt x="66" y="390"/>
                </a:lnTo>
                <a:lnTo>
                  <a:pt x="68" y="392"/>
                </a:lnTo>
                <a:lnTo>
                  <a:pt x="72" y="393"/>
                </a:lnTo>
                <a:lnTo>
                  <a:pt x="78" y="393"/>
                </a:lnTo>
                <a:lnTo>
                  <a:pt x="76" y="397"/>
                </a:lnTo>
                <a:lnTo>
                  <a:pt x="74" y="399"/>
                </a:lnTo>
                <a:lnTo>
                  <a:pt x="74" y="403"/>
                </a:lnTo>
                <a:lnTo>
                  <a:pt x="72" y="407"/>
                </a:lnTo>
                <a:lnTo>
                  <a:pt x="70" y="411"/>
                </a:lnTo>
                <a:lnTo>
                  <a:pt x="68" y="413"/>
                </a:lnTo>
                <a:lnTo>
                  <a:pt x="68" y="415"/>
                </a:lnTo>
                <a:lnTo>
                  <a:pt x="66" y="415"/>
                </a:lnTo>
                <a:lnTo>
                  <a:pt x="62" y="415"/>
                </a:lnTo>
                <a:lnTo>
                  <a:pt x="56" y="417"/>
                </a:lnTo>
                <a:lnTo>
                  <a:pt x="52" y="417"/>
                </a:lnTo>
                <a:lnTo>
                  <a:pt x="49" y="419"/>
                </a:lnTo>
                <a:lnTo>
                  <a:pt x="49" y="421"/>
                </a:lnTo>
                <a:lnTo>
                  <a:pt x="52" y="423"/>
                </a:lnTo>
                <a:lnTo>
                  <a:pt x="60" y="427"/>
                </a:lnTo>
                <a:lnTo>
                  <a:pt x="60" y="429"/>
                </a:lnTo>
                <a:lnTo>
                  <a:pt x="60" y="431"/>
                </a:lnTo>
                <a:lnTo>
                  <a:pt x="58" y="437"/>
                </a:lnTo>
                <a:lnTo>
                  <a:pt x="54" y="439"/>
                </a:lnTo>
                <a:lnTo>
                  <a:pt x="52" y="442"/>
                </a:lnTo>
                <a:lnTo>
                  <a:pt x="49" y="446"/>
                </a:lnTo>
                <a:lnTo>
                  <a:pt x="49" y="450"/>
                </a:lnTo>
                <a:lnTo>
                  <a:pt x="47" y="452"/>
                </a:lnTo>
                <a:lnTo>
                  <a:pt x="45" y="466"/>
                </a:lnTo>
                <a:lnTo>
                  <a:pt x="37" y="466"/>
                </a:lnTo>
                <a:lnTo>
                  <a:pt x="29" y="495"/>
                </a:lnTo>
                <a:lnTo>
                  <a:pt x="19" y="501"/>
                </a:lnTo>
                <a:lnTo>
                  <a:pt x="29" y="501"/>
                </a:lnTo>
                <a:lnTo>
                  <a:pt x="29" y="503"/>
                </a:lnTo>
                <a:lnTo>
                  <a:pt x="27" y="503"/>
                </a:lnTo>
                <a:lnTo>
                  <a:pt x="23" y="507"/>
                </a:lnTo>
                <a:lnTo>
                  <a:pt x="21" y="509"/>
                </a:lnTo>
                <a:lnTo>
                  <a:pt x="17" y="513"/>
                </a:lnTo>
                <a:lnTo>
                  <a:pt x="17" y="515"/>
                </a:lnTo>
                <a:lnTo>
                  <a:pt x="17" y="519"/>
                </a:lnTo>
                <a:lnTo>
                  <a:pt x="19" y="521"/>
                </a:lnTo>
                <a:lnTo>
                  <a:pt x="19" y="523"/>
                </a:lnTo>
                <a:lnTo>
                  <a:pt x="17" y="525"/>
                </a:lnTo>
                <a:lnTo>
                  <a:pt x="15" y="527"/>
                </a:lnTo>
                <a:lnTo>
                  <a:pt x="11" y="531"/>
                </a:lnTo>
                <a:lnTo>
                  <a:pt x="11" y="535"/>
                </a:lnTo>
                <a:lnTo>
                  <a:pt x="9" y="537"/>
                </a:lnTo>
                <a:lnTo>
                  <a:pt x="11" y="539"/>
                </a:lnTo>
                <a:lnTo>
                  <a:pt x="15" y="539"/>
                </a:lnTo>
                <a:lnTo>
                  <a:pt x="17" y="540"/>
                </a:lnTo>
                <a:lnTo>
                  <a:pt x="17" y="544"/>
                </a:lnTo>
                <a:lnTo>
                  <a:pt x="15" y="546"/>
                </a:lnTo>
                <a:lnTo>
                  <a:pt x="9" y="552"/>
                </a:lnTo>
                <a:lnTo>
                  <a:pt x="5" y="552"/>
                </a:lnTo>
                <a:lnTo>
                  <a:pt x="1" y="554"/>
                </a:lnTo>
                <a:lnTo>
                  <a:pt x="0" y="556"/>
                </a:lnTo>
                <a:lnTo>
                  <a:pt x="0" y="560"/>
                </a:lnTo>
                <a:lnTo>
                  <a:pt x="0" y="562"/>
                </a:lnTo>
                <a:lnTo>
                  <a:pt x="1" y="564"/>
                </a:lnTo>
                <a:lnTo>
                  <a:pt x="3" y="566"/>
                </a:lnTo>
                <a:lnTo>
                  <a:pt x="5" y="566"/>
                </a:lnTo>
                <a:lnTo>
                  <a:pt x="7" y="568"/>
                </a:lnTo>
                <a:lnTo>
                  <a:pt x="5" y="570"/>
                </a:lnTo>
                <a:lnTo>
                  <a:pt x="5" y="574"/>
                </a:lnTo>
                <a:lnTo>
                  <a:pt x="5" y="576"/>
                </a:lnTo>
                <a:lnTo>
                  <a:pt x="3" y="580"/>
                </a:lnTo>
                <a:lnTo>
                  <a:pt x="3" y="584"/>
                </a:lnTo>
                <a:lnTo>
                  <a:pt x="3" y="586"/>
                </a:lnTo>
                <a:lnTo>
                  <a:pt x="3" y="588"/>
                </a:lnTo>
                <a:lnTo>
                  <a:pt x="227" y="572"/>
                </a:lnTo>
                <a:lnTo>
                  <a:pt x="227" y="599"/>
                </a:lnTo>
                <a:lnTo>
                  <a:pt x="225" y="599"/>
                </a:lnTo>
                <a:lnTo>
                  <a:pt x="223" y="603"/>
                </a:lnTo>
                <a:lnTo>
                  <a:pt x="221" y="609"/>
                </a:lnTo>
                <a:lnTo>
                  <a:pt x="219" y="611"/>
                </a:lnTo>
                <a:lnTo>
                  <a:pt x="219" y="619"/>
                </a:lnTo>
                <a:lnTo>
                  <a:pt x="219" y="625"/>
                </a:lnTo>
                <a:lnTo>
                  <a:pt x="221" y="631"/>
                </a:lnTo>
                <a:lnTo>
                  <a:pt x="227" y="635"/>
                </a:lnTo>
                <a:lnTo>
                  <a:pt x="229" y="637"/>
                </a:lnTo>
                <a:lnTo>
                  <a:pt x="233" y="640"/>
                </a:lnTo>
                <a:lnTo>
                  <a:pt x="237" y="646"/>
                </a:lnTo>
                <a:lnTo>
                  <a:pt x="243" y="654"/>
                </a:lnTo>
                <a:lnTo>
                  <a:pt x="247" y="662"/>
                </a:lnTo>
                <a:lnTo>
                  <a:pt x="250" y="668"/>
                </a:lnTo>
                <a:lnTo>
                  <a:pt x="250" y="678"/>
                </a:lnTo>
                <a:lnTo>
                  <a:pt x="248" y="686"/>
                </a:lnTo>
                <a:lnTo>
                  <a:pt x="270" y="682"/>
                </a:lnTo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9" name="Freeform 101"/>
          <p:cNvSpPr>
            <a:spLocks/>
          </p:cNvSpPr>
          <p:nvPr/>
        </p:nvSpPr>
        <p:spPr bwMode="auto">
          <a:xfrm>
            <a:off x="5667375" y="4619625"/>
            <a:ext cx="633413" cy="1147763"/>
          </a:xfrm>
          <a:custGeom>
            <a:avLst/>
            <a:gdLst>
              <a:gd name="T0" fmla="*/ 469077 w 397"/>
              <a:gd name="T1" fmla="*/ 1112679 h 687"/>
              <a:gd name="T2" fmla="*/ 502582 w 397"/>
              <a:gd name="T3" fmla="*/ 1099313 h 687"/>
              <a:gd name="T4" fmla="*/ 537683 w 397"/>
              <a:gd name="T5" fmla="*/ 1092630 h 687"/>
              <a:gd name="T6" fmla="*/ 531301 w 397"/>
              <a:gd name="T7" fmla="*/ 1079265 h 687"/>
              <a:gd name="T8" fmla="*/ 547256 w 397"/>
              <a:gd name="T9" fmla="*/ 1072582 h 687"/>
              <a:gd name="T10" fmla="*/ 561616 w 397"/>
              <a:gd name="T11" fmla="*/ 1089289 h 687"/>
              <a:gd name="T12" fmla="*/ 593526 w 397"/>
              <a:gd name="T13" fmla="*/ 1075923 h 687"/>
              <a:gd name="T14" fmla="*/ 609481 w 397"/>
              <a:gd name="T15" fmla="*/ 1092630 h 687"/>
              <a:gd name="T16" fmla="*/ 631818 w 397"/>
              <a:gd name="T17" fmla="*/ 1082606 h 687"/>
              <a:gd name="T18" fmla="*/ 596717 w 397"/>
              <a:gd name="T19" fmla="*/ 0 h 687"/>
              <a:gd name="T20" fmla="*/ 218583 w 397"/>
              <a:gd name="T21" fmla="*/ 41767 h 687"/>
              <a:gd name="T22" fmla="*/ 212201 w 397"/>
              <a:gd name="T23" fmla="*/ 61815 h 687"/>
              <a:gd name="T24" fmla="*/ 143595 w 397"/>
              <a:gd name="T25" fmla="*/ 182105 h 687"/>
              <a:gd name="T26" fmla="*/ 98921 w 397"/>
              <a:gd name="T27" fmla="*/ 247262 h 687"/>
              <a:gd name="T28" fmla="*/ 102112 w 397"/>
              <a:gd name="T29" fmla="*/ 263969 h 687"/>
              <a:gd name="T30" fmla="*/ 79775 w 397"/>
              <a:gd name="T31" fmla="*/ 273993 h 687"/>
              <a:gd name="T32" fmla="*/ 79775 w 397"/>
              <a:gd name="T33" fmla="*/ 297383 h 687"/>
              <a:gd name="T34" fmla="*/ 79775 w 397"/>
              <a:gd name="T35" fmla="*/ 314089 h 687"/>
              <a:gd name="T36" fmla="*/ 68606 w 397"/>
              <a:gd name="T37" fmla="*/ 332467 h 687"/>
              <a:gd name="T38" fmla="*/ 79775 w 397"/>
              <a:gd name="T39" fmla="*/ 335808 h 687"/>
              <a:gd name="T40" fmla="*/ 71797 w 397"/>
              <a:gd name="T41" fmla="*/ 352515 h 687"/>
              <a:gd name="T42" fmla="*/ 59033 w 397"/>
              <a:gd name="T43" fmla="*/ 365881 h 687"/>
              <a:gd name="T44" fmla="*/ 78179 w 397"/>
              <a:gd name="T45" fmla="*/ 447745 h 687"/>
              <a:gd name="T46" fmla="*/ 82966 w 397"/>
              <a:gd name="T47" fmla="*/ 464451 h 687"/>
              <a:gd name="T48" fmla="*/ 74988 w 397"/>
              <a:gd name="T49" fmla="*/ 474476 h 687"/>
              <a:gd name="T50" fmla="*/ 68606 w 397"/>
              <a:gd name="T51" fmla="*/ 502877 h 687"/>
              <a:gd name="T52" fmla="*/ 68606 w 397"/>
              <a:gd name="T53" fmla="*/ 509560 h 687"/>
              <a:gd name="T54" fmla="*/ 68606 w 397"/>
              <a:gd name="T55" fmla="*/ 529608 h 687"/>
              <a:gd name="T56" fmla="*/ 79775 w 397"/>
              <a:gd name="T57" fmla="*/ 532950 h 687"/>
              <a:gd name="T58" fmla="*/ 78179 w 397"/>
              <a:gd name="T59" fmla="*/ 588082 h 687"/>
              <a:gd name="T60" fmla="*/ 98921 w 397"/>
              <a:gd name="T61" fmla="*/ 618155 h 687"/>
              <a:gd name="T62" fmla="*/ 92539 w 397"/>
              <a:gd name="T63" fmla="*/ 634862 h 687"/>
              <a:gd name="T64" fmla="*/ 108494 w 397"/>
              <a:gd name="T65" fmla="*/ 638203 h 687"/>
              <a:gd name="T66" fmla="*/ 114876 w 397"/>
              <a:gd name="T67" fmla="*/ 656581 h 687"/>
              <a:gd name="T68" fmla="*/ 118067 w 397"/>
              <a:gd name="T69" fmla="*/ 666605 h 687"/>
              <a:gd name="T70" fmla="*/ 108494 w 397"/>
              <a:gd name="T71" fmla="*/ 693336 h 687"/>
              <a:gd name="T72" fmla="*/ 82966 w 397"/>
              <a:gd name="T73" fmla="*/ 696677 h 687"/>
              <a:gd name="T74" fmla="*/ 95730 w 397"/>
              <a:gd name="T75" fmla="*/ 713384 h 687"/>
              <a:gd name="T76" fmla="*/ 82966 w 397"/>
              <a:gd name="T77" fmla="*/ 738444 h 687"/>
              <a:gd name="T78" fmla="*/ 59033 w 397"/>
              <a:gd name="T79" fmla="*/ 778541 h 687"/>
              <a:gd name="T80" fmla="*/ 46269 w 397"/>
              <a:gd name="T81" fmla="*/ 840356 h 687"/>
              <a:gd name="T82" fmla="*/ 27123 w 397"/>
              <a:gd name="T83" fmla="*/ 860405 h 687"/>
              <a:gd name="T84" fmla="*/ 27123 w 397"/>
              <a:gd name="T85" fmla="*/ 877111 h 687"/>
              <a:gd name="T86" fmla="*/ 17550 w 397"/>
              <a:gd name="T87" fmla="*/ 900501 h 687"/>
              <a:gd name="T88" fmla="*/ 23932 w 397"/>
              <a:gd name="T89" fmla="*/ 912196 h 687"/>
              <a:gd name="T90" fmla="*/ 0 w 397"/>
              <a:gd name="T91" fmla="*/ 928903 h 687"/>
              <a:gd name="T92" fmla="*/ 7977 w 397"/>
              <a:gd name="T93" fmla="*/ 945610 h 687"/>
              <a:gd name="T94" fmla="*/ 7977 w 397"/>
              <a:gd name="T95" fmla="*/ 962317 h 687"/>
              <a:gd name="T96" fmla="*/ 362178 w 397"/>
              <a:gd name="T97" fmla="*/ 955634 h 687"/>
              <a:gd name="T98" fmla="*/ 352605 w 397"/>
              <a:gd name="T99" fmla="*/ 1017449 h 687"/>
              <a:gd name="T100" fmla="*/ 362178 w 397"/>
              <a:gd name="T101" fmla="*/ 1060887 h 687"/>
              <a:gd name="T102" fmla="*/ 387706 w 397"/>
              <a:gd name="T103" fmla="*/ 1092630 h 687"/>
              <a:gd name="T104" fmla="*/ 430785 w 397"/>
              <a:gd name="T105" fmla="*/ 1139410 h 68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97"/>
              <a:gd name="T160" fmla="*/ 0 h 687"/>
              <a:gd name="T161" fmla="*/ 397 w 397"/>
              <a:gd name="T162" fmla="*/ 687 h 68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97" h="687">
                <a:moveTo>
                  <a:pt x="270" y="682"/>
                </a:moveTo>
                <a:lnTo>
                  <a:pt x="282" y="670"/>
                </a:lnTo>
                <a:lnTo>
                  <a:pt x="282" y="662"/>
                </a:lnTo>
                <a:lnTo>
                  <a:pt x="294" y="666"/>
                </a:lnTo>
                <a:lnTo>
                  <a:pt x="297" y="664"/>
                </a:lnTo>
                <a:lnTo>
                  <a:pt x="303" y="662"/>
                </a:lnTo>
                <a:lnTo>
                  <a:pt x="309" y="660"/>
                </a:lnTo>
                <a:lnTo>
                  <a:pt x="315" y="658"/>
                </a:lnTo>
                <a:lnTo>
                  <a:pt x="319" y="656"/>
                </a:lnTo>
                <a:lnTo>
                  <a:pt x="323" y="656"/>
                </a:lnTo>
                <a:lnTo>
                  <a:pt x="327" y="656"/>
                </a:lnTo>
                <a:lnTo>
                  <a:pt x="337" y="654"/>
                </a:lnTo>
                <a:lnTo>
                  <a:pt x="343" y="654"/>
                </a:lnTo>
                <a:lnTo>
                  <a:pt x="343" y="652"/>
                </a:lnTo>
                <a:lnTo>
                  <a:pt x="341" y="650"/>
                </a:lnTo>
                <a:lnTo>
                  <a:pt x="337" y="648"/>
                </a:lnTo>
                <a:lnTo>
                  <a:pt x="333" y="646"/>
                </a:lnTo>
                <a:lnTo>
                  <a:pt x="329" y="646"/>
                </a:lnTo>
                <a:lnTo>
                  <a:pt x="337" y="642"/>
                </a:lnTo>
                <a:lnTo>
                  <a:pt x="343" y="642"/>
                </a:lnTo>
                <a:lnTo>
                  <a:pt x="348" y="644"/>
                </a:lnTo>
                <a:lnTo>
                  <a:pt x="350" y="646"/>
                </a:lnTo>
                <a:lnTo>
                  <a:pt x="352" y="648"/>
                </a:lnTo>
                <a:lnTo>
                  <a:pt x="352" y="652"/>
                </a:lnTo>
                <a:lnTo>
                  <a:pt x="352" y="654"/>
                </a:lnTo>
                <a:lnTo>
                  <a:pt x="362" y="656"/>
                </a:lnTo>
                <a:lnTo>
                  <a:pt x="372" y="644"/>
                </a:lnTo>
                <a:lnTo>
                  <a:pt x="374" y="646"/>
                </a:lnTo>
                <a:lnTo>
                  <a:pt x="376" y="648"/>
                </a:lnTo>
                <a:lnTo>
                  <a:pt x="376" y="650"/>
                </a:lnTo>
                <a:lnTo>
                  <a:pt x="382" y="654"/>
                </a:lnTo>
                <a:lnTo>
                  <a:pt x="386" y="656"/>
                </a:lnTo>
                <a:lnTo>
                  <a:pt x="390" y="656"/>
                </a:lnTo>
                <a:lnTo>
                  <a:pt x="392" y="654"/>
                </a:lnTo>
                <a:lnTo>
                  <a:pt x="394" y="652"/>
                </a:lnTo>
                <a:lnTo>
                  <a:pt x="396" y="648"/>
                </a:lnTo>
                <a:lnTo>
                  <a:pt x="396" y="646"/>
                </a:lnTo>
                <a:lnTo>
                  <a:pt x="368" y="439"/>
                </a:lnTo>
                <a:lnTo>
                  <a:pt x="374" y="0"/>
                </a:lnTo>
                <a:lnTo>
                  <a:pt x="137" y="21"/>
                </a:lnTo>
                <a:lnTo>
                  <a:pt x="137" y="23"/>
                </a:lnTo>
                <a:lnTo>
                  <a:pt x="137" y="25"/>
                </a:lnTo>
                <a:lnTo>
                  <a:pt x="135" y="29"/>
                </a:lnTo>
                <a:lnTo>
                  <a:pt x="135" y="31"/>
                </a:lnTo>
                <a:lnTo>
                  <a:pt x="135" y="33"/>
                </a:lnTo>
                <a:lnTo>
                  <a:pt x="133" y="35"/>
                </a:lnTo>
                <a:lnTo>
                  <a:pt x="133" y="37"/>
                </a:lnTo>
                <a:lnTo>
                  <a:pt x="115" y="49"/>
                </a:lnTo>
                <a:lnTo>
                  <a:pt x="103" y="66"/>
                </a:lnTo>
                <a:lnTo>
                  <a:pt x="103" y="99"/>
                </a:lnTo>
                <a:lnTo>
                  <a:pt x="96" y="109"/>
                </a:lnTo>
                <a:lnTo>
                  <a:pt x="90" y="109"/>
                </a:lnTo>
                <a:lnTo>
                  <a:pt x="72" y="127"/>
                </a:lnTo>
                <a:lnTo>
                  <a:pt x="78" y="139"/>
                </a:lnTo>
                <a:lnTo>
                  <a:pt x="60" y="148"/>
                </a:lnTo>
                <a:lnTo>
                  <a:pt x="62" y="148"/>
                </a:lnTo>
                <a:lnTo>
                  <a:pt x="62" y="150"/>
                </a:lnTo>
                <a:lnTo>
                  <a:pt x="64" y="152"/>
                </a:lnTo>
                <a:lnTo>
                  <a:pt x="64" y="154"/>
                </a:lnTo>
                <a:lnTo>
                  <a:pt x="64" y="158"/>
                </a:lnTo>
                <a:lnTo>
                  <a:pt x="60" y="160"/>
                </a:lnTo>
                <a:lnTo>
                  <a:pt x="54" y="162"/>
                </a:lnTo>
                <a:lnTo>
                  <a:pt x="52" y="162"/>
                </a:lnTo>
                <a:lnTo>
                  <a:pt x="50" y="164"/>
                </a:lnTo>
                <a:lnTo>
                  <a:pt x="49" y="166"/>
                </a:lnTo>
                <a:lnTo>
                  <a:pt x="49" y="168"/>
                </a:lnTo>
                <a:lnTo>
                  <a:pt x="49" y="172"/>
                </a:lnTo>
                <a:lnTo>
                  <a:pt x="49" y="176"/>
                </a:lnTo>
                <a:lnTo>
                  <a:pt x="50" y="178"/>
                </a:lnTo>
                <a:lnTo>
                  <a:pt x="52" y="182"/>
                </a:lnTo>
                <a:lnTo>
                  <a:pt x="52" y="184"/>
                </a:lnTo>
                <a:lnTo>
                  <a:pt x="52" y="186"/>
                </a:lnTo>
                <a:lnTo>
                  <a:pt x="50" y="188"/>
                </a:lnTo>
                <a:lnTo>
                  <a:pt x="49" y="192"/>
                </a:lnTo>
                <a:lnTo>
                  <a:pt x="47" y="194"/>
                </a:lnTo>
                <a:lnTo>
                  <a:pt x="45" y="196"/>
                </a:lnTo>
                <a:lnTo>
                  <a:pt x="43" y="197"/>
                </a:lnTo>
                <a:lnTo>
                  <a:pt x="43" y="199"/>
                </a:lnTo>
                <a:lnTo>
                  <a:pt x="45" y="199"/>
                </a:lnTo>
                <a:lnTo>
                  <a:pt x="47" y="199"/>
                </a:lnTo>
                <a:lnTo>
                  <a:pt x="49" y="199"/>
                </a:lnTo>
                <a:lnTo>
                  <a:pt x="50" y="201"/>
                </a:lnTo>
                <a:lnTo>
                  <a:pt x="52" y="203"/>
                </a:lnTo>
                <a:lnTo>
                  <a:pt x="52" y="205"/>
                </a:lnTo>
                <a:lnTo>
                  <a:pt x="50" y="207"/>
                </a:lnTo>
                <a:lnTo>
                  <a:pt x="45" y="211"/>
                </a:lnTo>
                <a:lnTo>
                  <a:pt x="43" y="211"/>
                </a:lnTo>
                <a:lnTo>
                  <a:pt x="41" y="211"/>
                </a:lnTo>
                <a:lnTo>
                  <a:pt x="39" y="211"/>
                </a:lnTo>
                <a:lnTo>
                  <a:pt x="37" y="213"/>
                </a:lnTo>
                <a:lnTo>
                  <a:pt x="37" y="219"/>
                </a:lnTo>
                <a:lnTo>
                  <a:pt x="33" y="229"/>
                </a:lnTo>
                <a:lnTo>
                  <a:pt x="43" y="239"/>
                </a:lnTo>
                <a:lnTo>
                  <a:pt x="43" y="246"/>
                </a:lnTo>
                <a:lnTo>
                  <a:pt x="49" y="268"/>
                </a:lnTo>
                <a:lnTo>
                  <a:pt x="50" y="270"/>
                </a:lnTo>
                <a:lnTo>
                  <a:pt x="50" y="272"/>
                </a:lnTo>
                <a:lnTo>
                  <a:pt x="52" y="276"/>
                </a:lnTo>
                <a:lnTo>
                  <a:pt x="52" y="278"/>
                </a:lnTo>
                <a:lnTo>
                  <a:pt x="52" y="280"/>
                </a:lnTo>
                <a:lnTo>
                  <a:pt x="50" y="282"/>
                </a:lnTo>
                <a:lnTo>
                  <a:pt x="47" y="284"/>
                </a:lnTo>
                <a:lnTo>
                  <a:pt x="45" y="286"/>
                </a:lnTo>
                <a:lnTo>
                  <a:pt x="45" y="290"/>
                </a:lnTo>
                <a:lnTo>
                  <a:pt x="43" y="294"/>
                </a:lnTo>
                <a:lnTo>
                  <a:pt x="43" y="297"/>
                </a:lnTo>
                <a:lnTo>
                  <a:pt x="43" y="301"/>
                </a:lnTo>
                <a:lnTo>
                  <a:pt x="43" y="303"/>
                </a:lnTo>
                <a:lnTo>
                  <a:pt x="43" y="305"/>
                </a:lnTo>
                <a:lnTo>
                  <a:pt x="43" y="307"/>
                </a:lnTo>
                <a:lnTo>
                  <a:pt x="43" y="309"/>
                </a:lnTo>
                <a:lnTo>
                  <a:pt x="43" y="313"/>
                </a:lnTo>
                <a:lnTo>
                  <a:pt x="43" y="315"/>
                </a:lnTo>
                <a:lnTo>
                  <a:pt x="43" y="317"/>
                </a:lnTo>
                <a:lnTo>
                  <a:pt x="45" y="317"/>
                </a:lnTo>
                <a:lnTo>
                  <a:pt x="47" y="315"/>
                </a:lnTo>
                <a:lnTo>
                  <a:pt x="49" y="315"/>
                </a:lnTo>
                <a:lnTo>
                  <a:pt x="50" y="319"/>
                </a:lnTo>
                <a:lnTo>
                  <a:pt x="50" y="321"/>
                </a:lnTo>
                <a:lnTo>
                  <a:pt x="52" y="323"/>
                </a:lnTo>
                <a:lnTo>
                  <a:pt x="50" y="335"/>
                </a:lnTo>
                <a:lnTo>
                  <a:pt x="58" y="341"/>
                </a:lnTo>
                <a:lnTo>
                  <a:pt x="49" y="352"/>
                </a:lnTo>
                <a:lnTo>
                  <a:pt x="50" y="358"/>
                </a:lnTo>
                <a:lnTo>
                  <a:pt x="64" y="356"/>
                </a:lnTo>
                <a:lnTo>
                  <a:pt x="64" y="370"/>
                </a:lnTo>
                <a:lnTo>
                  <a:pt x="62" y="370"/>
                </a:lnTo>
                <a:lnTo>
                  <a:pt x="62" y="372"/>
                </a:lnTo>
                <a:lnTo>
                  <a:pt x="60" y="374"/>
                </a:lnTo>
                <a:lnTo>
                  <a:pt x="58" y="376"/>
                </a:lnTo>
                <a:lnTo>
                  <a:pt x="56" y="378"/>
                </a:lnTo>
                <a:lnTo>
                  <a:pt x="58" y="380"/>
                </a:lnTo>
                <a:lnTo>
                  <a:pt x="60" y="382"/>
                </a:lnTo>
                <a:lnTo>
                  <a:pt x="68" y="382"/>
                </a:lnTo>
                <a:lnTo>
                  <a:pt x="68" y="384"/>
                </a:lnTo>
                <a:lnTo>
                  <a:pt x="66" y="386"/>
                </a:lnTo>
                <a:lnTo>
                  <a:pt x="66" y="390"/>
                </a:lnTo>
                <a:lnTo>
                  <a:pt x="68" y="392"/>
                </a:lnTo>
                <a:lnTo>
                  <a:pt x="72" y="393"/>
                </a:lnTo>
                <a:lnTo>
                  <a:pt x="78" y="393"/>
                </a:lnTo>
                <a:lnTo>
                  <a:pt x="76" y="397"/>
                </a:lnTo>
                <a:lnTo>
                  <a:pt x="74" y="399"/>
                </a:lnTo>
                <a:lnTo>
                  <a:pt x="74" y="403"/>
                </a:lnTo>
                <a:lnTo>
                  <a:pt x="72" y="407"/>
                </a:lnTo>
                <a:lnTo>
                  <a:pt x="70" y="411"/>
                </a:lnTo>
                <a:lnTo>
                  <a:pt x="68" y="413"/>
                </a:lnTo>
                <a:lnTo>
                  <a:pt x="68" y="415"/>
                </a:lnTo>
                <a:lnTo>
                  <a:pt x="66" y="415"/>
                </a:lnTo>
                <a:lnTo>
                  <a:pt x="62" y="415"/>
                </a:lnTo>
                <a:lnTo>
                  <a:pt x="56" y="417"/>
                </a:lnTo>
                <a:lnTo>
                  <a:pt x="52" y="417"/>
                </a:lnTo>
                <a:lnTo>
                  <a:pt x="49" y="419"/>
                </a:lnTo>
                <a:lnTo>
                  <a:pt x="49" y="421"/>
                </a:lnTo>
                <a:lnTo>
                  <a:pt x="52" y="423"/>
                </a:lnTo>
                <a:lnTo>
                  <a:pt x="60" y="427"/>
                </a:lnTo>
                <a:lnTo>
                  <a:pt x="60" y="429"/>
                </a:lnTo>
                <a:lnTo>
                  <a:pt x="60" y="431"/>
                </a:lnTo>
                <a:lnTo>
                  <a:pt x="58" y="437"/>
                </a:lnTo>
                <a:lnTo>
                  <a:pt x="54" y="439"/>
                </a:lnTo>
                <a:lnTo>
                  <a:pt x="52" y="442"/>
                </a:lnTo>
                <a:lnTo>
                  <a:pt x="49" y="446"/>
                </a:lnTo>
                <a:lnTo>
                  <a:pt x="49" y="450"/>
                </a:lnTo>
                <a:lnTo>
                  <a:pt x="47" y="452"/>
                </a:lnTo>
                <a:lnTo>
                  <a:pt x="45" y="466"/>
                </a:lnTo>
                <a:lnTo>
                  <a:pt x="37" y="466"/>
                </a:lnTo>
                <a:lnTo>
                  <a:pt x="29" y="495"/>
                </a:lnTo>
                <a:lnTo>
                  <a:pt x="19" y="501"/>
                </a:lnTo>
                <a:lnTo>
                  <a:pt x="29" y="501"/>
                </a:lnTo>
                <a:lnTo>
                  <a:pt x="29" y="503"/>
                </a:lnTo>
                <a:lnTo>
                  <a:pt x="27" y="503"/>
                </a:lnTo>
                <a:lnTo>
                  <a:pt x="23" y="507"/>
                </a:lnTo>
                <a:lnTo>
                  <a:pt x="21" y="509"/>
                </a:lnTo>
                <a:lnTo>
                  <a:pt x="17" y="513"/>
                </a:lnTo>
                <a:lnTo>
                  <a:pt x="17" y="515"/>
                </a:lnTo>
                <a:lnTo>
                  <a:pt x="17" y="519"/>
                </a:lnTo>
                <a:lnTo>
                  <a:pt x="19" y="521"/>
                </a:lnTo>
                <a:lnTo>
                  <a:pt x="19" y="523"/>
                </a:lnTo>
                <a:lnTo>
                  <a:pt x="17" y="525"/>
                </a:lnTo>
                <a:lnTo>
                  <a:pt x="15" y="527"/>
                </a:lnTo>
                <a:lnTo>
                  <a:pt x="11" y="531"/>
                </a:lnTo>
                <a:lnTo>
                  <a:pt x="11" y="535"/>
                </a:lnTo>
                <a:lnTo>
                  <a:pt x="9" y="537"/>
                </a:lnTo>
                <a:lnTo>
                  <a:pt x="11" y="539"/>
                </a:lnTo>
                <a:lnTo>
                  <a:pt x="15" y="539"/>
                </a:lnTo>
                <a:lnTo>
                  <a:pt x="17" y="540"/>
                </a:lnTo>
                <a:lnTo>
                  <a:pt x="17" y="544"/>
                </a:lnTo>
                <a:lnTo>
                  <a:pt x="15" y="546"/>
                </a:lnTo>
                <a:lnTo>
                  <a:pt x="9" y="552"/>
                </a:lnTo>
                <a:lnTo>
                  <a:pt x="5" y="552"/>
                </a:lnTo>
                <a:lnTo>
                  <a:pt x="1" y="554"/>
                </a:lnTo>
                <a:lnTo>
                  <a:pt x="0" y="556"/>
                </a:lnTo>
                <a:lnTo>
                  <a:pt x="0" y="560"/>
                </a:lnTo>
                <a:lnTo>
                  <a:pt x="0" y="562"/>
                </a:lnTo>
                <a:lnTo>
                  <a:pt x="1" y="564"/>
                </a:lnTo>
                <a:lnTo>
                  <a:pt x="3" y="566"/>
                </a:lnTo>
                <a:lnTo>
                  <a:pt x="5" y="566"/>
                </a:lnTo>
                <a:lnTo>
                  <a:pt x="7" y="568"/>
                </a:lnTo>
                <a:lnTo>
                  <a:pt x="5" y="570"/>
                </a:lnTo>
                <a:lnTo>
                  <a:pt x="5" y="574"/>
                </a:lnTo>
                <a:lnTo>
                  <a:pt x="5" y="576"/>
                </a:lnTo>
                <a:lnTo>
                  <a:pt x="3" y="580"/>
                </a:lnTo>
                <a:lnTo>
                  <a:pt x="3" y="584"/>
                </a:lnTo>
                <a:lnTo>
                  <a:pt x="3" y="586"/>
                </a:lnTo>
                <a:lnTo>
                  <a:pt x="3" y="588"/>
                </a:lnTo>
                <a:lnTo>
                  <a:pt x="227" y="572"/>
                </a:lnTo>
                <a:lnTo>
                  <a:pt x="227" y="599"/>
                </a:lnTo>
                <a:lnTo>
                  <a:pt x="225" y="599"/>
                </a:lnTo>
                <a:lnTo>
                  <a:pt x="223" y="603"/>
                </a:lnTo>
                <a:lnTo>
                  <a:pt x="221" y="609"/>
                </a:lnTo>
                <a:lnTo>
                  <a:pt x="219" y="611"/>
                </a:lnTo>
                <a:lnTo>
                  <a:pt x="219" y="619"/>
                </a:lnTo>
                <a:lnTo>
                  <a:pt x="219" y="625"/>
                </a:lnTo>
                <a:lnTo>
                  <a:pt x="221" y="631"/>
                </a:lnTo>
                <a:lnTo>
                  <a:pt x="227" y="635"/>
                </a:lnTo>
                <a:lnTo>
                  <a:pt x="229" y="637"/>
                </a:lnTo>
                <a:lnTo>
                  <a:pt x="233" y="640"/>
                </a:lnTo>
                <a:lnTo>
                  <a:pt x="237" y="646"/>
                </a:lnTo>
                <a:lnTo>
                  <a:pt x="243" y="654"/>
                </a:lnTo>
                <a:lnTo>
                  <a:pt x="247" y="662"/>
                </a:lnTo>
                <a:lnTo>
                  <a:pt x="250" y="668"/>
                </a:lnTo>
                <a:lnTo>
                  <a:pt x="250" y="678"/>
                </a:lnTo>
                <a:lnTo>
                  <a:pt x="248" y="686"/>
                </a:lnTo>
                <a:lnTo>
                  <a:pt x="270" y="6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" name="Freeform 102"/>
          <p:cNvSpPr>
            <a:spLocks/>
          </p:cNvSpPr>
          <p:nvPr/>
        </p:nvSpPr>
        <p:spPr bwMode="auto">
          <a:xfrm>
            <a:off x="6254750" y="4579938"/>
            <a:ext cx="677863" cy="1155700"/>
          </a:xfrm>
          <a:custGeom>
            <a:avLst/>
            <a:gdLst>
              <a:gd name="T0" fmla="*/ 89318 w 425"/>
              <a:gd name="T1" fmla="*/ 1137329 h 692"/>
              <a:gd name="T2" fmla="*/ 95698 w 425"/>
              <a:gd name="T3" fmla="*/ 1107267 h 692"/>
              <a:gd name="T4" fmla="*/ 133978 w 425"/>
              <a:gd name="T5" fmla="*/ 1025433 h 692"/>
              <a:gd name="T6" fmla="*/ 170662 w 425"/>
              <a:gd name="T7" fmla="*/ 1133989 h 692"/>
              <a:gd name="T8" fmla="*/ 162687 w 425"/>
              <a:gd name="T9" fmla="*/ 1137329 h 692"/>
              <a:gd name="T10" fmla="*/ 143547 w 425"/>
              <a:gd name="T11" fmla="*/ 1144009 h 692"/>
              <a:gd name="T12" fmla="*/ 130788 w 425"/>
              <a:gd name="T13" fmla="*/ 1150690 h 692"/>
              <a:gd name="T14" fmla="*/ 124408 w 425"/>
              <a:gd name="T15" fmla="*/ 1154030 h 692"/>
              <a:gd name="T16" fmla="*/ 146737 w 425"/>
              <a:gd name="T17" fmla="*/ 1150690 h 692"/>
              <a:gd name="T18" fmla="*/ 173852 w 425"/>
              <a:gd name="T19" fmla="*/ 1144009 h 692"/>
              <a:gd name="T20" fmla="*/ 196182 w 425"/>
              <a:gd name="T21" fmla="*/ 1137329 h 692"/>
              <a:gd name="T22" fmla="*/ 205751 w 425"/>
              <a:gd name="T23" fmla="*/ 1137329 h 692"/>
              <a:gd name="T24" fmla="*/ 202561 w 425"/>
              <a:gd name="T25" fmla="*/ 1130649 h 692"/>
              <a:gd name="T26" fmla="*/ 199371 w 425"/>
              <a:gd name="T27" fmla="*/ 1123968 h 692"/>
              <a:gd name="T28" fmla="*/ 218511 w 425"/>
              <a:gd name="T29" fmla="*/ 1103927 h 692"/>
              <a:gd name="T30" fmla="*/ 224891 w 425"/>
              <a:gd name="T31" fmla="*/ 1093907 h 692"/>
              <a:gd name="T32" fmla="*/ 224891 w 425"/>
              <a:gd name="T33" fmla="*/ 1087226 h 692"/>
              <a:gd name="T34" fmla="*/ 224891 w 425"/>
              <a:gd name="T35" fmla="*/ 1087226 h 692"/>
              <a:gd name="T36" fmla="*/ 224891 w 425"/>
              <a:gd name="T37" fmla="*/ 1083886 h 692"/>
              <a:gd name="T38" fmla="*/ 224891 w 425"/>
              <a:gd name="T39" fmla="*/ 1077206 h 692"/>
              <a:gd name="T40" fmla="*/ 221701 w 425"/>
              <a:gd name="T41" fmla="*/ 1067185 h 692"/>
              <a:gd name="T42" fmla="*/ 221701 w 425"/>
              <a:gd name="T43" fmla="*/ 1063845 h 692"/>
              <a:gd name="T44" fmla="*/ 228081 w 425"/>
              <a:gd name="T45" fmla="*/ 1045474 h 692"/>
              <a:gd name="T46" fmla="*/ 212131 w 425"/>
              <a:gd name="T47" fmla="*/ 1025433 h 692"/>
              <a:gd name="T48" fmla="*/ 192992 w 425"/>
              <a:gd name="T49" fmla="*/ 1008732 h 692"/>
              <a:gd name="T50" fmla="*/ 183422 w 425"/>
              <a:gd name="T51" fmla="*/ 1005392 h 692"/>
              <a:gd name="T52" fmla="*/ 676268 w 425"/>
              <a:gd name="T53" fmla="*/ 913537 h 692"/>
              <a:gd name="T54" fmla="*/ 644369 w 425"/>
              <a:gd name="T55" fmla="*/ 851744 h 692"/>
              <a:gd name="T56" fmla="*/ 644369 w 425"/>
              <a:gd name="T57" fmla="*/ 831703 h 692"/>
              <a:gd name="T58" fmla="*/ 644369 w 425"/>
              <a:gd name="T59" fmla="*/ 804982 h 692"/>
              <a:gd name="T60" fmla="*/ 641179 w 425"/>
              <a:gd name="T61" fmla="*/ 786611 h 692"/>
              <a:gd name="T62" fmla="*/ 631609 w 425"/>
              <a:gd name="T63" fmla="*/ 773250 h 692"/>
              <a:gd name="T64" fmla="*/ 622039 w 425"/>
              <a:gd name="T65" fmla="*/ 746529 h 692"/>
              <a:gd name="T66" fmla="*/ 622039 w 425"/>
              <a:gd name="T67" fmla="*/ 719807 h 692"/>
              <a:gd name="T68" fmla="*/ 625229 w 425"/>
              <a:gd name="T69" fmla="*/ 704777 h 692"/>
              <a:gd name="T70" fmla="*/ 625229 w 425"/>
              <a:gd name="T71" fmla="*/ 684736 h 692"/>
              <a:gd name="T72" fmla="*/ 625229 w 425"/>
              <a:gd name="T73" fmla="*/ 664695 h 692"/>
              <a:gd name="T74" fmla="*/ 628419 w 425"/>
              <a:gd name="T75" fmla="*/ 651334 h 692"/>
              <a:gd name="T76" fmla="*/ 631609 w 425"/>
              <a:gd name="T77" fmla="*/ 644653 h 692"/>
              <a:gd name="T78" fmla="*/ 644369 w 425"/>
              <a:gd name="T79" fmla="*/ 627953 h 692"/>
              <a:gd name="T80" fmla="*/ 650748 w 425"/>
              <a:gd name="T81" fmla="*/ 612922 h 692"/>
              <a:gd name="T82" fmla="*/ 644369 w 425"/>
              <a:gd name="T83" fmla="*/ 602901 h 692"/>
              <a:gd name="T84" fmla="*/ 637989 w 425"/>
              <a:gd name="T85" fmla="*/ 599561 h 692"/>
              <a:gd name="T86" fmla="*/ 634799 w 425"/>
              <a:gd name="T87" fmla="*/ 586200 h 692"/>
              <a:gd name="T88" fmla="*/ 628419 w 425"/>
              <a:gd name="T89" fmla="*/ 569500 h 692"/>
              <a:gd name="T90" fmla="*/ 622039 w 425"/>
              <a:gd name="T91" fmla="*/ 556139 h 692"/>
              <a:gd name="T92" fmla="*/ 618849 w 425"/>
              <a:gd name="T93" fmla="*/ 552799 h 692"/>
              <a:gd name="T94" fmla="*/ 588545 w 425"/>
              <a:gd name="T95" fmla="*/ 480985 h 692"/>
              <a:gd name="T96" fmla="*/ 459352 w 425"/>
              <a:gd name="T97" fmla="*/ 0 h 692"/>
              <a:gd name="T98" fmla="*/ 0 w 425"/>
              <a:gd name="T99" fmla="*/ 773250 h 692"/>
              <a:gd name="T100" fmla="*/ 78154 w 425"/>
              <a:gd name="T101" fmla="*/ 1120628 h 69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25"/>
              <a:gd name="T154" fmla="*/ 0 h 692"/>
              <a:gd name="T155" fmla="*/ 425 w 425"/>
              <a:gd name="T156" fmla="*/ 692 h 69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25" h="692">
                <a:moveTo>
                  <a:pt x="49" y="671"/>
                </a:moveTo>
                <a:lnTo>
                  <a:pt x="56" y="681"/>
                </a:lnTo>
                <a:lnTo>
                  <a:pt x="64" y="673"/>
                </a:lnTo>
                <a:lnTo>
                  <a:pt x="60" y="663"/>
                </a:lnTo>
                <a:lnTo>
                  <a:pt x="68" y="616"/>
                </a:lnTo>
                <a:lnTo>
                  <a:pt x="84" y="614"/>
                </a:lnTo>
                <a:lnTo>
                  <a:pt x="82" y="657"/>
                </a:lnTo>
                <a:lnTo>
                  <a:pt x="107" y="679"/>
                </a:lnTo>
                <a:lnTo>
                  <a:pt x="106" y="679"/>
                </a:lnTo>
                <a:lnTo>
                  <a:pt x="102" y="681"/>
                </a:lnTo>
                <a:lnTo>
                  <a:pt x="96" y="683"/>
                </a:lnTo>
                <a:lnTo>
                  <a:pt x="90" y="685"/>
                </a:lnTo>
                <a:lnTo>
                  <a:pt x="86" y="687"/>
                </a:lnTo>
                <a:lnTo>
                  <a:pt x="82" y="689"/>
                </a:lnTo>
                <a:lnTo>
                  <a:pt x="78" y="691"/>
                </a:lnTo>
                <a:lnTo>
                  <a:pt x="86" y="691"/>
                </a:lnTo>
                <a:lnTo>
                  <a:pt x="92" y="689"/>
                </a:lnTo>
                <a:lnTo>
                  <a:pt x="102" y="687"/>
                </a:lnTo>
                <a:lnTo>
                  <a:pt x="109" y="685"/>
                </a:lnTo>
                <a:lnTo>
                  <a:pt x="117" y="683"/>
                </a:lnTo>
                <a:lnTo>
                  <a:pt x="123" y="681"/>
                </a:lnTo>
                <a:lnTo>
                  <a:pt x="127" y="681"/>
                </a:lnTo>
                <a:lnTo>
                  <a:pt x="129" y="681"/>
                </a:lnTo>
                <a:lnTo>
                  <a:pt x="129" y="679"/>
                </a:lnTo>
                <a:lnTo>
                  <a:pt x="127" y="677"/>
                </a:lnTo>
                <a:lnTo>
                  <a:pt x="125" y="675"/>
                </a:lnTo>
                <a:lnTo>
                  <a:pt x="125" y="673"/>
                </a:lnTo>
                <a:lnTo>
                  <a:pt x="131" y="667"/>
                </a:lnTo>
                <a:lnTo>
                  <a:pt x="137" y="661"/>
                </a:lnTo>
                <a:lnTo>
                  <a:pt x="139" y="657"/>
                </a:lnTo>
                <a:lnTo>
                  <a:pt x="141" y="655"/>
                </a:lnTo>
                <a:lnTo>
                  <a:pt x="141" y="653"/>
                </a:lnTo>
                <a:lnTo>
                  <a:pt x="141" y="651"/>
                </a:lnTo>
                <a:lnTo>
                  <a:pt x="141" y="649"/>
                </a:lnTo>
                <a:lnTo>
                  <a:pt x="141" y="647"/>
                </a:lnTo>
                <a:lnTo>
                  <a:pt x="141" y="645"/>
                </a:lnTo>
                <a:lnTo>
                  <a:pt x="139" y="641"/>
                </a:lnTo>
                <a:lnTo>
                  <a:pt x="139" y="639"/>
                </a:lnTo>
                <a:lnTo>
                  <a:pt x="139" y="637"/>
                </a:lnTo>
                <a:lnTo>
                  <a:pt x="143" y="634"/>
                </a:lnTo>
                <a:lnTo>
                  <a:pt x="143" y="626"/>
                </a:lnTo>
                <a:lnTo>
                  <a:pt x="139" y="620"/>
                </a:lnTo>
                <a:lnTo>
                  <a:pt x="133" y="614"/>
                </a:lnTo>
                <a:lnTo>
                  <a:pt x="127" y="610"/>
                </a:lnTo>
                <a:lnTo>
                  <a:pt x="121" y="604"/>
                </a:lnTo>
                <a:lnTo>
                  <a:pt x="117" y="602"/>
                </a:lnTo>
                <a:lnTo>
                  <a:pt x="115" y="602"/>
                </a:lnTo>
                <a:lnTo>
                  <a:pt x="113" y="577"/>
                </a:lnTo>
                <a:lnTo>
                  <a:pt x="424" y="547"/>
                </a:lnTo>
                <a:lnTo>
                  <a:pt x="404" y="512"/>
                </a:lnTo>
                <a:lnTo>
                  <a:pt x="404" y="510"/>
                </a:lnTo>
                <a:lnTo>
                  <a:pt x="404" y="504"/>
                </a:lnTo>
                <a:lnTo>
                  <a:pt x="404" y="498"/>
                </a:lnTo>
                <a:lnTo>
                  <a:pt x="404" y="490"/>
                </a:lnTo>
                <a:lnTo>
                  <a:pt x="404" y="482"/>
                </a:lnTo>
                <a:lnTo>
                  <a:pt x="402" y="475"/>
                </a:lnTo>
                <a:lnTo>
                  <a:pt x="402" y="471"/>
                </a:lnTo>
                <a:lnTo>
                  <a:pt x="402" y="467"/>
                </a:lnTo>
                <a:lnTo>
                  <a:pt x="396" y="463"/>
                </a:lnTo>
                <a:lnTo>
                  <a:pt x="392" y="455"/>
                </a:lnTo>
                <a:lnTo>
                  <a:pt x="390" y="447"/>
                </a:lnTo>
                <a:lnTo>
                  <a:pt x="390" y="437"/>
                </a:lnTo>
                <a:lnTo>
                  <a:pt x="390" y="431"/>
                </a:lnTo>
                <a:lnTo>
                  <a:pt x="390" y="425"/>
                </a:lnTo>
                <a:lnTo>
                  <a:pt x="392" y="422"/>
                </a:lnTo>
                <a:lnTo>
                  <a:pt x="392" y="418"/>
                </a:lnTo>
                <a:lnTo>
                  <a:pt x="392" y="410"/>
                </a:lnTo>
                <a:lnTo>
                  <a:pt x="392" y="404"/>
                </a:lnTo>
                <a:lnTo>
                  <a:pt x="392" y="398"/>
                </a:lnTo>
                <a:lnTo>
                  <a:pt x="394" y="392"/>
                </a:lnTo>
                <a:lnTo>
                  <a:pt x="394" y="390"/>
                </a:lnTo>
                <a:lnTo>
                  <a:pt x="394" y="386"/>
                </a:lnTo>
                <a:lnTo>
                  <a:pt x="396" y="386"/>
                </a:lnTo>
                <a:lnTo>
                  <a:pt x="396" y="384"/>
                </a:lnTo>
                <a:lnTo>
                  <a:pt x="404" y="376"/>
                </a:lnTo>
                <a:lnTo>
                  <a:pt x="408" y="371"/>
                </a:lnTo>
                <a:lnTo>
                  <a:pt x="408" y="367"/>
                </a:lnTo>
                <a:lnTo>
                  <a:pt x="408" y="363"/>
                </a:lnTo>
                <a:lnTo>
                  <a:pt x="404" y="361"/>
                </a:lnTo>
                <a:lnTo>
                  <a:pt x="402" y="361"/>
                </a:lnTo>
                <a:lnTo>
                  <a:pt x="400" y="359"/>
                </a:lnTo>
                <a:lnTo>
                  <a:pt x="398" y="357"/>
                </a:lnTo>
                <a:lnTo>
                  <a:pt x="398" y="351"/>
                </a:lnTo>
                <a:lnTo>
                  <a:pt x="398" y="345"/>
                </a:lnTo>
                <a:lnTo>
                  <a:pt x="394" y="341"/>
                </a:lnTo>
                <a:lnTo>
                  <a:pt x="392" y="337"/>
                </a:lnTo>
                <a:lnTo>
                  <a:pt x="390" y="333"/>
                </a:lnTo>
                <a:lnTo>
                  <a:pt x="388" y="331"/>
                </a:lnTo>
                <a:lnTo>
                  <a:pt x="386" y="329"/>
                </a:lnTo>
                <a:lnTo>
                  <a:pt x="369" y="288"/>
                </a:lnTo>
                <a:lnTo>
                  <a:pt x="286" y="0"/>
                </a:lnTo>
                <a:lnTo>
                  <a:pt x="288" y="0"/>
                </a:lnTo>
                <a:lnTo>
                  <a:pt x="5" y="23"/>
                </a:lnTo>
                <a:lnTo>
                  <a:pt x="0" y="463"/>
                </a:lnTo>
                <a:lnTo>
                  <a:pt x="27" y="671"/>
                </a:lnTo>
                <a:lnTo>
                  <a:pt x="49" y="671"/>
                </a:lnTo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" name="Freeform 103"/>
          <p:cNvSpPr>
            <a:spLocks/>
          </p:cNvSpPr>
          <p:nvPr/>
        </p:nvSpPr>
        <p:spPr bwMode="auto">
          <a:xfrm>
            <a:off x="6254750" y="4579938"/>
            <a:ext cx="677863" cy="1155700"/>
          </a:xfrm>
          <a:custGeom>
            <a:avLst/>
            <a:gdLst>
              <a:gd name="T0" fmla="*/ 89318 w 425"/>
              <a:gd name="T1" fmla="*/ 1137329 h 692"/>
              <a:gd name="T2" fmla="*/ 95698 w 425"/>
              <a:gd name="T3" fmla="*/ 1107267 h 692"/>
              <a:gd name="T4" fmla="*/ 133978 w 425"/>
              <a:gd name="T5" fmla="*/ 1025433 h 692"/>
              <a:gd name="T6" fmla="*/ 170662 w 425"/>
              <a:gd name="T7" fmla="*/ 1133989 h 692"/>
              <a:gd name="T8" fmla="*/ 169067 w 425"/>
              <a:gd name="T9" fmla="*/ 1133989 h 692"/>
              <a:gd name="T10" fmla="*/ 153117 w 425"/>
              <a:gd name="T11" fmla="*/ 1140669 h 692"/>
              <a:gd name="T12" fmla="*/ 137168 w 425"/>
              <a:gd name="T13" fmla="*/ 1147350 h 692"/>
              <a:gd name="T14" fmla="*/ 124408 w 425"/>
              <a:gd name="T15" fmla="*/ 1154030 h 692"/>
              <a:gd name="T16" fmla="*/ 124408 w 425"/>
              <a:gd name="T17" fmla="*/ 1154030 h 692"/>
              <a:gd name="T18" fmla="*/ 146737 w 425"/>
              <a:gd name="T19" fmla="*/ 1150690 h 692"/>
              <a:gd name="T20" fmla="*/ 173852 w 425"/>
              <a:gd name="T21" fmla="*/ 1144009 h 692"/>
              <a:gd name="T22" fmla="*/ 196182 w 425"/>
              <a:gd name="T23" fmla="*/ 1137329 h 692"/>
              <a:gd name="T24" fmla="*/ 205751 w 425"/>
              <a:gd name="T25" fmla="*/ 1137329 h 692"/>
              <a:gd name="T26" fmla="*/ 205751 w 425"/>
              <a:gd name="T27" fmla="*/ 1133989 h 692"/>
              <a:gd name="T28" fmla="*/ 199371 w 425"/>
              <a:gd name="T29" fmla="*/ 1127309 h 692"/>
              <a:gd name="T30" fmla="*/ 199371 w 425"/>
              <a:gd name="T31" fmla="*/ 1123968 h 692"/>
              <a:gd name="T32" fmla="*/ 218511 w 425"/>
              <a:gd name="T33" fmla="*/ 1103927 h 692"/>
              <a:gd name="T34" fmla="*/ 224891 w 425"/>
              <a:gd name="T35" fmla="*/ 1093907 h 692"/>
              <a:gd name="T36" fmla="*/ 224891 w 425"/>
              <a:gd name="T37" fmla="*/ 1087226 h 692"/>
              <a:gd name="T38" fmla="*/ 224891 w 425"/>
              <a:gd name="T39" fmla="*/ 1087226 h 692"/>
              <a:gd name="T40" fmla="*/ 224891 w 425"/>
              <a:gd name="T41" fmla="*/ 1087226 h 692"/>
              <a:gd name="T42" fmla="*/ 224891 w 425"/>
              <a:gd name="T43" fmla="*/ 1080546 h 692"/>
              <a:gd name="T44" fmla="*/ 221701 w 425"/>
              <a:gd name="T45" fmla="*/ 1070526 h 692"/>
              <a:gd name="T46" fmla="*/ 221701 w 425"/>
              <a:gd name="T47" fmla="*/ 1063845 h 692"/>
              <a:gd name="T48" fmla="*/ 221701 w 425"/>
              <a:gd name="T49" fmla="*/ 1063845 h 692"/>
              <a:gd name="T50" fmla="*/ 228081 w 425"/>
              <a:gd name="T51" fmla="*/ 1045474 h 692"/>
              <a:gd name="T52" fmla="*/ 212131 w 425"/>
              <a:gd name="T53" fmla="*/ 1025433 h 692"/>
              <a:gd name="T54" fmla="*/ 192992 w 425"/>
              <a:gd name="T55" fmla="*/ 1008732 h 692"/>
              <a:gd name="T56" fmla="*/ 183422 w 425"/>
              <a:gd name="T57" fmla="*/ 1005392 h 692"/>
              <a:gd name="T58" fmla="*/ 676268 w 425"/>
              <a:gd name="T59" fmla="*/ 913537 h 692"/>
              <a:gd name="T60" fmla="*/ 644369 w 425"/>
              <a:gd name="T61" fmla="*/ 855084 h 692"/>
              <a:gd name="T62" fmla="*/ 644369 w 425"/>
              <a:gd name="T63" fmla="*/ 841724 h 692"/>
              <a:gd name="T64" fmla="*/ 644369 w 425"/>
              <a:gd name="T65" fmla="*/ 818342 h 692"/>
              <a:gd name="T66" fmla="*/ 641179 w 425"/>
              <a:gd name="T67" fmla="*/ 793291 h 692"/>
              <a:gd name="T68" fmla="*/ 641179 w 425"/>
              <a:gd name="T69" fmla="*/ 779930 h 692"/>
              <a:gd name="T70" fmla="*/ 631609 w 425"/>
              <a:gd name="T71" fmla="*/ 773250 h 692"/>
              <a:gd name="T72" fmla="*/ 622039 w 425"/>
              <a:gd name="T73" fmla="*/ 746529 h 692"/>
              <a:gd name="T74" fmla="*/ 622039 w 425"/>
              <a:gd name="T75" fmla="*/ 719807 h 692"/>
              <a:gd name="T76" fmla="*/ 625229 w 425"/>
              <a:gd name="T77" fmla="*/ 704777 h 692"/>
              <a:gd name="T78" fmla="*/ 625229 w 425"/>
              <a:gd name="T79" fmla="*/ 698096 h 692"/>
              <a:gd name="T80" fmla="*/ 625229 w 425"/>
              <a:gd name="T81" fmla="*/ 674715 h 692"/>
              <a:gd name="T82" fmla="*/ 628419 w 425"/>
              <a:gd name="T83" fmla="*/ 654674 h 692"/>
              <a:gd name="T84" fmla="*/ 628419 w 425"/>
              <a:gd name="T85" fmla="*/ 644653 h 692"/>
              <a:gd name="T86" fmla="*/ 631609 w 425"/>
              <a:gd name="T87" fmla="*/ 641313 h 692"/>
              <a:gd name="T88" fmla="*/ 644369 w 425"/>
              <a:gd name="T89" fmla="*/ 627953 h 692"/>
              <a:gd name="T90" fmla="*/ 650748 w 425"/>
              <a:gd name="T91" fmla="*/ 612922 h 692"/>
              <a:gd name="T92" fmla="*/ 644369 w 425"/>
              <a:gd name="T93" fmla="*/ 602901 h 692"/>
              <a:gd name="T94" fmla="*/ 637989 w 425"/>
              <a:gd name="T95" fmla="*/ 599561 h 692"/>
              <a:gd name="T96" fmla="*/ 634799 w 425"/>
              <a:gd name="T97" fmla="*/ 596221 h 692"/>
              <a:gd name="T98" fmla="*/ 634799 w 425"/>
              <a:gd name="T99" fmla="*/ 576180 h 692"/>
              <a:gd name="T100" fmla="*/ 625229 w 425"/>
              <a:gd name="T101" fmla="*/ 562819 h 692"/>
              <a:gd name="T102" fmla="*/ 618849 w 425"/>
              <a:gd name="T103" fmla="*/ 552799 h 692"/>
              <a:gd name="T104" fmla="*/ 615659 w 425"/>
              <a:gd name="T105" fmla="*/ 549459 h 692"/>
              <a:gd name="T106" fmla="*/ 456162 w 425"/>
              <a:gd name="T107" fmla="*/ 0 h 692"/>
              <a:gd name="T108" fmla="*/ 7975 w 425"/>
              <a:gd name="T109" fmla="*/ 38412 h 692"/>
              <a:gd name="T110" fmla="*/ 43064 w 425"/>
              <a:gd name="T111" fmla="*/ 1120628 h 69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25"/>
              <a:gd name="T169" fmla="*/ 0 h 692"/>
              <a:gd name="T170" fmla="*/ 425 w 425"/>
              <a:gd name="T171" fmla="*/ 692 h 69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25" h="692">
                <a:moveTo>
                  <a:pt x="49" y="671"/>
                </a:moveTo>
                <a:lnTo>
                  <a:pt x="56" y="681"/>
                </a:lnTo>
                <a:lnTo>
                  <a:pt x="64" y="673"/>
                </a:lnTo>
                <a:lnTo>
                  <a:pt x="60" y="663"/>
                </a:lnTo>
                <a:lnTo>
                  <a:pt x="68" y="616"/>
                </a:lnTo>
                <a:lnTo>
                  <a:pt x="84" y="614"/>
                </a:lnTo>
                <a:lnTo>
                  <a:pt x="82" y="657"/>
                </a:lnTo>
                <a:lnTo>
                  <a:pt x="107" y="679"/>
                </a:lnTo>
                <a:lnTo>
                  <a:pt x="106" y="679"/>
                </a:lnTo>
                <a:lnTo>
                  <a:pt x="102" y="681"/>
                </a:lnTo>
                <a:lnTo>
                  <a:pt x="96" y="683"/>
                </a:lnTo>
                <a:lnTo>
                  <a:pt x="90" y="685"/>
                </a:lnTo>
                <a:lnTo>
                  <a:pt x="86" y="687"/>
                </a:lnTo>
                <a:lnTo>
                  <a:pt x="82" y="689"/>
                </a:lnTo>
                <a:lnTo>
                  <a:pt x="78" y="691"/>
                </a:lnTo>
                <a:lnTo>
                  <a:pt x="86" y="691"/>
                </a:lnTo>
                <a:lnTo>
                  <a:pt x="92" y="689"/>
                </a:lnTo>
                <a:lnTo>
                  <a:pt x="102" y="687"/>
                </a:lnTo>
                <a:lnTo>
                  <a:pt x="109" y="685"/>
                </a:lnTo>
                <a:lnTo>
                  <a:pt x="117" y="683"/>
                </a:lnTo>
                <a:lnTo>
                  <a:pt x="123" y="681"/>
                </a:lnTo>
                <a:lnTo>
                  <a:pt x="127" y="681"/>
                </a:lnTo>
                <a:lnTo>
                  <a:pt x="129" y="681"/>
                </a:lnTo>
                <a:lnTo>
                  <a:pt x="129" y="679"/>
                </a:lnTo>
                <a:lnTo>
                  <a:pt x="127" y="677"/>
                </a:lnTo>
                <a:lnTo>
                  <a:pt x="125" y="675"/>
                </a:lnTo>
                <a:lnTo>
                  <a:pt x="125" y="673"/>
                </a:lnTo>
                <a:lnTo>
                  <a:pt x="131" y="667"/>
                </a:lnTo>
                <a:lnTo>
                  <a:pt x="137" y="661"/>
                </a:lnTo>
                <a:lnTo>
                  <a:pt x="139" y="657"/>
                </a:lnTo>
                <a:lnTo>
                  <a:pt x="141" y="655"/>
                </a:lnTo>
                <a:lnTo>
                  <a:pt x="141" y="653"/>
                </a:lnTo>
                <a:lnTo>
                  <a:pt x="141" y="651"/>
                </a:lnTo>
                <a:lnTo>
                  <a:pt x="141" y="649"/>
                </a:lnTo>
                <a:lnTo>
                  <a:pt x="141" y="647"/>
                </a:lnTo>
                <a:lnTo>
                  <a:pt x="141" y="645"/>
                </a:lnTo>
                <a:lnTo>
                  <a:pt x="139" y="641"/>
                </a:lnTo>
                <a:lnTo>
                  <a:pt x="139" y="639"/>
                </a:lnTo>
                <a:lnTo>
                  <a:pt x="139" y="637"/>
                </a:lnTo>
                <a:lnTo>
                  <a:pt x="143" y="634"/>
                </a:lnTo>
                <a:lnTo>
                  <a:pt x="143" y="626"/>
                </a:lnTo>
                <a:lnTo>
                  <a:pt x="139" y="620"/>
                </a:lnTo>
                <a:lnTo>
                  <a:pt x="133" y="614"/>
                </a:lnTo>
                <a:lnTo>
                  <a:pt x="127" y="610"/>
                </a:lnTo>
                <a:lnTo>
                  <a:pt x="121" y="604"/>
                </a:lnTo>
                <a:lnTo>
                  <a:pt x="117" y="602"/>
                </a:lnTo>
                <a:lnTo>
                  <a:pt x="115" y="602"/>
                </a:lnTo>
                <a:lnTo>
                  <a:pt x="113" y="577"/>
                </a:lnTo>
                <a:lnTo>
                  <a:pt x="424" y="547"/>
                </a:lnTo>
                <a:lnTo>
                  <a:pt x="404" y="512"/>
                </a:lnTo>
                <a:lnTo>
                  <a:pt x="404" y="510"/>
                </a:lnTo>
                <a:lnTo>
                  <a:pt x="404" y="504"/>
                </a:lnTo>
                <a:lnTo>
                  <a:pt x="404" y="498"/>
                </a:lnTo>
                <a:lnTo>
                  <a:pt x="404" y="490"/>
                </a:lnTo>
                <a:lnTo>
                  <a:pt x="404" y="482"/>
                </a:lnTo>
                <a:lnTo>
                  <a:pt x="402" y="475"/>
                </a:lnTo>
                <a:lnTo>
                  <a:pt x="402" y="471"/>
                </a:lnTo>
                <a:lnTo>
                  <a:pt x="402" y="467"/>
                </a:lnTo>
                <a:lnTo>
                  <a:pt x="396" y="463"/>
                </a:lnTo>
                <a:lnTo>
                  <a:pt x="392" y="455"/>
                </a:lnTo>
                <a:lnTo>
                  <a:pt x="390" y="447"/>
                </a:lnTo>
                <a:lnTo>
                  <a:pt x="390" y="437"/>
                </a:lnTo>
                <a:lnTo>
                  <a:pt x="390" y="431"/>
                </a:lnTo>
                <a:lnTo>
                  <a:pt x="390" y="425"/>
                </a:lnTo>
                <a:lnTo>
                  <a:pt x="392" y="422"/>
                </a:lnTo>
                <a:lnTo>
                  <a:pt x="392" y="418"/>
                </a:lnTo>
                <a:lnTo>
                  <a:pt x="392" y="410"/>
                </a:lnTo>
                <a:lnTo>
                  <a:pt x="392" y="404"/>
                </a:lnTo>
                <a:lnTo>
                  <a:pt x="392" y="398"/>
                </a:lnTo>
                <a:lnTo>
                  <a:pt x="394" y="392"/>
                </a:lnTo>
                <a:lnTo>
                  <a:pt x="394" y="390"/>
                </a:lnTo>
                <a:lnTo>
                  <a:pt x="394" y="386"/>
                </a:lnTo>
                <a:lnTo>
                  <a:pt x="396" y="386"/>
                </a:lnTo>
                <a:lnTo>
                  <a:pt x="396" y="384"/>
                </a:lnTo>
                <a:lnTo>
                  <a:pt x="404" y="376"/>
                </a:lnTo>
                <a:lnTo>
                  <a:pt x="408" y="371"/>
                </a:lnTo>
                <a:lnTo>
                  <a:pt x="408" y="367"/>
                </a:lnTo>
                <a:lnTo>
                  <a:pt x="408" y="363"/>
                </a:lnTo>
                <a:lnTo>
                  <a:pt x="404" y="361"/>
                </a:lnTo>
                <a:lnTo>
                  <a:pt x="402" y="361"/>
                </a:lnTo>
                <a:lnTo>
                  <a:pt x="400" y="359"/>
                </a:lnTo>
                <a:lnTo>
                  <a:pt x="398" y="357"/>
                </a:lnTo>
                <a:lnTo>
                  <a:pt x="398" y="351"/>
                </a:lnTo>
                <a:lnTo>
                  <a:pt x="398" y="345"/>
                </a:lnTo>
                <a:lnTo>
                  <a:pt x="394" y="341"/>
                </a:lnTo>
                <a:lnTo>
                  <a:pt x="392" y="337"/>
                </a:lnTo>
                <a:lnTo>
                  <a:pt x="390" y="333"/>
                </a:lnTo>
                <a:lnTo>
                  <a:pt x="388" y="331"/>
                </a:lnTo>
                <a:lnTo>
                  <a:pt x="386" y="329"/>
                </a:lnTo>
                <a:lnTo>
                  <a:pt x="369" y="288"/>
                </a:lnTo>
                <a:lnTo>
                  <a:pt x="286" y="0"/>
                </a:lnTo>
                <a:lnTo>
                  <a:pt x="288" y="0"/>
                </a:lnTo>
                <a:lnTo>
                  <a:pt x="5" y="23"/>
                </a:lnTo>
                <a:lnTo>
                  <a:pt x="0" y="463"/>
                </a:lnTo>
                <a:lnTo>
                  <a:pt x="27" y="671"/>
                </a:lnTo>
                <a:lnTo>
                  <a:pt x="49" y="67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" name="Freeform 104"/>
          <p:cNvSpPr>
            <a:spLocks/>
          </p:cNvSpPr>
          <p:nvPr/>
        </p:nvSpPr>
        <p:spPr bwMode="auto">
          <a:xfrm>
            <a:off x="6435725" y="5448300"/>
            <a:ext cx="1592263" cy="1282700"/>
          </a:xfrm>
          <a:custGeom>
            <a:avLst/>
            <a:gdLst>
              <a:gd name="T0" fmla="*/ 1145983 w 999"/>
              <a:gd name="T1" fmla="*/ 93530 h 768"/>
              <a:gd name="T2" fmla="*/ 1145983 w 999"/>
              <a:gd name="T3" fmla="*/ 130274 h 768"/>
              <a:gd name="T4" fmla="*/ 1217707 w 999"/>
              <a:gd name="T5" fmla="*/ 208773 h 768"/>
              <a:gd name="T6" fmla="*/ 1279867 w 999"/>
              <a:gd name="T7" fmla="*/ 300633 h 768"/>
              <a:gd name="T8" fmla="*/ 1308556 w 999"/>
              <a:gd name="T9" fmla="*/ 355749 h 768"/>
              <a:gd name="T10" fmla="*/ 1286242 w 999"/>
              <a:gd name="T11" fmla="*/ 342387 h 768"/>
              <a:gd name="T12" fmla="*/ 1354778 w 999"/>
              <a:gd name="T13" fmla="*/ 440928 h 768"/>
              <a:gd name="T14" fmla="*/ 1380280 w 999"/>
              <a:gd name="T15" fmla="*/ 522767 h 768"/>
              <a:gd name="T16" fmla="*/ 1487068 w 999"/>
              <a:gd name="T17" fmla="*/ 713168 h 768"/>
              <a:gd name="T18" fmla="*/ 1530103 w 999"/>
              <a:gd name="T19" fmla="*/ 784986 h 768"/>
              <a:gd name="T20" fmla="*/ 1561980 w 999"/>
              <a:gd name="T21" fmla="*/ 845112 h 768"/>
              <a:gd name="T22" fmla="*/ 1587481 w 999"/>
              <a:gd name="T23" fmla="*/ 896888 h 768"/>
              <a:gd name="T24" fmla="*/ 1590669 w 999"/>
              <a:gd name="T25" fmla="*/ 1053885 h 768"/>
              <a:gd name="T26" fmla="*/ 1565167 w 999"/>
              <a:gd name="T27" fmla="*/ 1139064 h 768"/>
              <a:gd name="T28" fmla="*/ 1568355 w 999"/>
              <a:gd name="T29" fmla="*/ 1200861 h 768"/>
              <a:gd name="T30" fmla="*/ 1506195 w 999"/>
              <a:gd name="T31" fmla="*/ 1260988 h 768"/>
              <a:gd name="T32" fmla="*/ 1431283 w 999"/>
              <a:gd name="T33" fmla="*/ 1281030 h 768"/>
              <a:gd name="T34" fmla="*/ 1428096 w 999"/>
              <a:gd name="T35" fmla="*/ 1250967 h 768"/>
              <a:gd name="T36" fmla="*/ 1442440 w 999"/>
              <a:gd name="T37" fmla="*/ 1189170 h 768"/>
              <a:gd name="T38" fmla="*/ 1424908 w 999"/>
              <a:gd name="T39" fmla="*/ 1224244 h 768"/>
              <a:gd name="T40" fmla="*/ 1340434 w 999"/>
              <a:gd name="T41" fmla="*/ 1135724 h 768"/>
              <a:gd name="T42" fmla="*/ 1273492 w 999"/>
              <a:gd name="T43" fmla="*/ 1119022 h 768"/>
              <a:gd name="T44" fmla="*/ 1246396 w 999"/>
              <a:gd name="T45" fmla="*/ 1053885 h 768"/>
              <a:gd name="T46" fmla="*/ 1181048 w 999"/>
              <a:gd name="T47" fmla="*/ 933632 h 768"/>
              <a:gd name="T48" fmla="*/ 1130045 w 999"/>
              <a:gd name="T49" fmla="*/ 883526 h 768"/>
              <a:gd name="T50" fmla="*/ 1126857 w 999"/>
              <a:gd name="T51" fmla="*/ 920270 h 768"/>
              <a:gd name="T52" fmla="*/ 1042382 w 999"/>
              <a:gd name="T53" fmla="*/ 795007 h 768"/>
              <a:gd name="T54" fmla="*/ 1048758 w 999"/>
              <a:gd name="T55" fmla="*/ 763273 h 768"/>
              <a:gd name="T56" fmla="*/ 1032819 w 999"/>
              <a:gd name="T57" fmla="*/ 671413 h 768"/>
              <a:gd name="T58" fmla="*/ 1028038 w 999"/>
              <a:gd name="T59" fmla="*/ 749912 h 768"/>
              <a:gd name="T60" fmla="*/ 992973 w 999"/>
              <a:gd name="T61" fmla="*/ 699806 h 768"/>
              <a:gd name="T62" fmla="*/ 1002536 w 999"/>
              <a:gd name="T63" fmla="*/ 592915 h 768"/>
              <a:gd name="T64" fmla="*/ 999348 w 999"/>
              <a:gd name="T65" fmla="*/ 501055 h 768"/>
              <a:gd name="T66" fmla="*/ 989785 w 999"/>
              <a:gd name="T67" fmla="*/ 464311 h 768"/>
              <a:gd name="T68" fmla="*/ 930812 w 999"/>
              <a:gd name="T69" fmla="*/ 415875 h 768"/>
              <a:gd name="T70" fmla="*/ 833587 w 999"/>
              <a:gd name="T71" fmla="*/ 337377 h 768"/>
              <a:gd name="T72" fmla="*/ 758676 w 999"/>
              <a:gd name="T73" fmla="*/ 260548 h 768"/>
              <a:gd name="T74" fmla="*/ 634355 w 999"/>
              <a:gd name="T75" fmla="*/ 248857 h 768"/>
              <a:gd name="T76" fmla="*/ 570601 w 999"/>
              <a:gd name="T77" fmla="*/ 307314 h 768"/>
              <a:gd name="T78" fmla="*/ 549881 w 999"/>
              <a:gd name="T79" fmla="*/ 313994 h 768"/>
              <a:gd name="T80" fmla="*/ 495689 w 999"/>
              <a:gd name="T81" fmla="*/ 340717 h 768"/>
              <a:gd name="T82" fmla="*/ 436717 w 999"/>
              <a:gd name="T83" fmla="*/ 337377 h 768"/>
              <a:gd name="T84" fmla="*/ 423966 w 999"/>
              <a:gd name="T85" fmla="*/ 267229 h 768"/>
              <a:gd name="T86" fmla="*/ 368181 w 999"/>
              <a:gd name="T87" fmla="*/ 235496 h 768"/>
              <a:gd name="T88" fmla="*/ 309208 w 999"/>
              <a:gd name="T89" fmla="*/ 222134 h 768"/>
              <a:gd name="T90" fmla="*/ 227922 w 999"/>
              <a:gd name="T91" fmla="*/ 212113 h 768"/>
              <a:gd name="T92" fmla="*/ 280519 w 999"/>
              <a:gd name="T93" fmla="*/ 205432 h 768"/>
              <a:gd name="T94" fmla="*/ 180106 w 999"/>
              <a:gd name="T95" fmla="*/ 212113 h 768"/>
              <a:gd name="T96" fmla="*/ 92444 w 999"/>
              <a:gd name="T97" fmla="*/ 235496 h 768"/>
              <a:gd name="T98" fmla="*/ 121133 w 999"/>
              <a:gd name="T99" fmla="*/ 195411 h 768"/>
              <a:gd name="T100" fmla="*/ 89256 w 999"/>
              <a:gd name="T101" fmla="*/ 212113 h 768"/>
              <a:gd name="T102" fmla="*/ 39846 w 999"/>
              <a:gd name="T103" fmla="*/ 257208 h 768"/>
              <a:gd name="T104" fmla="*/ 43034 w 999"/>
              <a:gd name="T105" fmla="*/ 218794 h 768"/>
              <a:gd name="T106" fmla="*/ 46222 w 999"/>
              <a:gd name="T107" fmla="*/ 175369 h 768"/>
              <a:gd name="T108" fmla="*/ 1021662 w 999"/>
              <a:gd name="T109" fmla="*/ 71818 h 768"/>
              <a:gd name="T110" fmla="*/ 1061509 w 999"/>
              <a:gd name="T111" fmla="*/ 58456 h 768"/>
              <a:gd name="T112" fmla="*/ 1099761 w 999"/>
              <a:gd name="T113" fmla="*/ 8351 h 76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99"/>
              <a:gd name="T172" fmla="*/ 0 h 768"/>
              <a:gd name="T173" fmla="*/ 999 w 999"/>
              <a:gd name="T174" fmla="*/ 768 h 76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99" h="768">
                <a:moveTo>
                  <a:pt x="729" y="15"/>
                </a:moveTo>
                <a:lnTo>
                  <a:pt x="729" y="37"/>
                </a:lnTo>
                <a:lnTo>
                  <a:pt x="735" y="37"/>
                </a:lnTo>
                <a:lnTo>
                  <a:pt x="737" y="49"/>
                </a:lnTo>
                <a:lnTo>
                  <a:pt x="735" y="49"/>
                </a:lnTo>
                <a:lnTo>
                  <a:pt x="733" y="51"/>
                </a:lnTo>
                <a:lnTo>
                  <a:pt x="731" y="51"/>
                </a:lnTo>
                <a:lnTo>
                  <a:pt x="727" y="52"/>
                </a:lnTo>
                <a:lnTo>
                  <a:pt x="721" y="52"/>
                </a:lnTo>
                <a:lnTo>
                  <a:pt x="719" y="56"/>
                </a:lnTo>
                <a:lnTo>
                  <a:pt x="715" y="58"/>
                </a:lnTo>
                <a:lnTo>
                  <a:pt x="713" y="64"/>
                </a:lnTo>
                <a:lnTo>
                  <a:pt x="713" y="70"/>
                </a:lnTo>
                <a:lnTo>
                  <a:pt x="713" y="76"/>
                </a:lnTo>
                <a:lnTo>
                  <a:pt x="713" y="78"/>
                </a:lnTo>
                <a:lnTo>
                  <a:pt x="713" y="80"/>
                </a:lnTo>
                <a:lnTo>
                  <a:pt x="715" y="80"/>
                </a:lnTo>
                <a:lnTo>
                  <a:pt x="719" y="80"/>
                </a:lnTo>
                <a:lnTo>
                  <a:pt x="719" y="78"/>
                </a:lnTo>
                <a:lnTo>
                  <a:pt x="721" y="68"/>
                </a:lnTo>
                <a:lnTo>
                  <a:pt x="723" y="60"/>
                </a:lnTo>
                <a:lnTo>
                  <a:pt x="727" y="56"/>
                </a:lnTo>
                <a:lnTo>
                  <a:pt x="731" y="54"/>
                </a:lnTo>
                <a:lnTo>
                  <a:pt x="737" y="54"/>
                </a:lnTo>
                <a:lnTo>
                  <a:pt x="739" y="54"/>
                </a:lnTo>
                <a:lnTo>
                  <a:pt x="741" y="54"/>
                </a:lnTo>
                <a:lnTo>
                  <a:pt x="743" y="56"/>
                </a:lnTo>
                <a:lnTo>
                  <a:pt x="766" y="107"/>
                </a:lnTo>
                <a:lnTo>
                  <a:pt x="764" y="125"/>
                </a:lnTo>
                <a:lnTo>
                  <a:pt x="776" y="149"/>
                </a:lnTo>
                <a:lnTo>
                  <a:pt x="782" y="143"/>
                </a:lnTo>
                <a:lnTo>
                  <a:pt x="784" y="145"/>
                </a:lnTo>
                <a:lnTo>
                  <a:pt x="786" y="149"/>
                </a:lnTo>
                <a:lnTo>
                  <a:pt x="790" y="154"/>
                </a:lnTo>
                <a:lnTo>
                  <a:pt x="794" y="162"/>
                </a:lnTo>
                <a:lnTo>
                  <a:pt x="796" y="168"/>
                </a:lnTo>
                <a:lnTo>
                  <a:pt x="799" y="172"/>
                </a:lnTo>
                <a:lnTo>
                  <a:pt x="801" y="178"/>
                </a:lnTo>
                <a:lnTo>
                  <a:pt x="803" y="180"/>
                </a:lnTo>
                <a:lnTo>
                  <a:pt x="813" y="196"/>
                </a:lnTo>
                <a:lnTo>
                  <a:pt x="821" y="207"/>
                </a:lnTo>
                <a:lnTo>
                  <a:pt x="827" y="215"/>
                </a:lnTo>
                <a:lnTo>
                  <a:pt x="831" y="221"/>
                </a:lnTo>
                <a:lnTo>
                  <a:pt x="831" y="225"/>
                </a:lnTo>
                <a:lnTo>
                  <a:pt x="827" y="221"/>
                </a:lnTo>
                <a:lnTo>
                  <a:pt x="825" y="217"/>
                </a:lnTo>
                <a:lnTo>
                  <a:pt x="821" y="213"/>
                </a:lnTo>
                <a:lnTo>
                  <a:pt x="817" y="209"/>
                </a:lnTo>
                <a:lnTo>
                  <a:pt x="813" y="204"/>
                </a:lnTo>
                <a:lnTo>
                  <a:pt x="809" y="200"/>
                </a:lnTo>
                <a:lnTo>
                  <a:pt x="807" y="196"/>
                </a:lnTo>
                <a:lnTo>
                  <a:pt x="805" y="194"/>
                </a:lnTo>
                <a:lnTo>
                  <a:pt x="799" y="196"/>
                </a:lnTo>
                <a:lnTo>
                  <a:pt x="801" y="196"/>
                </a:lnTo>
                <a:lnTo>
                  <a:pt x="803" y="200"/>
                </a:lnTo>
                <a:lnTo>
                  <a:pt x="807" y="205"/>
                </a:lnTo>
                <a:lnTo>
                  <a:pt x="811" y="211"/>
                </a:lnTo>
                <a:lnTo>
                  <a:pt x="817" y="219"/>
                </a:lnTo>
                <a:lnTo>
                  <a:pt x="821" y="225"/>
                </a:lnTo>
                <a:lnTo>
                  <a:pt x="823" y="227"/>
                </a:lnTo>
                <a:lnTo>
                  <a:pt x="825" y="229"/>
                </a:lnTo>
                <a:lnTo>
                  <a:pt x="839" y="243"/>
                </a:lnTo>
                <a:lnTo>
                  <a:pt x="847" y="253"/>
                </a:lnTo>
                <a:lnTo>
                  <a:pt x="852" y="260"/>
                </a:lnTo>
                <a:lnTo>
                  <a:pt x="852" y="264"/>
                </a:lnTo>
                <a:lnTo>
                  <a:pt x="850" y="264"/>
                </a:lnTo>
                <a:lnTo>
                  <a:pt x="848" y="264"/>
                </a:lnTo>
                <a:lnTo>
                  <a:pt x="847" y="264"/>
                </a:lnTo>
                <a:lnTo>
                  <a:pt x="845" y="264"/>
                </a:lnTo>
                <a:lnTo>
                  <a:pt x="847" y="264"/>
                </a:lnTo>
                <a:lnTo>
                  <a:pt x="852" y="282"/>
                </a:lnTo>
                <a:lnTo>
                  <a:pt x="858" y="298"/>
                </a:lnTo>
                <a:lnTo>
                  <a:pt x="866" y="313"/>
                </a:lnTo>
                <a:lnTo>
                  <a:pt x="874" y="329"/>
                </a:lnTo>
                <a:lnTo>
                  <a:pt x="882" y="341"/>
                </a:lnTo>
                <a:lnTo>
                  <a:pt x="890" y="357"/>
                </a:lnTo>
                <a:lnTo>
                  <a:pt x="898" y="368"/>
                </a:lnTo>
                <a:lnTo>
                  <a:pt x="903" y="380"/>
                </a:lnTo>
                <a:lnTo>
                  <a:pt x="911" y="392"/>
                </a:lnTo>
                <a:lnTo>
                  <a:pt x="915" y="400"/>
                </a:lnTo>
                <a:lnTo>
                  <a:pt x="921" y="409"/>
                </a:lnTo>
                <a:lnTo>
                  <a:pt x="927" y="419"/>
                </a:lnTo>
                <a:lnTo>
                  <a:pt x="933" y="427"/>
                </a:lnTo>
                <a:lnTo>
                  <a:pt x="937" y="433"/>
                </a:lnTo>
                <a:lnTo>
                  <a:pt x="939" y="439"/>
                </a:lnTo>
                <a:lnTo>
                  <a:pt x="941" y="443"/>
                </a:lnTo>
                <a:lnTo>
                  <a:pt x="945" y="447"/>
                </a:lnTo>
                <a:lnTo>
                  <a:pt x="948" y="453"/>
                </a:lnTo>
                <a:lnTo>
                  <a:pt x="952" y="455"/>
                </a:lnTo>
                <a:lnTo>
                  <a:pt x="954" y="460"/>
                </a:lnTo>
                <a:lnTo>
                  <a:pt x="956" y="464"/>
                </a:lnTo>
                <a:lnTo>
                  <a:pt x="958" y="468"/>
                </a:lnTo>
                <a:lnTo>
                  <a:pt x="960" y="470"/>
                </a:lnTo>
                <a:lnTo>
                  <a:pt x="962" y="470"/>
                </a:lnTo>
                <a:lnTo>
                  <a:pt x="968" y="476"/>
                </a:lnTo>
                <a:lnTo>
                  <a:pt x="972" y="480"/>
                </a:lnTo>
                <a:lnTo>
                  <a:pt x="974" y="484"/>
                </a:lnTo>
                <a:lnTo>
                  <a:pt x="976" y="488"/>
                </a:lnTo>
                <a:lnTo>
                  <a:pt x="976" y="492"/>
                </a:lnTo>
                <a:lnTo>
                  <a:pt x="974" y="496"/>
                </a:lnTo>
                <a:lnTo>
                  <a:pt x="974" y="498"/>
                </a:lnTo>
                <a:lnTo>
                  <a:pt x="974" y="500"/>
                </a:lnTo>
                <a:lnTo>
                  <a:pt x="980" y="506"/>
                </a:lnTo>
                <a:lnTo>
                  <a:pt x="984" y="510"/>
                </a:lnTo>
                <a:lnTo>
                  <a:pt x="986" y="511"/>
                </a:lnTo>
                <a:lnTo>
                  <a:pt x="986" y="515"/>
                </a:lnTo>
                <a:lnTo>
                  <a:pt x="986" y="517"/>
                </a:lnTo>
                <a:lnTo>
                  <a:pt x="986" y="519"/>
                </a:lnTo>
                <a:lnTo>
                  <a:pt x="984" y="519"/>
                </a:lnTo>
                <a:lnTo>
                  <a:pt x="996" y="531"/>
                </a:lnTo>
                <a:lnTo>
                  <a:pt x="996" y="533"/>
                </a:lnTo>
                <a:lnTo>
                  <a:pt x="996" y="537"/>
                </a:lnTo>
                <a:lnTo>
                  <a:pt x="998" y="543"/>
                </a:lnTo>
                <a:lnTo>
                  <a:pt x="998" y="551"/>
                </a:lnTo>
                <a:lnTo>
                  <a:pt x="998" y="559"/>
                </a:lnTo>
                <a:lnTo>
                  <a:pt x="998" y="568"/>
                </a:lnTo>
                <a:lnTo>
                  <a:pt x="998" y="580"/>
                </a:lnTo>
                <a:lnTo>
                  <a:pt x="998" y="590"/>
                </a:lnTo>
                <a:lnTo>
                  <a:pt x="998" y="602"/>
                </a:lnTo>
                <a:lnTo>
                  <a:pt x="998" y="613"/>
                </a:lnTo>
                <a:lnTo>
                  <a:pt x="998" y="623"/>
                </a:lnTo>
                <a:lnTo>
                  <a:pt x="998" y="631"/>
                </a:lnTo>
                <a:lnTo>
                  <a:pt x="998" y="639"/>
                </a:lnTo>
                <a:lnTo>
                  <a:pt x="998" y="645"/>
                </a:lnTo>
                <a:lnTo>
                  <a:pt x="998" y="651"/>
                </a:lnTo>
                <a:lnTo>
                  <a:pt x="994" y="657"/>
                </a:lnTo>
                <a:lnTo>
                  <a:pt x="990" y="661"/>
                </a:lnTo>
                <a:lnTo>
                  <a:pt x="988" y="666"/>
                </a:lnTo>
                <a:lnTo>
                  <a:pt x="986" y="672"/>
                </a:lnTo>
                <a:lnTo>
                  <a:pt x="984" y="678"/>
                </a:lnTo>
                <a:lnTo>
                  <a:pt x="982" y="682"/>
                </a:lnTo>
                <a:lnTo>
                  <a:pt x="982" y="688"/>
                </a:lnTo>
                <a:lnTo>
                  <a:pt x="982" y="694"/>
                </a:lnTo>
                <a:lnTo>
                  <a:pt x="982" y="698"/>
                </a:lnTo>
                <a:lnTo>
                  <a:pt x="982" y="704"/>
                </a:lnTo>
                <a:lnTo>
                  <a:pt x="982" y="708"/>
                </a:lnTo>
                <a:lnTo>
                  <a:pt x="982" y="712"/>
                </a:lnTo>
                <a:lnTo>
                  <a:pt x="982" y="715"/>
                </a:lnTo>
                <a:lnTo>
                  <a:pt x="982" y="717"/>
                </a:lnTo>
                <a:lnTo>
                  <a:pt x="984" y="719"/>
                </a:lnTo>
                <a:lnTo>
                  <a:pt x="982" y="729"/>
                </a:lnTo>
                <a:lnTo>
                  <a:pt x="980" y="737"/>
                </a:lnTo>
                <a:lnTo>
                  <a:pt x="976" y="739"/>
                </a:lnTo>
                <a:lnTo>
                  <a:pt x="972" y="741"/>
                </a:lnTo>
                <a:lnTo>
                  <a:pt x="970" y="743"/>
                </a:lnTo>
                <a:lnTo>
                  <a:pt x="966" y="743"/>
                </a:lnTo>
                <a:lnTo>
                  <a:pt x="962" y="743"/>
                </a:lnTo>
                <a:lnTo>
                  <a:pt x="960" y="743"/>
                </a:lnTo>
                <a:lnTo>
                  <a:pt x="952" y="749"/>
                </a:lnTo>
                <a:lnTo>
                  <a:pt x="945" y="755"/>
                </a:lnTo>
                <a:lnTo>
                  <a:pt x="939" y="757"/>
                </a:lnTo>
                <a:lnTo>
                  <a:pt x="935" y="757"/>
                </a:lnTo>
                <a:lnTo>
                  <a:pt x="931" y="757"/>
                </a:lnTo>
                <a:lnTo>
                  <a:pt x="927" y="755"/>
                </a:lnTo>
                <a:lnTo>
                  <a:pt x="925" y="755"/>
                </a:lnTo>
                <a:lnTo>
                  <a:pt x="915" y="763"/>
                </a:lnTo>
                <a:lnTo>
                  <a:pt x="909" y="767"/>
                </a:lnTo>
                <a:lnTo>
                  <a:pt x="903" y="767"/>
                </a:lnTo>
                <a:lnTo>
                  <a:pt x="898" y="767"/>
                </a:lnTo>
                <a:lnTo>
                  <a:pt x="894" y="767"/>
                </a:lnTo>
                <a:lnTo>
                  <a:pt x="890" y="763"/>
                </a:lnTo>
                <a:lnTo>
                  <a:pt x="888" y="763"/>
                </a:lnTo>
                <a:lnTo>
                  <a:pt x="888" y="761"/>
                </a:lnTo>
                <a:lnTo>
                  <a:pt x="882" y="751"/>
                </a:lnTo>
                <a:lnTo>
                  <a:pt x="882" y="747"/>
                </a:lnTo>
                <a:lnTo>
                  <a:pt x="884" y="743"/>
                </a:lnTo>
                <a:lnTo>
                  <a:pt x="886" y="745"/>
                </a:lnTo>
                <a:lnTo>
                  <a:pt x="892" y="747"/>
                </a:lnTo>
                <a:lnTo>
                  <a:pt x="896" y="749"/>
                </a:lnTo>
                <a:lnTo>
                  <a:pt x="899" y="751"/>
                </a:lnTo>
                <a:lnTo>
                  <a:pt x="899" y="753"/>
                </a:lnTo>
                <a:lnTo>
                  <a:pt x="919" y="745"/>
                </a:lnTo>
                <a:lnTo>
                  <a:pt x="909" y="733"/>
                </a:lnTo>
                <a:lnTo>
                  <a:pt x="911" y="731"/>
                </a:lnTo>
                <a:lnTo>
                  <a:pt x="911" y="729"/>
                </a:lnTo>
                <a:lnTo>
                  <a:pt x="913" y="727"/>
                </a:lnTo>
                <a:lnTo>
                  <a:pt x="909" y="717"/>
                </a:lnTo>
                <a:lnTo>
                  <a:pt x="905" y="712"/>
                </a:lnTo>
                <a:lnTo>
                  <a:pt x="901" y="710"/>
                </a:lnTo>
                <a:lnTo>
                  <a:pt x="899" y="708"/>
                </a:lnTo>
                <a:lnTo>
                  <a:pt x="898" y="710"/>
                </a:lnTo>
                <a:lnTo>
                  <a:pt x="896" y="712"/>
                </a:lnTo>
                <a:lnTo>
                  <a:pt x="896" y="714"/>
                </a:lnTo>
                <a:lnTo>
                  <a:pt x="896" y="715"/>
                </a:lnTo>
                <a:lnTo>
                  <a:pt x="899" y="723"/>
                </a:lnTo>
                <a:lnTo>
                  <a:pt x="899" y="729"/>
                </a:lnTo>
                <a:lnTo>
                  <a:pt x="898" y="731"/>
                </a:lnTo>
                <a:lnTo>
                  <a:pt x="894" y="733"/>
                </a:lnTo>
                <a:lnTo>
                  <a:pt x="890" y="733"/>
                </a:lnTo>
                <a:lnTo>
                  <a:pt x="886" y="733"/>
                </a:lnTo>
                <a:lnTo>
                  <a:pt x="884" y="731"/>
                </a:lnTo>
                <a:lnTo>
                  <a:pt x="882" y="731"/>
                </a:lnTo>
                <a:lnTo>
                  <a:pt x="874" y="717"/>
                </a:lnTo>
                <a:lnTo>
                  <a:pt x="868" y="706"/>
                </a:lnTo>
                <a:lnTo>
                  <a:pt x="860" y="696"/>
                </a:lnTo>
                <a:lnTo>
                  <a:pt x="854" y="688"/>
                </a:lnTo>
                <a:lnTo>
                  <a:pt x="848" y="682"/>
                </a:lnTo>
                <a:lnTo>
                  <a:pt x="841" y="680"/>
                </a:lnTo>
                <a:lnTo>
                  <a:pt x="835" y="676"/>
                </a:lnTo>
                <a:lnTo>
                  <a:pt x="829" y="672"/>
                </a:lnTo>
                <a:lnTo>
                  <a:pt x="823" y="670"/>
                </a:lnTo>
                <a:lnTo>
                  <a:pt x="817" y="670"/>
                </a:lnTo>
                <a:lnTo>
                  <a:pt x="811" y="670"/>
                </a:lnTo>
                <a:lnTo>
                  <a:pt x="807" y="670"/>
                </a:lnTo>
                <a:lnTo>
                  <a:pt x="805" y="670"/>
                </a:lnTo>
                <a:lnTo>
                  <a:pt x="801" y="670"/>
                </a:lnTo>
                <a:lnTo>
                  <a:pt x="799" y="670"/>
                </a:lnTo>
                <a:lnTo>
                  <a:pt x="799" y="672"/>
                </a:lnTo>
                <a:lnTo>
                  <a:pt x="798" y="670"/>
                </a:lnTo>
                <a:lnTo>
                  <a:pt x="796" y="666"/>
                </a:lnTo>
                <a:lnTo>
                  <a:pt x="794" y="664"/>
                </a:lnTo>
                <a:lnTo>
                  <a:pt x="792" y="661"/>
                </a:lnTo>
                <a:lnTo>
                  <a:pt x="790" y="657"/>
                </a:lnTo>
                <a:lnTo>
                  <a:pt x="788" y="655"/>
                </a:lnTo>
                <a:lnTo>
                  <a:pt x="786" y="651"/>
                </a:lnTo>
                <a:lnTo>
                  <a:pt x="782" y="631"/>
                </a:lnTo>
                <a:lnTo>
                  <a:pt x="776" y="617"/>
                </a:lnTo>
                <a:lnTo>
                  <a:pt x="770" y="608"/>
                </a:lnTo>
                <a:lnTo>
                  <a:pt x="766" y="602"/>
                </a:lnTo>
                <a:lnTo>
                  <a:pt x="762" y="600"/>
                </a:lnTo>
                <a:lnTo>
                  <a:pt x="758" y="600"/>
                </a:lnTo>
                <a:lnTo>
                  <a:pt x="756" y="600"/>
                </a:lnTo>
                <a:lnTo>
                  <a:pt x="747" y="590"/>
                </a:lnTo>
                <a:lnTo>
                  <a:pt x="741" y="576"/>
                </a:lnTo>
                <a:lnTo>
                  <a:pt x="741" y="559"/>
                </a:lnTo>
                <a:lnTo>
                  <a:pt x="733" y="545"/>
                </a:lnTo>
                <a:lnTo>
                  <a:pt x="741" y="529"/>
                </a:lnTo>
                <a:lnTo>
                  <a:pt x="725" y="539"/>
                </a:lnTo>
                <a:lnTo>
                  <a:pt x="725" y="537"/>
                </a:lnTo>
                <a:lnTo>
                  <a:pt x="723" y="537"/>
                </a:lnTo>
                <a:lnTo>
                  <a:pt x="719" y="535"/>
                </a:lnTo>
                <a:lnTo>
                  <a:pt x="717" y="533"/>
                </a:lnTo>
                <a:lnTo>
                  <a:pt x="713" y="531"/>
                </a:lnTo>
                <a:lnTo>
                  <a:pt x="711" y="531"/>
                </a:lnTo>
                <a:lnTo>
                  <a:pt x="709" y="529"/>
                </a:lnTo>
                <a:lnTo>
                  <a:pt x="709" y="531"/>
                </a:lnTo>
                <a:lnTo>
                  <a:pt x="715" y="541"/>
                </a:lnTo>
                <a:lnTo>
                  <a:pt x="721" y="549"/>
                </a:lnTo>
                <a:lnTo>
                  <a:pt x="723" y="555"/>
                </a:lnTo>
                <a:lnTo>
                  <a:pt x="723" y="559"/>
                </a:lnTo>
                <a:lnTo>
                  <a:pt x="721" y="559"/>
                </a:lnTo>
                <a:lnTo>
                  <a:pt x="719" y="559"/>
                </a:lnTo>
                <a:lnTo>
                  <a:pt x="715" y="557"/>
                </a:lnTo>
                <a:lnTo>
                  <a:pt x="713" y="555"/>
                </a:lnTo>
                <a:lnTo>
                  <a:pt x="707" y="551"/>
                </a:lnTo>
                <a:lnTo>
                  <a:pt x="703" y="547"/>
                </a:lnTo>
                <a:lnTo>
                  <a:pt x="698" y="543"/>
                </a:lnTo>
                <a:lnTo>
                  <a:pt x="694" y="539"/>
                </a:lnTo>
                <a:lnTo>
                  <a:pt x="690" y="535"/>
                </a:lnTo>
                <a:lnTo>
                  <a:pt x="686" y="531"/>
                </a:lnTo>
                <a:lnTo>
                  <a:pt x="684" y="529"/>
                </a:lnTo>
                <a:lnTo>
                  <a:pt x="680" y="511"/>
                </a:lnTo>
                <a:lnTo>
                  <a:pt x="652" y="476"/>
                </a:lnTo>
                <a:lnTo>
                  <a:pt x="654" y="476"/>
                </a:lnTo>
                <a:lnTo>
                  <a:pt x="656" y="474"/>
                </a:lnTo>
                <a:lnTo>
                  <a:pt x="658" y="474"/>
                </a:lnTo>
                <a:lnTo>
                  <a:pt x="660" y="472"/>
                </a:lnTo>
                <a:lnTo>
                  <a:pt x="662" y="472"/>
                </a:lnTo>
                <a:lnTo>
                  <a:pt x="664" y="470"/>
                </a:lnTo>
                <a:lnTo>
                  <a:pt x="666" y="470"/>
                </a:lnTo>
                <a:lnTo>
                  <a:pt x="660" y="468"/>
                </a:lnTo>
                <a:lnTo>
                  <a:pt x="658" y="462"/>
                </a:lnTo>
                <a:lnTo>
                  <a:pt x="658" y="457"/>
                </a:lnTo>
                <a:lnTo>
                  <a:pt x="658" y="451"/>
                </a:lnTo>
                <a:lnTo>
                  <a:pt x="660" y="443"/>
                </a:lnTo>
                <a:lnTo>
                  <a:pt x="662" y="435"/>
                </a:lnTo>
                <a:lnTo>
                  <a:pt x="662" y="429"/>
                </a:lnTo>
                <a:lnTo>
                  <a:pt x="662" y="425"/>
                </a:lnTo>
                <a:lnTo>
                  <a:pt x="658" y="415"/>
                </a:lnTo>
                <a:lnTo>
                  <a:pt x="656" y="408"/>
                </a:lnTo>
                <a:lnTo>
                  <a:pt x="652" y="404"/>
                </a:lnTo>
                <a:lnTo>
                  <a:pt x="650" y="402"/>
                </a:lnTo>
                <a:lnTo>
                  <a:pt x="648" y="402"/>
                </a:lnTo>
                <a:lnTo>
                  <a:pt x="647" y="404"/>
                </a:lnTo>
                <a:lnTo>
                  <a:pt x="647" y="408"/>
                </a:lnTo>
                <a:lnTo>
                  <a:pt x="645" y="411"/>
                </a:lnTo>
                <a:lnTo>
                  <a:pt x="645" y="417"/>
                </a:lnTo>
                <a:lnTo>
                  <a:pt x="645" y="423"/>
                </a:lnTo>
                <a:lnTo>
                  <a:pt x="645" y="429"/>
                </a:lnTo>
                <a:lnTo>
                  <a:pt x="645" y="435"/>
                </a:lnTo>
                <a:lnTo>
                  <a:pt x="645" y="441"/>
                </a:lnTo>
                <a:lnTo>
                  <a:pt x="645" y="445"/>
                </a:lnTo>
                <a:lnTo>
                  <a:pt x="645" y="449"/>
                </a:lnTo>
                <a:lnTo>
                  <a:pt x="641" y="447"/>
                </a:lnTo>
                <a:lnTo>
                  <a:pt x="637" y="443"/>
                </a:lnTo>
                <a:lnTo>
                  <a:pt x="633" y="439"/>
                </a:lnTo>
                <a:lnTo>
                  <a:pt x="627" y="435"/>
                </a:lnTo>
                <a:lnTo>
                  <a:pt x="625" y="431"/>
                </a:lnTo>
                <a:lnTo>
                  <a:pt x="621" y="429"/>
                </a:lnTo>
                <a:lnTo>
                  <a:pt x="621" y="427"/>
                </a:lnTo>
                <a:lnTo>
                  <a:pt x="623" y="419"/>
                </a:lnTo>
                <a:lnTo>
                  <a:pt x="625" y="409"/>
                </a:lnTo>
                <a:lnTo>
                  <a:pt x="625" y="402"/>
                </a:lnTo>
                <a:lnTo>
                  <a:pt x="625" y="396"/>
                </a:lnTo>
                <a:lnTo>
                  <a:pt x="623" y="388"/>
                </a:lnTo>
                <a:lnTo>
                  <a:pt x="623" y="382"/>
                </a:lnTo>
                <a:lnTo>
                  <a:pt x="621" y="378"/>
                </a:lnTo>
                <a:lnTo>
                  <a:pt x="621" y="376"/>
                </a:lnTo>
                <a:lnTo>
                  <a:pt x="625" y="368"/>
                </a:lnTo>
                <a:lnTo>
                  <a:pt x="627" y="362"/>
                </a:lnTo>
                <a:lnTo>
                  <a:pt x="629" y="355"/>
                </a:lnTo>
                <a:lnTo>
                  <a:pt x="629" y="349"/>
                </a:lnTo>
                <a:lnTo>
                  <a:pt x="631" y="341"/>
                </a:lnTo>
                <a:lnTo>
                  <a:pt x="631" y="337"/>
                </a:lnTo>
                <a:lnTo>
                  <a:pt x="631" y="329"/>
                </a:lnTo>
                <a:lnTo>
                  <a:pt x="631" y="323"/>
                </a:lnTo>
                <a:lnTo>
                  <a:pt x="629" y="317"/>
                </a:lnTo>
                <a:lnTo>
                  <a:pt x="629" y="311"/>
                </a:lnTo>
                <a:lnTo>
                  <a:pt x="627" y="307"/>
                </a:lnTo>
                <a:lnTo>
                  <a:pt x="627" y="302"/>
                </a:lnTo>
                <a:lnTo>
                  <a:pt x="627" y="300"/>
                </a:lnTo>
                <a:lnTo>
                  <a:pt x="625" y="296"/>
                </a:lnTo>
                <a:lnTo>
                  <a:pt x="625" y="294"/>
                </a:lnTo>
                <a:lnTo>
                  <a:pt x="625" y="292"/>
                </a:lnTo>
                <a:lnTo>
                  <a:pt x="625" y="288"/>
                </a:lnTo>
                <a:lnTo>
                  <a:pt x="625" y="286"/>
                </a:lnTo>
                <a:lnTo>
                  <a:pt x="623" y="284"/>
                </a:lnTo>
                <a:lnTo>
                  <a:pt x="623" y="280"/>
                </a:lnTo>
                <a:lnTo>
                  <a:pt x="621" y="278"/>
                </a:lnTo>
                <a:lnTo>
                  <a:pt x="619" y="276"/>
                </a:lnTo>
                <a:lnTo>
                  <a:pt x="615" y="272"/>
                </a:lnTo>
                <a:lnTo>
                  <a:pt x="611" y="268"/>
                </a:lnTo>
                <a:lnTo>
                  <a:pt x="607" y="260"/>
                </a:lnTo>
                <a:lnTo>
                  <a:pt x="603" y="255"/>
                </a:lnTo>
                <a:lnTo>
                  <a:pt x="599" y="251"/>
                </a:lnTo>
                <a:lnTo>
                  <a:pt x="598" y="247"/>
                </a:lnTo>
                <a:lnTo>
                  <a:pt x="598" y="245"/>
                </a:lnTo>
                <a:lnTo>
                  <a:pt x="584" y="249"/>
                </a:lnTo>
                <a:lnTo>
                  <a:pt x="576" y="249"/>
                </a:lnTo>
                <a:lnTo>
                  <a:pt x="570" y="249"/>
                </a:lnTo>
                <a:lnTo>
                  <a:pt x="568" y="247"/>
                </a:lnTo>
                <a:lnTo>
                  <a:pt x="566" y="243"/>
                </a:lnTo>
                <a:lnTo>
                  <a:pt x="566" y="241"/>
                </a:lnTo>
                <a:lnTo>
                  <a:pt x="568" y="241"/>
                </a:lnTo>
                <a:lnTo>
                  <a:pt x="568" y="239"/>
                </a:lnTo>
                <a:lnTo>
                  <a:pt x="558" y="231"/>
                </a:lnTo>
                <a:lnTo>
                  <a:pt x="543" y="215"/>
                </a:lnTo>
                <a:lnTo>
                  <a:pt x="523" y="202"/>
                </a:lnTo>
                <a:lnTo>
                  <a:pt x="521" y="202"/>
                </a:lnTo>
                <a:lnTo>
                  <a:pt x="519" y="198"/>
                </a:lnTo>
                <a:lnTo>
                  <a:pt x="513" y="194"/>
                </a:lnTo>
                <a:lnTo>
                  <a:pt x="509" y="188"/>
                </a:lnTo>
                <a:lnTo>
                  <a:pt x="503" y="182"/>
                </a:lnTo>
                <a:lnTo>
                  <a:pt x="501" y="176"/>
                </a:lnTo>
                <a:lnTo>
                  <a:pt x="499" y="172"/>
                </a:lnTo>
                <a:lnTo>
                  <a:pt x="498" y="170"/>
                </a:lnTo>
                <a:lnTo>
                  <a:pt x="486" y="162"/>
                </a:lnTo>
                <a:lnTo>
                  <a:pt x="476" y="156"/>
                </a:lnTo>
                <a:lnTo>
                  <a:pt x="468" y="149"/>
                </a:lnTo>
                <a:lnTo>
                  <a:pt x="460" y="145"/>
                </a:lnTo>
                <a:lnTo>
                  <a:pt x="452" y="141"/>
                </a:lnTo>
                <a:lnTo>
                  <a:pt x="447" y="139"/>
                </a:lnTo>
                <a:lnTo>
                  <a:pt x="443" y="139"/>
                </a:lnTo>
                <a:lnTo>
                  <a:pt x="443" y="137"/>
                </a:lnTo>
                <a:lnTo>
                  <a:pt x="423" y="137"/>
                </a:lnTo>
                <a:lnTo>
                  <a:pt x="411" y="137"/>
                </a:lnTo>
                <a:lnTo>
                  <a:pt x="403" y="143"/>
                </a:lnTo>
                <a:lnTo>
                  <a:pt x="398" y="149"/>
                </a:lnTo>
                <a:lnTo>
                  <a:pt x="398" y="156"/>
                </a:lnTo>
                <a:lnTo>
                  <a:pt x="398" y="162"/>
                </a:lnTo>
                <a:lnTo>
                  <a:pt x="399" y="166"/>
                </a:lnTo>
                <a:lnTo>
                  <a:pt x="399" y="168"/>
                </a:lnTo>
                <a:lnTo>
                  <a:pt x="392" y="166"/>
                </a:lnTo>
                <a:lnTo>
                  <a:pt x="384" y="168"/>
                </a:lnTo>
                <a:lnTo>
                  <a:pt x="376" y="170"/>
                </a:lnTo>
                <a:lnTo>
                  <a:pt x="370" y="174"/>
                </a:lnTo>
                <a:lnTo>
                  <a:pt x="364" y="180"/>
                </a:lnTo>
                <a:lnTo>
                  <a:pt x="358" y="184"/>
                </a:lnTo>
                <a:lnTo>
                  <a:pt x="354" y="188"/>
                </a:lnTo>
                <a:lnTo>
                  <a:pt x="354" y="190"/>
                </a:lnTo>
                <a:lnTo>
                  <a:pt x="347" y="198"/>
                </a:lnTo>
                <a:lnTo>
                  <a:pt x="343" y="200"/>
                </a:lnTo>
                <a:lnTo>
                  <a:pt x="341" y="200"/>
                </a:lnTo>
                <a:lnTo>
                  <a:pt x="341" y="198"/>
                </a:lnTo>
                <a:lnTo>
                  <a:pt x="341" y="196"/>
                </a:lnTo>
                <a:lnTo>
                  <a:pt x="343" y="192"/>
                </a:lnTo>
                <a:lnTo>
                  <a:pt x="345" y="190"/>
                </a:lnTo>
                <a:lnTo>
                  <a:pt x="345" y="188"/>
                </a:lnTo>
                <a:lnTo>
                  <a:pt x="343" y="188"/>
                </a:lnTo>
                <a:lnTo>
                  <a:pt x="343" y="190"/>
                </a:lnTo>
                <a:lnTo>
                  <a:pt x="339" y="194"/>
                </a:lnTo>
                <a:lnTo>
                  <a:pt x="335" y="196"/>
                </a:lnTo>
                <a:lnTo>
                  <a:pt x="333" y="200"/>
                </a:lnTo>
                <a:lnTo>
                  <a:pt x="329" y="202"/>
                </a:lnTo>
                <a:lnTo>
                  <a:pt x="327" y="204"/>
                </a:lnTo>
                <a:lnTo>
                  <a:pt x="325" y="205"/>
                </a:lnTo>
                <a:lnTo>
                  <a:pt x="319" y="204"/>
                </a:lnTo>
                <a:lnTo>
                  <a:pt x="311" y="204"/>
                </a:lnTo>
                <a:lnTo>
                  <a:pt x="303" y="205"/>
                </a:lnTo>
                <a:lnTo>
                  <a:pt x="298" y="209"/>
                </a:lnTo>
                <a:lnTo>
                  <a:pt x="292" y="211"/>
                </a:lnTo>
                <a:lnTo>
                  <a:pt x="288" y="213"/>
                </a:lnTo>
                <a:lnTo>
                  <a:pt x="284" y="215"/>
                </a:lnTo>
                <a:lnTo>
                  <a:pt x="276" y="207"/>
                </a:lnTo>
                <a:lnTo>
                  <a:pt x="272" y="202"/>
                </a:lnTo>
                <a:lnTo>
                  <a:pt x="274" y="202"/>
                </a:lnTo>
                <a:lnTo>
                  <a:pt x="278" y="204"/>
                </a:lnTo>
                <a:lnTo>
                  <a:pt x="282" y="207"/>
                </a:lnTo>
                <a:lnTo>
                  <a:pt x="286" y="209"/>
                </a:lnTo>
                <a:lnTo>
                  <a:pt x="288" y="209"/>
                </a:lnTo>
                <a:lnTo>
                  <a:pt x="288" y="198"/>
                </a:lnTo>
                <a:lnTo>
                  <a:pt x="276" y="182"/>
                </a:lnTo>
                <a:lnTo>
                  <a:pt x="245" y="158"/>
                </a:lnTo>
                <a:lnTo>
                  <a:pt x="260" y="160"/>
                </a:lnTo>
                <a:lnTo>
                  <a:pt x="266" y="162"/>
                </a:lnTo>
                <a:lnTo>
                  <a:pt x="266" y="160"/>
                </a:lnTo>
                <a:lnTo>
                  <a:pt x="264" y="158"/>
                </a:lnTo>
                <a:lnTo>
                  <a:pt x="258" y="154"/>
                </a:lnTo>
                <a:lnTo>
                  <a:pt x="250" y="153"/>
                </a:lnTo>
                <a:lnTo>
                  <a:pt x="245" y="149"/>
                </a:lnTo>
                <a:lnTo>
                  <a:pt x="243" y="149"/>
                </a:lnTo>
                <a:lnTo>
                  <a:pt x="250" y="131"/>
                </a:lnTo>
                <a:lnTo>
                  <a:pt x="229" y="135"/>
                </a:lnTo>
                <a:lnTo>
                  <a:pt x="229" y="137"/>
                </a:lnTo>
                <a:lnTo>
                  <a:pt x="231" y="141"/>
                </a:lnTo>
                <a:lnTo>
                  <a:pt x="231" y="143"/>
                </a:lnTo>
                <a:lnTo>
                  <a:pt x="231" y="147"/>
                </a:lnTo>
                <a:lnTo>
                  <a:pt x="233" y="151"/>
                </a:lnTo>
                <a:lnTo>
                  <a:pt x="233" y="153"/>
                </a:lnTo>
                <a:lnTo>
                  <a:pt x="225" y="147"/>
                </a:lnTo>
                <a:lnTo>
                  <a:pt x="215" y="143"/>
                </a:lnTo>
                <a:lnTo>
                  <a:pt x="207" y="139"/>
                </a:lnTo>
                <a:lnTo>
                  <a:pt x="201" y="137"/>
                </a:lnTo>
                <a:lnTo>
                  <a:pt x="194" y="133"/>
                </a:lnTo>
                <a:lnTo>
                  <a:pt x="184" y="131"/>
                </a:lnTo>
                <a:lnTo>
                  <a:pt x="178" y="129"/>
                </a:lnTo>
                <a:lnTo>
                  <a:pt x="170" y="129"/>
                </a:lnTo>
                <a:lnTo>
                  <a:pt x="164" y="127"/>
                </a:lnTo>
                <a:lnTo>
                  <a:pt x="158" y="127"/>
                </a:lnTo>
                <a:lnTo>
                  <a:pt x="152" y="127"/>
                </a:lnTo>
                <a:lnTo>
                  <a:pt x="149" y="127"/>
                </a:lnTo>
                <a:lnTo>
                  <a:pt x="147" y="127"/>
                </a:lnTo>
                <a:lnTo>
                  <a:pt x="145" y="127"/>
                </a:lnTo>
                <a:lnTo>
                  <a:pt x="143" y="127"/>
                </a:lnTo>
                <a:lnTo>
                  <a:pt x="145" y="127"/>
                </a:lnTo>
                <a:lnTo>
                  <a:pt x="147" y="125"/>
                </a:lnTo>
                <a:lnTo>
                  <a:pt x="149" y="125"/>
                </a:lnTo>
                <a:lnTo>
                  <a:pt x="152" y="125"/>
                </a:lnTo>
                <a:lnTo>
                  <a:pt x="156" y="123"/>
                </a:lnTo>
                <a:lnTo>
                  <a:pt x="158" y="123"/>
                </a:lnTo>
                <a:lnTo>
                  <a:pt x="160" y="123"/>
                </a:lnTo>
                <a:lnTo>
                  <a:pt x="176" y="123"/>
                </a:lnTo>
                <a:lnTo>
                  <a:pt x="184" y="121"/>
                </a:lnTo>
                <a:lnTo>
                  <a:pt x="182" y="117"/>
                </a:lnTo>
                <a:lnTo>
                  <a:pt x="174" y="117"/>
                </a:lnTo>
                <a:lnTo>
                  <a:pt x="166" y="115"/>
                </a:lnTo>
                <a:lnTo>
                  <a:pt x="162" y="113"/>
                </a:lnTo>
                <a:lnTo>
                  <a:pt x="158" y="113"/>
                </a:lnTo>
                <a:lnTo>
                  <a:pt x="125" y="121"/>
                </a:lnTo>
                <a:lnTo>
                  <a:pt x="113" y="127"/>
                </a:lnTo>
                <a:lnTo>
                  <a:pt x="109" y="129"/>
                </a:lnTo>
                <a:lnTo>
                  <a:pt x="105" y="129"/>
                </a:lnTo>
                <a:lnTo>
                  <a:pt x="99" y="129"/>
                </a:lnTo>
                <a:lnTo>
                  <a:pt x="96" y="129"/>
                </a:lnTo>
                <a:lnTo>
                  <a:pt x="90" y="129"/>
                </a:lnTo>
                <a:lnTo>
                  <a:pt x="90" y="131"/>
                </a:lnTo>
                <a:lnTo>
                  <a:pt x="88" y="131"/>
                </a:lnTo>
                <a:lnTo>
                  <a:pt x="72" y="137"/>
                </a:lnTo>
                <a:lnTo>
                  <a:pt x="62" y="141"/>
                </a:lnTo>
                <a:lnTo>
                  <a:pt x="58" y="141"/>
                </a:lnTo>
                <a:lnTo>
                  <a:pt x="60" y="139"/>
                </a:lnTo>
                <a:lnTo>
                  <a:pt x="64" y="137"/>
                </a:lnTo>
                <a:lnTo>
                  <a:pt x="70" y="133"/>
                </a:lnTo>
                <a:lnTo>
                  <a:pt x="74" y="131"/>
                </a:lnTo>
                <a:lnTo>
                  <a:pt x="76" y="129"/>
                </a:lnTo>
                <a:lnTo>
                  <a:pt x="82" y="123"/>
                </a:lnTo>
                <a:lnTo>
                  <a:pt x="84" y="119"/>
                </a:lnTo>
                <a:lnTo>
                  <a:pt x="84" y="117"/>
                </a:lnTo>
                <a:lnTo>
                  <a:pt x="80" y="117"/>
                </a:lnTo>
                <a:lnTo>
                  <a:pt x="76" y="117"/>
                </a:lnTo>
                <a:lnTo>
                  <a:pt x="72" y="119"/>
                </a:lnTo>
                <a:lnTo>
                  <a:pt x="68" y="119"/>
                </a:lnTo>
                <a:lnTo>
                  <a:pt x="66" y="119"/>
                </a:lnTo>
                <a:lnTo>
                  <a:pt x="56" y="113"/>
                </a:lnTo>
                <a:lnTo>
                  <a:pt x="50" y="109"/>
                </a:lnTo>
                <a:lnTo>
                  <a:pt x="49" y="111"/>
                </a:lnTo>
                <a:lnTo>
                  <a:pt x="49" y="113"/>
                </a:lnTo>
                <a:lnTo>
                  <a:pt x="50" y="117"/>
                </a:lnTo>
                <a:lnTo>
                  <a:pt x="54" y="123"/>
                </a:lnTo>
                <a:lnTo>
                  <a:pt x="56" y="127"/>
                </a:lnTo>
                <a:lnTo>
                  <a:pt x="56" y="129"/>
                </a:lnTo>
                <a:lnTo>
                  <a:pt x="49" y="137"/>
                </a:lnTo>
                <a:lnTo>
                  <a:pt x="41" y="147"/>
                </a:lnTo>
                <a:lnTo>
                  <a:pt x="39" y="149"/>
                </a:lnTo>
                <a:lnTo>
                  <a:pt x="35" y="149"/>
                </a:lnTo>
                <a:lnTo>
                  <a:pt x="31" y="151"/>
                </a:lnTo>
                <a:lnTo>
                  <a:pt x="31" y="153"/>
                </a:lnTo>
                <a:lnTo>
                  <a:pt x="27" y="154"/>
                </a:lnTo>
                <a:lnTo>
                  <a:pt x="25" y="154"/>
                </a:lnTo>
                <a:lnTo>
                  <a:pt x="31" y="147"/>
                </a:lnTo>
                <a:lnTo>
                  <a:pt x="31" y="143"/>
                </a:lnTo>
                <a:lnTo>
                  <a:pt x="33" y="137"/>
                </a:lnTo>
                <a:lnTo>
                  <a:pt x="31" y="135"/>
                </a:lnTo>
                <a:lnTo>
                  <a:pt x="31" y="131"/>
                </a:lnTo>
                <a:lnTo>
                  <a:pt x="29" y="131"/>
                </a:lnTo>
                <a:lnTo>
                  <a:pt x="27" y="129"/>
                </a:lnTo>
                <a:lnTo>
                  <a:pt x="27" y="131"/>
                </a:lnTo>
                <a:lnTo>
                  <a:pt x="27" y="129"/>
                </a:lnTo>
                <a:lnTo>
                  <a:pt x="27" y="127"/>
                </a:lnTo>
                <a:lnTo>
                  <a:pt x="27" y="125"/>
                </a:lnTo>
                <a:lnTo>
                  <a:pt x="25" y="121"/>
                </a:lnTo>
                <a:lnTo>
                  <a:pt x="25" y="119"/>
                </a:lnTo>
                <a:lnTo>
                  <a:pt x="25" y="117"/>
                </a:lnTo>
                <a:lnTo>
                  <a:pt x="29" y="113"/>
                </a:lnTo>
                <a:lnTo>
                  <a:pt x="29" y="105"/>
                </a:lnTo>
                <a:lnTo>
                  <a:pt x="25" y="100"/>
                </a:lnTo>
                <a:lnTo>
                  <a:pt x="19" y="94"/>
                </a:lnTo>
                <a:lnTo>
                  <a:pt x="13" y="90"/>
                </a:lnTo>
                <a:lnTo>
                  <a:pt x="7" y="84"/>
                </a:lnTo>
                <a:lnTo>
                  <a:pt x="3" y="82"/>
                </a:lnTo>
                <a:lnTo>
                  <a:pt x="1" y="82"/>
                </a:lnTo>
                <a:lnTo>
                  <a:pt x="0" y="56"/>
                </a:lnTo>
                <a:lnTo>
                  <a:pt x="309" y="27"/>
                </a:lnTo>
                <a:lnTo>
                  <a:pt x="327" y="62"/>
                </a:lnTo>
                <a:lnTo>
                  <a:pt x="641" y="43"/>
                </a:lnTo>
                <a:lnTo>
                  <a:pt x="652" y="66"/>
                </a:lnTo>
                <a:lnTo>
                  <a:pt x="670" y="66"/>
                </a:lnTo>
                <a:lnTo>
                  <a:pt x="670" y="64"/>
                </a:lnTo>
                <a:lnTo>
                  <a:pt x="668" y="60"/>
                </a:lnTo>
                <a:lnTo>
                  <a:pt x="668" y="56"/>
                </a:lnTo>
                <a:lnTo>
                  <a:pt x="668" y="52"/>
                </a:lnTo>
                <a:lnTo>
                  <a:pt x="666" y="47"/>
                </a:lnTo>
                <a:lnTo>
                  <a:pt x="666" y="41"/>
                </a:lnTo>
                <a:lnTo>
                  <a:pt x="666" y="37"/>
                </a:lnTo>
                <a:lnTo>
                  <a:pt x="666" y="35"/>
                </a:lnTo>
                <a:lnTo>
                  <a:pt x="660" y="25"/>
                </a:lnTo>
                <a:lnTo>
                  <a:pt x="660" y="15"/>
                </a:lnTo>
                <a:lnTo>
                  <a:pt x="660" y="9"/>
                </a:lnTo>
                <a:lnTo>
                  <a:pt x="664" y="5"/>
                </a:lnTo>
                <a:lnTo>
                  <a:pt x="668" y="1"/>
                </a:lnTo>
                <a:lnTo>
                  <a:pt x="670" y="0"/>
                </a:lnTo>
                <a:lnTo>
                  <a:pt x="674" y="0"/>
                </a:lnTo>
                <a:lnTo>
                  <a:pt x="676" y="0"/>
                </a:lnTo>
                <a:lnTo>
                  <a:pt x="680" y="3"/>
                </a:lnTo>
                <a:lnTo>
                  <a:pt x="690" y="5"/>
                </a:lnTo>
                <a:lnTo>
                  <a:pt x="698" y="7"/>
                </a:lnTo>
                <a:lnTo>
                  <a:pt x="705" y="9"/>
                </a:lnTo>
                <a:lnTo>
                  <a:pt x="713" y="9"/>
                </a:lnTo>
                <a:lnTo>
                  <a:pt x="717" y="9"/>
                </a:lnTo>
                <a:lnTo>
                  <a:pt x="721" y="9"/>
                </a:lnTo>
                <a:lnTo>
                  <a:pt x="723" y="9"/>
                </a:lnTo>
                <a:lnTo>
                  <a:pt x="729" y="15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" name="Freeform 105"/>
          <p:cNvSpPr>
            <a:spLocks/>
          </p:cNvSpPr>
          <p:nvPr/>
        </p:nvSpPr>
        <p:spPr bwMode="auto">
          <a:xfrm>
            <a:off x="6435725" y="5448300"/>
            <a:ext cx="1592263" cy="1282700"/>
          </a:xfrm>
          <a:custGeom>
            <a:avLst/>
            <a:gdLst>
              <a:gd name="T0" fmla="*/ 1158734 w 999"/>
              <a:gd name="T1" fmla="*/ 86849 h 768"/>
              <a:gd name="T2" fmla="*/ 1136420 w 999"/>
              <a:gd name="T3" fmla="*/ 133615 h 768"/>
              <a:gd name="T4" fmla="*/ 1177860 w 999"/>
              <a:gd name="T5" fmla="*/ 90190 h 768"/>
              <a:gd name="T6" fmla="*/ 1259147 w 999"/>
              <a:gd name="T7" fmla="*/ 257208 h 768"/>
              <a:gd name="T8" fmla="*/ 1324495 w 999"/>
              <a:gd name="T9" fmla="*/ 369110 h 768"/>
              <a:gd name="T10" fmla="*/ 1286242 w 999"/>
              <a:gd name="T11" fmla="*/ 327356 h 768"/>
              <a:gd name="T12" fmla="*/ 1308556 w 999"/>
              <a:gd name="T13" fmla="*/ 375791 h 768"/>
              <a:gd name="T14" fmla="*/ 1349997 w 999"/>
              <a:gd name="T15" fmla="*/ 440928 h 768"/>
              <a:gd name="T16" fmla="*/ 1380280 w 999"/>
              <a:gd name="T17" fmla="*/ 522767 h 768"/>
              <a:gd name="T18" fmla="*/ 1487068 w 999"/>
              <a:gd name="T19" fmla="*/ 713168 h 768"/>
              <a:gd name="T20" fmla="*/ 1526915 w 999"/>
              <a:gd name="T21" fmla="*/ 781645 h 768"/>
              <a:gd name="T22" fmla="*/ 1552417 w 999"/>
              <a:gd name="T23" fmla="*/ 831751 h 768"/>
              <a:gd name="T24" fmla="*/ 1568355 w 999"/>
              <a:gd name="T25" fmla="*/ 866825 h 768"/>
              <a:gd name="T26" fmla="*/ 1590669 w 999"/>
              <a:gd name="T27" fmla="*/ 985408 h 768"/>
              <a:gd name="T28" fmla="*/ 1584294 w 999"/>
              <a:gd name="T29" fmla="*/ 1097310 h 768"/>
              <a:gd name="T30" fmla="*/ 1565167 w 999"/>
              <a:gd name="T31" fmla="*/ 1182489 h 768"/>
              <a:gd name="T32" fmla="*/ 1549229 w 999"/>
              <a:gd name="T33" fmla="*/ 1237605 h 768"/>
              <a:gd name="T34" fmla="*/ 1483881 w 999"/>
              <a:gd name="T35" fmla="*/ 1264328 h 768"/>
              <a:gd name="T36" fmla="*/ 1418533 w 999"/>
              <a:gd name="T37" fmla="*/ 1274349 h 768"/>
              <a:gd name="T38" fmla="*/ 1432877 w 999"/>
              <a:gd name="T39" fmla="*/ 1254307 h 768"/>
              <a:gd name="T40" fmla="*/ 1448816 w 999"/>
              <a:gd name="T41" fmla="*/ 1197521 h 768"/>
              <a:gd name="T42" fmla="*/ 1432877 w 999"/>
              <a:gd name="T43" fmla="*/ 1217563 h 768"/>
              <a:gd name="T44" fmla="*/ 1370717 w 999"/>
              <a:gd name="T45" fmla="*/ 1162447 h 768"/>
              <a:gd name="T46" fmla="*/ 1283055 w 999"/>
              <a:gd name="T47" fmla="*/ 1119022 h 768"/>
              <a:gd name="T48" fmla="*/ 1262335 w 999"/>
              <a:gd name="T49" fmla="*/ 1103990 h 768"/>
              <a:gd name="T50" fmla="*/ 1208143 w 999"/>
              <a:gd name="T51" fmla="*/ 1002109 h 768"/>
              <a:gd name="T52" fmla="*/ 1155546 w 999"/>
              <a:gd name="T53" fmla="*/ 896888 h 768"/>
              <a:gd name="T54" fmla="*/ 1149171 w 999"/>
              <a:gd name="T55" fmla="*/ 916930 h 768"/>
              <a:gd name="T56" fmla="*/ 1106137 w 999"/>
              <a:gd name="T57" fmla="*/ 900228 h 768"/>
              <a:gd name="T58" fmla="*/ 1048758 w 999"/>
              <a:gd name="T59" fmla="*/ 791666 h 768"/>
              <a:gd name="T60" fmla="*/ 1048758 w 999"/>
              <a:gd name="T61" fmla="*/ 753252 h 768"/>
              <a:gd name="T62" fmla="*/ 1032819 w 999"/>
              <a:gd name="T63" fmla="*/ 671413 h 768"/>
              <a:gd name="T64" fmla="*/ 1028038 w 999"/>
              <a:gd name="T65" fmla="*/ 749912 h 768"/>
              <a:gd name="T66" fmla="*/ 989785 w 999"/>
              <a:gd name="T67" fmla="*/ 713168 h 768"/>
              <a:gd name="T68" fmla="*/ 989785 w 999"/>
              <a:gd name="T69" fmla="*/ 627989 h 768"/>
              <a:gd name="T70" fmla="*/ 1002536 w 999"/>
              <a:gd name="T71" fmla="*/ 519427 h 768"/>
              <a:gd name="T72" fmla="*/ 996161 w 999"/>
              <a:gd name="T73" fmla="*/ 481013 h 768"/>
              <a:gd name="T74" fmla="*/ 967471 w 999"/>
              <a:gd name="T75" fmla="*/ 434247 h 768"/>
              <a:gd name="T76" fmla="*/ 902123 w 999"/>
              <a:gd name="T77" fmla="*/ 405854 h 768"/>
              <a:gd name="T78" fmla="*/ 817649 w 999"/>
              <a:gd name="T79" fmla="*/ 324015 h 768"/>
              <a:gd name="T80" fmla="*/ 733174 w 999"/>
              <a:gd name="T81" fmla="*/ 242176 h 768"/>
              <a:gd name="T82" fmla="*/ 634355 w 999"/>
              <a:gd name="T83" fmla="*/ 260548 h 768"/>
              <a:gd name="T84" fmla="*/ 570601 w 999"/>
              <a:gd name="T85" fmla="*/ 307314 h 768"/>
              <a:gd name="T86" fmla="*/ 549881 w 999"/>
              <a:gd name="T87" fmla="*/ 317335 h 768"/>
              <a:gd name="T88" fmla="*/ 518003 w 999"/>
              <a:gd name="T89" fmla="*/ 342387 h 768"/>
              <a:gd name="T90" fmla="*/ 452655 w 999"/>
              <a:gd name="T91" fmla="*/ 359089 h 768"/>
              <a:gd name="T92" fmla="*/ 439904 w 999"/>
              <a:gd name="T93" fmla="*/ 303973 h 768"/>
              <a:gd name="T94" fmla="*/ 387307 w 999"/>
              <a:gd name="T95" fmla="*/ 248857 h 768"/>
              <a:gd name="T96" fmla="*/ 371369 w 999"/>
              <a:gd name="T97" fmla="*/ 255538 h 768"/>
              <a:gd name="T98" fmla="*/ 270956 w 999"/>
              <a:gd name="T99" fmla="*/ 215454 h 768"/>
              <a:gd name="T100" fmla="*/ 227922 w 999"/>
              <a:gd name="T101" fmla="*/ 212113 h 768"/>
              <a:gd name="T102" fmla="*/ 293270 w 999"/>
              <a:gd name="T103" fmla="*/ 202092 h 768"/>
              <a:gd name="T104" fmla="*/ 180106 w 999"/>
              <a:gd name="T105" fmla="*/ 212113 h 768"/>
              <a:gd name="T106" fmla="*/ 98819 w 999"/>
              <a:gd name="T107" fmla="*/ 235496 h 768"/>
              <a:gd name="T108" fmla="*/ 133884 w 999"/>
              <a:gd name="T109" fmla="*/ 195411 h 768"/>
              <a:gd name="T110" fmla="*/ 78099 w 999"/>
              <a:gd name="T111" fmla="*/ 188731 h 768"/>
              <a:gd name="T112" fmla="*/ 55785 w 999"/>
              <a:gd name="T113" fmla="*/ 248857 h 768"/>
              <a:gd name="T114" fmla="*/ 49410 w 999"/>
              <a:gd name="T115" fmla="*/ 225475 h 768"/>
              <a:gd name="T116" fmla="*/ 43034 w 999"/>
              <a:gd name="T117" fmla="*/ 208773 h 768"/>
              <a:gd name="T118" fmla="*/ 20720 w 999"/>
              <a:gd name="T119" fmla="*/ 150316 h 768"/>
              <a:gd name="T120" fmla="*/ 1067884 w 999"/>
              <a:gd name="T121" fmla="*/ 110232 h 768"/>
              <a:gd name="T122" fmla="*/ 1051946 w 999"/>
              <a:gd name="T123" fmla="*/ 41755 h 768"/>
              <a:gd name="T124" fmla="*/ 1099761 w 999"/>
              <a:gd name="T125" fmla="*/ 8351 h 76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99"/>
              <a:gd name="T190" fmla="*/ 0 h 768"/>
              <a:gd name="T191" fmla="*/ 999 w 999"/>
              <a:gd name="T192" fmla="*/ 768 h 76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99" h="768">
                <a:moveTo>
                  <a:pt x="729" y="15"/>
                </a:moveTo>
                <a:lnTo>
                  <a:pt x="729" y="37"/>
                </a:lnTo>
                <a:lnTo>
                  <a:pt x="735" y="37"/>
                </a:lnTo>
                <a:lnTo>
                  <a:pt x="737" y="49"/>
                </a:lnTo>
                <a:lnTo>
                  <a:pt x="735" y="49"/>
                </a:lnTo>
                <a:lnTo>
                  <a:pt x="733" y="51"/>
                </a:lnTo>
                <a:lnTo>
                  <a:pt x="731" y="51"/>
                </a:lnTo>
                <a:lnTo>
                  <a:pt x="727" y="52"/>
                </a:lnTo>
                <a:lnTo>
                  <a:pt x="721" y="52"/>
                </a:lnTo>
                <a:lnTo>
                  <a:pt x="719" y="56"/>
                </a:lnTo>
                <a:lnTo>
                  <a:pt x="715" y="58"/>
                </a:lnTo>
                <a:lnTo>
                  <a:pt x="713" y="64"/>
                </a:lnTo>
                <a:lnTo>
                  <a:pt x="713" y="70"/>
                </a:lnTo>
                <a:lnTo>
                  <a:pt x="713" y="76"/>
                </a:lnTo>
                <a:lnTo>
                  <a:pt x="713" y="78"/>
                </a:lnTo>
                <a:lnTo>
                  <a:pt x="713" y="80"/>
                </a:lnTo>
                <a:lnTo>
                  <a:pt x="715" y="80"/>
                </a:lnTo>
                <a:lnTo>
                  <a:pt x="719" y="80"/>
                </a:lnTo>
                <a:lnTo>
                  <a:pt x="719" y="78"/>
                </a:lnTo>
                <a:lnTo>
                  <a:pt x="721" y="68"/>
                </a:lnTo>
                <a:lnTo>
                  <a:pt x="723" y="60"/>
                </a:lnTo>
                <a:lnTo>
                  <a:pt x="727" y="56"/>
                </a:lnTo>
                <a:lnTo>
                  <a:pt x="731" y="54"/>
                </a:lnTo>
                <a:lnTo>
                  <a:pt x="737" y="54"/>
                </a:lnTo>
                <a:lnTo>
                  <a:pt x="739" y="54"/>
                </a:lnTo>
                <a:lnTo>
                  <a:pt x="741" y="54"/>
                </a:lnTo>
                <a:lnTo>
                  <a:pt x="743" y="56"/>
                </a:lnTo>
                <a:lnTo>
                  <a:pt x="766" y="107"/>
                </a:lnTo>
                <a:lnTo>
                  <a:pt x="764" y="125"/>
                </a:lnTo>
                <a:lnTo>
                  <a:pt x="776" y="149"/>
                </a:lnTo>
                <a:lnTo>
                  <a:pt x="782" y="143"/>
                </a:lnTo>
                <a:lnTo>
                  <a:pt x="784" y="145"/>
                </a:lnTo>
                <a:lnTo>
                  <a:pt x="786" y="149"/>
                </a:lnTo>
                <a:lnTo>
                  <a:pt x="790" y="154"/>
                </a:lnTo>
                <a:lnTo>
                  <a:pt x="794" y="162"/>
                </a:lnTo>
                <a:lnTo>
                  <a:pt x="796" y="168"/>
                </a:lnTo>
                <a:lnTo>
                  <a:pt x="799" y="172"/>
                </a:lnTo>
                <a:lnTo>
                  <a:pt x="801" y="178"/>
                </a:lnTo>
                <a:lnTo>
                  <a:pt x="803" y="180"/>
                </a:lnTo>
                <a:lnTo>
                  <a:pt x="813" y="196"/>
                </a:lnTo>
                <a:lnTo>
                  <a:pt x="821" y="207"/>
                </a:lnTo>
                <a:lnTo>
                  <a:pt x="827" y="215"/>
                </a:lnTo>
                <a:lnTo>
                  <a:pt x="831" y="221"/>
                </a:lnTo>
                <a:lnTo>
                  <a:pt x="831" y="225"/>
                </a:lnTo>
                <a:lnTo>
                  <a:pt x="827" y="221"/>
                </a:lnTo>
                <a:lnTo>
                  <a:pt x="825" y="217"/>
                </a:lnTo>
                <a:lnTo>
                  <a:pt x="821" y="213"/>
                </a:lnTo>
                <a:lnTo>
                  <a:pt x="817" y="209"/>
                </a:lnTo>
                <a:lnTo>
                  <a:pt x="813" y="204"/>
                </a:lnTo>
                <a:lnTo>
                  <a:pt x="809" y="200"/>
                </a:lnTo>
                <a:lnTo>
                  <a:pt x="807" y="196"/>
                </a:lnTo>
                <a:lnTo>
                  <a:pt x="805" y="194"/>
                </a:lnTo>
                <a:lnTo>
                  <a:pt x="799" y="196"/>
                </a:lnTo>
                <a:lnTo>
                  <a:pt x="801" y="196"/>
                </a:lnTo>
                <a:lnTo>
                  <a:pt x="803" y="200"/>
                </a:lnTo>
                <a:lnTo>
                  <a:pt x="807" y="205"/>
                </a:lnTo>
                <a:lnTo>
                  <a:pt x="811" y="211"/>
                </a:lnTo>
                <a:lnTo>
                  <a:pt x="817" y="219"/>
                </a:lnTo>
                <a:lnTo>
                  <a:pt x="821" y="225"/>
                </a:lnTo>
                <a:lnTo>
                  <a:pt x="823" y="227"/>
                </a:lnTo>
                <a:lnTo>
                  <a:pt x="825" y="229"/>
                </a:lnTo>
                <a:lnTo>
                  <a:pt x="839" y="243"/>
                </a:lnTo>
                <a:lnTo>
                  <a:pt x="847" y="253"/>
                </a:lnTo>
                <a:lnTo>
                  <a:pt x="852" y="260"/>
                </a:lnTo>
                <a:lnTo>
                  <a:pt x="852" y="264"/>
                </a:lnTo>
                <a:lnTo>
                  <a:pt x="850" y="264"/>
                </a:lnTo>
                <a:lnTo>
                  <a:pt x="848" y="264"/>
                </a:lnTo>
                <a:lnTo>
                  <a:pt x="847" y="264"/>
                </a:lnTo>
                <a:lnTo>
                  <a:pt x="845" y="264"/>
                </a:lnTo>
                <a:lnTo>
                  <a:pt x="847" y="264"/>
                </a:lnTo>
                <a:lnTo>
                  <a:pt x="852" y="282"/>
                </a:lnTo>
                <a:lnTo>
                  <a:pt x="858" y="298"/>
                </a:lnTo>
                <a:lnTo>
                  <a:pt x="866" y="313"/>
                </a:lnTo>
                <a:lnTo>
                  <a:pt x="874" y="329"/>
                </a:lnTo>
                <a:lnTo>
                  <a:pt x="882" y="341"/>
                </a:lnTo>
                <a:lnTo>
                  <a:pt x="890" y="357"/>
                </a:lnTo>
                <a:lnTo>
                  <a:pt x="898" y="368"/>
                </a:lnTo>
                <a:lnTo>
                  <a:pt x="903" y="380"/>
                </a:lnTo>
                <a:lnTo>
                  <a:pt x="911" y="392"/>
                </a:lnTo>
                <a:lnTo>
                  <a:pt x="915" y="400"/>
                </a:lnTo>
                <a:lnTo>
                  <a:pt x="921" y="409"/>
                </a:lnTo>
                <a:lnTo>
                  <a:pt x="927" y="419"/>
                </a:lnTo>
                <a:lnTo>
                  <a:pt x="933" y="427"/>
                </a:lnTo>
                <a:lnTo>
                  <a:pt x="937" y="433"/>
                </a:lnTo>
                <a:lnTo>
                  <a:pt x="939" y="439"/>
                </a:lnTo>
                <a:lnTo>
                  <a:pt x="941" y="443"/>
                </a:lnTo>
                <a:lnTo>
                  <a:pt x="945" y="447"/>
                </a:lnTo>
                <a:lnTo>
                  <a:pt x="948" y="453"/>
                </a:lnTo>
                <a:lnTo>
                  <a:pt x="952" y="455"/>
                </a:lnTo>
                <a:lnTo>
                  <a:pt x="954" y="460"/>
                </a:lnTo>
                <a:lnTo>
                  <a:pt x="956" y="464"/>
                </a:lnTo>
                <a:lnTo>
                  <a:pt x="958" y="468"/>
                </a:lnTo>
                <a:lnTo>
                  <a:pt x="960" y="470"/>
                </a:lnTo>
                <a:lnTo>
                  <a:pt x="962" y="470"/>
                </a:lnTo>
                <a:lnTo>
                  <a:pt x="968" y="476"/>
                </a:lnTo>
                <a:lnTo>
                  <a:pt x="972" y="480"/>
                </a:lnTo>
                <a:lnTo>
                  <a:pt x="974" y="484"/>
                </a:lnTo>
                <a:lnTo>
                  <a:pt x="976" y="488"/>
                </a:lnTo>
                <a:lnTo>
                  <a:pt x="976" y="492"/>
                </a:lnTo>
                <a:lnTo>
                  <a:pt x="974" y="496"/>
                </a:lnTo>
                <a:lnTo>
                  <a:pt x="974" y="498"/>
                </a:lnTo>
                <a:lnTo>
                  <a:pt x="974" y="500"/>
                </a:lnTo>
                <a:lnTo>
                  <a:pt x="980" y="506"/>
                </a:lnTo>
                <a:lnTo>
                  <a:pt x="984" y="510"/>
                </a:lnTo>
                <a:lnTo>
                  <a:pt x="986" y="511"/>
                </a:lnTo>
                <a:lnTo>
                  <a:pt x="986" y="515"/>
                </a:lnTo>
                <a:lnTo>
                  <a:pt x="986" y="517"/>
                </a:lnTo>
                <a:lnTo>
                  <a:pt x="986" y="519"/>
                </a:lnTo>
                <a:lnTo>
                  <a:pt x="984" y="519"/>
                </a:lnTo>
                <a:lnTo>
                  <a:pt x="996" y="531"/>
                </a:lnTo>
                <a:lnTo>
                  <a:pt x="996" y="533"/>
                </a:lnTo>
                <a:lnTo>
                  <a:pt x="996" y="537"/>
                </a:lnTo>
                <a:lnTo>
                  <a:pt x="998" y="543"/>
                </a:lnTo>
                <a:lnTo>
                  <a:pt x="998" y="551"/>
                </a:lnTo>
                <a:lnTo>
                  <a:pt x="998" y="559"/>
                </a:lnTo>
                <a:lnTo>
                  <a:pt x="998" y="568"/>
                </a:lnTo>
                <a:lnTo>
                  <a:pt x="998" y="580"/>
                </a:lnTo>
                <a:lnTo>
                  <a:pt x="998" y="590"/>
                </a:lnTo>
                <a:lnTo>
                  <a:pt x="998" y="602"/>
                </a:lnTo>
                <a:lnTo>
                  <a:pt x="998" y="613"/>
                </a:lnTo>
                <a:lnTo>
                  <a:pt x="998" y="623"/>
                </a:lnTo>
                <a:lnTo>
                  <a:pt x="998" y="631"/>
                </a:lnTo>
                <a:lnTo>
                  <a:pt x="998" y="639"/>
                </a:lnTo>
                <a:lnTo>
                  <a:pt x="998" y="645"/>
                </a:lnTo>
                <a:lnTo>
                  <a:pt x="998" y="651"/>
                </a:lnTo>
                <a:lnTo>
                  <a:pt x="994" y="657"/>
                </a:lnTo>
                <a:lnTo>
                  <a:pt x="990" y="661"/>
                </a:lnTo>
                <a:lnTo>
                  <a:pt x="988" y="666"/>
                </a:lnTo>
                <a:lnTo>
                  <a:pt x="986" y="672"/>
                </a:lnTo>
                <a:lnTo>
                  <a:pt x="984" y="678"/>
                </a:lnTo>
                <a:lnTo>
                  <a:pt x="982" y="682"/>
                </a:lnTo>
                <a:lnTo>
                  <a:pt x="982" y="688"/>
                </a:lnTo>
                <a:lnTo>
                  <a:pt x="982" y="694"/>
                </a:lnTo>
                <a:lnTo>
                  <a:pt x="982" y="698"/>
                </a:lnTo>
                <a:lnTo>
                  <a:pt x="982" y="704"/>
                </a:lnTo>
                <a:lnTo>
                  <a:pt x="982" y="708"/>
                </a:lnTo>
                <a:lnTo>
                  <a:pt x="982" y="712"/>
                </a:lnTo>
                <a:lnTo>
                  <a:pt x="982" y="715"/>
                </a:lnTo>
                <a:lnTo>
                  <a:pt x="982" y="717"/>
                </a:lnTo>
                <a:lnTo>
                  <a:pt x="984" y="719"/>
                </a:lnTo>
                <a:lnTo>
                  <a:pt x="982" y="729"/>
                </a:lnTo>
                <a:lnTo>
                  <a:pt x="980" y="737"/>
                </a:lnTo>
                <a:lnTo>
                  <a:pt x="976" y="739"/>
                </a:lnTo>
                <a:lnTo>
                  <a:pt x="972" y="741"/>
                </a:lnTo>
                <a:lnTo>
                  <a:pt x="970" y="743"/>
                </a:lnTo>
                <a:lnTo>
                  <a:pt x="966" y="743"/>
                </a:lnTo>
                <a:lnTo>
                  <a:pt x="962" y="743"/>
                </a:lnTo>
                <a:lnTo>
                  <a:pt x="960" y="743"/>
                </a:lnTo>
                <a:lnTo>
                  <a:pt x="952" y="749"/>
                </a:lnTo>
                <a:lnTo>
                  <a:pt x="945" y="755"/>
                </a:lnTo>
                <a:lnTo>
                  <a:pt x="939" y="757"/>
                </a:lnTo>
                <a:lnTo>
                  <a:pt x="935" y="757"/>
                </a:lnTo>
                <a:lnTo>
                  <a:pt x="931" y="757"/>
                </a:lnTo>
                <a:lnTo>
                  <a:pt x="927" y="755"/>
                </a:lnTo>
                <a:lnTo>
                  <a:pt x="925" y="755"/>
                </a:lnTo>
                <a:lnTo>
                  <a:pt x="915" y="763"/>
                </a:lnTo>
                <a:lnTo>
                  <a:pt x="909" y="767"/>
                </a:lnTo>
                <a:lnTo>
                  <a:pt x="903" y="767"/>
                </a:lnTo>
                <a:lnTo>
                  <a:pt x="898" y="767"/>
                </a:lnTo>
                <a:lnTo>
                  <a:pt x="894" y="767"/>
                </a:lnTo>
                <a:lnTo>
                  <a:pt x="890" y="763"/>
                </a:lnTo>
                <a:lnTo>
                  <a:pt x="888" y="763"/>
                </a:lnTo>
                <a:lnTo>
                  <a:pt x="888" y="761"/>
                </a:lnTo>
                <a:lnTo>
                  <a:pt x="882" y="751"/>
                </a:lnTo>
                <a:lnTo>
                  <a:pt x="882" y="747"/>
                </a:lnTo>
                <a:lnTo>
                  <a:pt x="884" y="743"/>
                </a:lnTo>
                <a:lnTo>
                  <a:pt x="886" y="745"/>
                </a:lnTo>
                <a:lnTo>
                  <a:pt x="892" y="747"/>
                </a:lnTo>
                <a:lnTo>
                  <a:pt x="896" y="749"/>
                </a:lnTo>
                <a:lnTo>
                  <a:pt x="899" y="751"/>
                </a:lnTo>
                <a:lnTo>
                  <a:pt x="899" y="753"/>
                </a:lnTo>
                <a:lnTo>
                  <a:pt x="919" y="745"/>
                </a:lnTo>
                <a:lnTo>
                  <a:pt x="909" y="733"/>
                </a:lnTo>
                <a:lnTo>
                  <a:pt x="911" y="731"/>
                </a:lnTo>
                <a:lnTo>
                  <a:pt x="911" y="729"/>
                </a:lnTo>
                <a:lnTo>
                  <a:pt x="913" y="727"/>
                </a:lnTo>
                <a:lnTo>
                  <a:pt x="909" y="717"/>
                </a:lnTo>
                <a:lnTo>
                  <a:pt x="905" y="712"/>
                </a:lnTo>
                <a:lnTo>
                  <a:pt x="901" y="710"/>
                </a:lnTo>
                <a:lnTo>
                  <a:pt x="899" y="708"/>
                </a:lnTo>
                <a:lnTo>
                  <a:pt x="898" y="710"/>
                </a:lnTo>
                <a:lnTo>
                  <a:pt x="896" y="712"/>
                </a:lnTo>
                <a:lnTo>
                  <a:pt x="896" y="714"/>
                </a:lnTo>
                <a:lnTo>
                  <a:pt x="896" y="715"/>
                </a:lnTo>
                <a:lnTo>
                  <a:pt x="899" y="723"/>
                </a:lnTo>
                <a:lnTo>
                  <a:pt x="899" y="729"/>
                </a:lnTo>
                <a:lnTo>
                  <a:pt x="898" y="731"/>
                </a:lnTo>
                <a:lnTo>
                  <a:pt x="894" y="733"/>
                </a:lnTo>
                <a:lnTo>
                  <a:pt x="890" y="733"/>
                </a:lnTo>
                <a:lnTo>
                  <a:pt x="886" y="733"/>
                </a:lnTo>
                <a:lnTo>
                  <a:pt x="884" y="731"/>
                </a:lnTo>
                <a:lnTo>
                  <a:pt x="882" y="731"/>
                </a:lnTo>
                <a:lnTo>
                  <a:pt x="874" y="717"/>
                </a:lnTo>
                <a:lnTo>
                  <a:pt x="868" y="706"/>
                </a:lnTo>
                <a:lnTo>
                  <a:pt x="860" y="696"/>
                </a:lnTo>
                <a:lnTo>
                  <a:pt x="854" y="688"/>
                </a:lnTo>
                <a:lnTo>
                  <a:pt x="848" y="682"/>
                </a:lnTo>
                <a:lnTo>
                  <a:pt x="841" y="680"/>
                </a:lnTo>
                <a:lnTo>
                  <a:pt x="835" y="676"/>
                </a:lnTo>
                <a:lnTo>
                  <a:pt x="829" y="672"/>
                </a:lnTo>
                <a:lnTo>
                  <a:pt x="823" y="670"/>
                </a:lnTo>
                <a:lnTo>
                  <a:pt x="817" y="670"/>
                </a:lnTo>
                <a:lnTo>
                  <a:pt x="811" y="670"/>
                </a:lnTo>
                <a:lnTo>
                  <a:pt x="807" y="670"/>
                </a:lnTo>
                <a:lnTo>
                  <a:pt x="805" y="670"/>
                </a:lnTo>
                <a:lnTo>
                  <a:pt x="801" y="670"/>
                </a:lnTo>
                <a:lnTo>
                  <a:pt x="799" y="670"/>
                </a:lnTo>
                <a:lnTo>
                  <a:pt x="799" y="672"/>
                </a:lnTo>
                <a:lnTo>
                  <a:pt x="798" y="670"/>
                </a:lnTo>
                <a:lnTo>
                  <a:pt x="796" y="666"/>
                </a:lnTo>
                <a:lnTo>
                  <a:pt x="794" y="664"/>
                </a:lnTo>
                <a:lnTo>
                  <a:pt x="792" y="661"/>
                </a:lnTo>
                <a:lnTo>
                  <a:pt x="790" y="657"/>
                </a:lnTo>
                <a:lnTo>
                  <a:pt x="788" y="655"/>
                </a:lnTo>
                <a:lnTo>
                  <a:pt x="786" y="651"/>
                </a:lnTo>
                <a:lnTo>
                  <a:pt x="782" y="631"/>
                </a:lnTo>
                <a:lnTo>
                  <a:pt x="776" y="617"/>
                </a:lnTo>
                <a:lnTo>
                  <a:pt x="770" y="608"/>
                </a:lnTo>
                <a:lnTo>
                  <a:pt x="766" y="602"/>
                </a:lnTo>
                <a:lnTo>
                  <a:pt x="762" y="600"/>
                </a:lnTo>
                <a:lnTo>
                  <a:pt x="758" y="600"/>
                </a:lnTo>
                <a:lnTo>
                  <a:pt x="756" y="600"/>
                </a:lnTo>
                <a:lnTo>
                  <a:pt x="747" y="590"/>
                </a:lnTo>
                <a:lnTo>
                  <a:pt x="741" y="576"/>
                </a:lnTo>
                <a:lnTo>
                  <a:pt x="741" y="559"/>
                </a:lnTo>
                <a:lnTo>
                  <a:pt x="733" y="545"/>
                </a:lnTo>
                <a:lnTo>
                  <a:pt x="741" y="529"/>
                </a:lnTo>
                <a:lnTo>
                  <a:pt x="725" y="539"/>
                </a:lnTo>
                <a:lnTo>
                  <a:pt x="725" y="537"/>
                </a:lnTo>
                <a:lnTo>
                  <a:pt x="723" y="537"/>
                </a:lnTo>
                <a:lnTo>
                  <a:pt x="719" y="535"/>
                </a:lnTo>
                <a:lnTo>
                  <a:pt x="717" y="533"/>
                </a:lnTo>
                <a:lnTo>
                  <a:pt x="713" y="531"/>
                </a:lnTo>
                <a:lnTo>
                  <a:pt x="711" y="531"/>
                </a:lnTo>
                <a:lnTo>
                  <a:pt x="709" y="529"/>
                </a:lnTo>
                <a:lnTo>
                  <a:pt x="709" y="531"/>
                </a:lnTo>
                <a:lnTo>
                  <a:pt x="715" y="541"/>
                </a:lnTo>
                <a:lnTo>
                  <a:pt x="721" y="549"/>
                </a:lnTo>
                <a:lnTo>
                  <a:pt x="723" y="555"/>
                </a:lnTo>
                <a:lnTo>
                  <a:pt x="723" y="559"/>
                </a:lnTo>
                <a:lnTo>
                  <a:pt x="721" y="559"/>
                </a:lnTo>
                <a:lnTo>
                  <a:pt x="719" y="559"/>
                </a:lnTo>
                <a:lnTo>
                  <a:pt x="715" y="557"/>
                </a:lnTo>
                <a:lnTo>
                  <a:pt x="713" y="555"/>
                </a:lnTo>
                <a:lnTo>
                  <a:pt x="707" y="551"/>
                </a:lnTo>
                <a:lnTo>
                  <a:pt x="703" y="547"/>
                </a:lnTo>
                <a:lnTo>
                  <a:pt x="698" y="543"/>
                </a:lnTo>
                <a:lnTo>
                  <a:pt x="694" y="539"/>
                </a:lnTo>
                <a:lnTo>
                  <a:pt x="690" y="535"/>
                </a:lnTo>
                <a:lnTo>
                  <a:pt x="686" y="531"/>
                </a:lnTo>
                <a:lnTo>
                  <a:pt x="684" y="529"/>
                </a:lnTo>
                <a:lnTo>
                  <a:pt x="680" y="511"/>
                </a:lnTo>
                <a:lnTo>
                  <a:pt x="652" y="476"/>
                </a:lnTo>
                <a:lnTo>
                  <a:pt x="654" y="476"/>
                </a:lnTo>
                <a:lnTo>
                  <a:pt x="656" y="474"/>
                </a:lnTo>
                <a:lnTo>
                  <a:pt x="658" y="474"/>
                </a:lnTo>
                <a:lnTo>
                  <a:pt x="660" y="472"/>
                </a:lnTo>
                <a:lnTo>
                  <a:pt x="662" y="472"/>
                </a:lnTo>
                <a:lnTo>
                  <a:pt x="664" y="470"/>
                </a:lnTo>
                <a:lnTo>
                  <a:pt x="666" y="470"/>
                </a:lnTo>
                <a:lnTo>
                  <a:pt x="660" y="468"/>
                </a:lnTo>
                <a:lnTo>
                  <a:pt x="658" y="462"/>
                </a:lnTo>
                <a:lnTo>
                  <a:pt x="658" y="457"/>
                </a:lnTo>
                <a:lnTo>
                  <a:pt x="658" y="451"/>
                </a:lnTo>
                <a:lnTo>
                  <a:pt x="660" y="443"/>
                </a:lnTo>
                <a:lnTo>
                  <a:pt x="662" y="435"/>
                </a:lnTo>
                <a:lnTo>
                  <a:pt x="662" y="429"/>
                </a:lnTo>
                <a:lnTo>
                  <a:pt x="662" y="425"/>
                </a:lnTo>
                <a:lnTo>
                  <a:pt x="658" y="415"/>
                </a:lnTo>
                <a:lnTo>
                  <a:pt x="656" y="408"/>
                </a:lnTo>
                <a:lnTo>
                  <a:pt x="652" y="404"/>
                </a:lnTo>
                <a:lnTo>
                  <a:pt x="650" y="402"/>
                </a:lnTo>
                <a:lnTo>
                  <a:pt x="648" y="402"/>
                </a:lnTo>
                <a:lnTo>
                  <a:pt x="647" y="404"/>
                </a:lnTo>
                <a:lnTo>
                  <a:pt x="647" y="408"/>
                </a:lnTo>
                <a:lnTo>
                  <a:pt x="645" y="411"/>
                </a:lnTo>
                <a:lnTo>
                  <a:pt x="645" y="417"/>
                </a:lnTo>
                <a:lnTo>
                  <a:pt x="645" y="423"/>
                </a:lnTo>
                <a:lnTo>
                  <a:pt x="645" y="429"/>
                </a:lnTo>
                <a:lnTo>
                  <a:pt x="645" y="435"/>
                </a:lnTo>
                <a:lnTo>
                  <a:pt x="645" y="441"/>
                </a:lnTo>
                <a:lnTo>
                  <a:pt x="645" y="445"/>
                </a:lnTo>
                <a:lnTo>
                  <a:pt x="645" y="449"/>
                </a:lnTo>
                <a:lnTo>
                  <a:pt x="641" y="447"/>
                </a:lnTo>
                <a:lnTo>
                  <a:pt x="637" y="443"/>
                </a:lnTo>
                <a:lnTo>
                  <a:pt x="633" y="439"/>
                </a:lnTo>
                <a:lnTo>
                  <a:pt x="627" y="435"/>
                </a:lnTo>
                <a:lnTo>
                  <a:pt x="625" y="431"/>
                </a:lnTo>
                <a:lnTo>
                  <a:pt x="621" y="429"/>
                </a:lnTo>
                <a:lnTo>
                  <a:pt x="621" y="427"/>
                </a:lnTo>
                <a:lnTo>
                  <a:pt x="623" y="419"/>
                </a:lnTo>
                <a:lnTo>
                  <a:pt x="625" y="409"/>
                </a:lnTo>
                <a:lnTo>
                  <a:pt x="625" y="402"/>
                </a:lnTo>
                <a:lnTo>
                  <a:pt x="625" y="396"/>
                </a:lnTo>
                <a:lnTo>
                  <a:pt x="623" y="388"/>
                </a:lnTo>
                <a:lnTo>
                  <a:pt x="623" y="382"/>
                </a:lnTo>
                <a:lnTo>
                  <a:pt x="621" y="378"/>
                </a:lnTo>
                <a:lnTo>
                  <a:pt x="621" y="376"/>
                </a:lnTo>
                <a:lnTo>
                  <a:pt x="625" y="368"/>
                </a:lnTo>
                <a:lnTo>
                  <a:pt x="627" y="362"/>
                </a:lnTo>
                <a:lnTo>
                  <a:pt x="629" y="355"/>
                </a:lnTo>
                <a:lnTo>
                  <a:pt x="629" y="349"/>
                </a:lnTo>
                <a:lnTo>
                  <a:pt x="631" y="341"/>
                </a:lnTo>
                <a:lnTo>
                  <a:pt x="631" y="337"/>
                </a:lnTo>
                <a:lnTo>
                  <a:pt x="631" y="329"/>
                </a:lnTo>
                <a:lnTo>
                  <a:pt x="631" y="323"/>
                </a:lnTo>
                <a:lnTo>
                  <a:pt x="629" y="317"/>
                </a:lnTo>
                <a:lnTo>
                  <a:pt x="629" y="311"/>
                </a:lnTo>
                <a:lnTo>
                  <a:pt x="627" y="307"/>
                </a:lnTo>
                <a:lnTo>
                  <a:pt x="627" y="302"/>
                </a:lnTo>
                <a:lnTo>
                  <a:pt x="627" y="300"/>
                </a:lnTo>
                <a:lnTo>
                  <a:pt x="625" y="296"/>
                </a:lnTo>
                <a:lnTo>
                  <a:pt x="625" y="294"/>
                </a:lnTo>
                <a:lnTo>
                  <a:pt x="625" y="292"/>
                </a:lnTo>
                <a:lnTo>
                  <a:pt x="625" y="288"/>
                </a:lnTo>
                <a:lnTo>
                  <a:pt x="625" y="286"/>
                </a:lnTo>
                <a:lnTo>
                  <a:pt x="623" y="284"/>
                </a:lnTo>
                <a:lnTo>
                  <a:pt x="623" y="280"/>
                </a:lnTo>
                <a:lnTo>
                  <a:pt x="621" y="278"/>
                </a:lnTo>
                <a:lnTo>
                  <a:pt x="619" y="276"/>
                </a:lnTo>
                <a:lnTo>
                  <a:pt x="615" y="272"/>
                </a:lnTo>
                <a:lnTo>
                  <a:pt x="611" y="268"/>
                </a:lnTo>
                <a:lnTo>
                  <a:pt x="607" y="260"/>
                </a:lnTo>
                <a:lnTo>
                  <a:pt x="603" y="255"/>
                </a:lnTo>
                <a:lnTo>
                  <a:pt x="599" y="251"/>
                </a:lnTo>
                <a:lnTo>
                  <a:pt x="598" y="247"/>
                </a:lnTo>
                <a:lnTo>
                  <a:pt x="598" y="245"/>
                </a:lnTo>
                <a:lnTo>
                  <a:pt x="584" y="249"/>
                </a:lnTo>
                <a:lnTo>
                  <a:pt x="576" y="249"/>
                </a:lnTo>
                <a:lnTo>
                  <a:pt x="570" y="249"/>
                </a:lnTo>
                <a:lnTo>
                  <a:pt x="568" y="247"/>
                </a:lnTo>
                <a:lnTo>
                  <a:pt x="566" y="243"/>
                </a:lnTo>
                <a:lnTo>
                  <a:pt x="566" y="241"/>
                </a:lnTo>
                <a:lnTo>
                  <a:pt x="568" y="241"/>
                </a:lnTo>
                <a:lnTo>
                  <a:pt x="568" y="239"/>
                </a:lnTo>
                <a:lnTo>
                  <a:pt x="558" y="231"/>
                </a:lnTo>
                <a:lnTo>
                  <a:pt x="543" y="215"/>
                </a:lnTo>
                <a:lnTo>
                  <a:pt x="523" y="202"/>
                </a:lnTo>
                <a:lnTo>
                  <a:pt x="521" y="202"/>
                </a:lnTo>
                <a:lnTo>
                  <a:pt x="519" y="198"/>
                </a:lnTo>
                <a:lnTo>
                  <a:pt x="513" y="194"/>
                </a:lnTo>
                <a:lnTo>
                  <a:pt x="509" y="188"/>
                </a:lnTo>
                <a:lnTo>
                  <a:pt x="503" y="182"/>
                </a:lnTo>
                <a:lnTo>
                  <a:pt x="501" y="176"/>
                </a:lnTo>
                <a:lnTo>
                  <a:pt x="499" y="172"/>
                </a:lnTo>
                <a:lnTo>
                  <a:pt x="498" y="170"/>
                </a:lnTo>
                <a:lnTo>
                  <a:pt x="486" y="162"/>
                </a:lnTo>
                <a:lnTo>
                  <a:pt x="476" y="156"/>
                </a:lnTo>
                <a:lnTo>
                  <a:pt x="468" y="149"/>
                </a:lnTo>
                <a:lnTo>
                  <a:pt x="460" y="145"/>
                </a:lnTo>
                <a:lnTo>
                  <a:pt x="452" y="141"/>
                </a:lnTo>
                <a:lnTo>
                  <a:pt x="447" y="139"/>
                </a:lnTo>
                <a:lnTo>
                  <a:pt x="443" y="139"/>
                </a:lnTo>
                <a:lnTo>
                  <a:pt x="443" y="137"/>
                </a:lnTo>
                <a:lnTo>
                  <a:pt x="423" y="137"/>
                </a:lnTo>
                <a:lnTo>
                  <a:pt x="411" y="137"/>
                </a:lnTo>
                <a:lnTo>
                  <a:pt x="403" y="143"/>
                </a:lnTo>
                <a:lnTo>
                  <a:pt x="398" y="149"/>
                </a:lnTo>
                <a:lnTo>
                  <a:pt x="398" y="156"/>
                </a:lnTo>
                <a:lnTo>
                  <a:pt x="398" y="162"/>
                </a:lnTo>
                <a:lnTo>
                  <a:pt x="399" y="166"/>
                </a:lnTo>
                <a:lnTo>
                  <a:pt x="399" y="168"/>
                </a:lnTo>
                <a:lnTo>
                  <a:pt x="392" y="166"/>
                </a:lnTo>
                <a:lnTo>
                  <a:pt x="384" y="168"/>
                </a:lnTo>
                <a:lnTo>
                  <a:pt x="376" y="170"/>
                </a:lnTo>
                <a:lnTo>
                  <a:pt x="370" y="174"/>
                </a:lnTo>
                <a:lnTo>
                  <a:pt x="364" y="180"/>
                </a:lnTo>
                <a:lnTo>
                  <a:pt x="358" y="184"/>
                </a:lnTo>
                <a:lnTo>
                  <a:pt x="354" y="188"/>
                </a:lnTo>
                <a:lnTo>
                  <a:pt x="354" y="190"/>
                </a:lnTo>
                <a:lnTo>
                  <a:pt x="347" y="198"/>
                </a:lnTo>
                <a:lnTo>
                  <a:pt x="343" y="200"/>
                </a:lnTo>
                <a:lnTo>
                  <a:pt x="341" y="200"/>
                </a:lnTo>
                <a:lnTo>
                  <a:pt x="341" y="198"/>
                </a:lnTo>
                <a:lnTo>
                  <a:pt x="341" y="196"/>
                </a:lnTo>
                <a:lnTo>
                  <a:pt x="343" y="192"/>
                </a:lnTo>
                <a:lnTo>
                  <a:pt x="345" y="190"/>
                </a:lnTo>
                <a:lnTo>
                  <a:pt x="345" y="188"/>
                </a:lnTo>
                <a:lnTo>
                  <a:pt x="343" y="188"/>
                </a:lnTo>
                <a:lnTo>
                  <a:pt x="343" y="190"/>
                </a:lnTo>
                <a:lnTo>
                  <a:pt x="339" y="194"/>
                </a:lnTo>
                <a:lnTo>
                  <a:pt x="335" y="196"/>
                </a:lnTo>
                <a:lnTo>
                  <a:pt x="333" y="200"/>
                </a:lnTo>
                <a:lnTo>
                  <a:pt x="329" y="202"/>
                </a:lnTo>
                <a:lnTo>
                  <a:pt x="327" y="204"/>
                </a:lnTo>
                <a:lnTo>
                  <a:pt x="325" y="205"/>
                </a:lnTo>
                <a:lnTo>
                  <a:pt x="319" y="204"/>
                </a:lnTo>
                <a:lnTo>
                  <a:pt x="311" y="204"/>
                </a:lnTo>
                <a:lnTo>
                  <a:pt x="303" y="205"/>
                </a:lnTo>
                <a:lnTo>
                  <a:pt x="298" y="209"/>
                </a:lnTo>
                <a:lnTo>
                  <a:pt x="292" y="211"/>
                </a:lnTo>
                <a:lnTo>
                  <a:pt x="288" y="213"/>
                </a:lnTo>
                <a:lnTo>
                  <a:pt x="284" y="215"/>
                </a:lnTo>
                <a:lnTo>
                  <a:pt x="276" y="207"/>
                </a:lnTo>
                <a:lnTo>
                  <a:pt x="272" y="202"/>
                </a:lnTo>
                <a:lnTo>
                  <a:pt x="274" y="202"/>
                </a:lnTo>
                <a:lnTo>
                  <a:pt x="278" y="204"/>
                </a:lnTo>
                <a:lnTo>
                  <a:pt x="282" y="207"/>
                </a:lnTo>
                <a:lnTo>
                  <a:pt x="286" y="209"/>
                </a:lnTo>
                <a:lnTo>
                  <a:pt x="288" y="209"/>
                </a:lnTo>
                <a:lnTo>
                  <a:pt x="288" y="198"/>
                </a:lnTo>
                <a:lnTo>
                  <a:pt x="276" y="182"/>
                </a:lnTo>
                <a:lnTo>
                  <a:pt x="245" y="158"/>
                </a:lnTo>
                <a:lnTo>
                  <a:pt x="260" y="160"/>
                </a:lnTo>
                <a:lnTo>
                  <a:pt x="266" y="162"/>
                </a:lnTo>
                <a:lnTo>
                  <a:pt x="266" y="160"/>
                </a:lnTo>
                <a:lnTo>
                  <a:pt x="264" y="158"/>
                </a:lnTo>
                <a:lnTo>
                  <a:pt x="258" y="154"/>
                </a:lnTo>
                <a:lnTo>
                  <a:pt x="250" y="153"/>
                </a:lnTo>
                <a:lnTo>
                  <a:pt x="245" y="149"/>
                </a:lnTo>
                <a:lnTo>
                  <a:pt x="243" y="149"/>
                </a:lnTo>
                <a:lnTo>
                  <a:pt x="250" y="131"/>
                </a:lnTo>
                <a:lnTo>
                  <a:pt x="229" y="135"/>
                </a:lnTo>
                <a:lnTo>
                  <a:pt x="229" y="137"/>
                </a:lnTo>
                <a:lnTo>
                  <a:pt x="231" y="141"/>
                </a:lnTo>
                <a:lnTo>
                  <a:pt x="231" y="143"/>
                </a:lnTo>
                <a:lnTo>
                  <a:pt x="231" y="147"/>
                </a:lnTo>
                <a:lnTo>
                  <a:pt x="233" y="151"/>
                </a:lnTo>
                <a:lnTo>
                  <a:pt x="233" y="153"/>
                </a:lnTo>
                <a:lnTo>
                  <a:pt x="225" y="147"/>
                </a:lnTo>
                <a:lnTo>
                  <a:pt x="215" y="143"/>
                </a:lnTo>
                <a:lnTo>
                  <a:pt x="207" y="139"/>
                </a:lnTo>
                <a:lnTo>
                  <a:pt x="201" y="137"/>
                </a:lnTo>
                <a:lnTo>
                  <a:pt x="194" y="133"/>
                </a:lnTo>
                <a:lnTo>
                  <a:pt x="184" y="131"/>
                </a:lnTo>
                <a:lnTo>
                  <a:pt x="178" y="129"/>
                </a:lnTo>
                <a:lnTo>
                  <a:pt x="170" y="129"/>
                </a:lnTo>
                <a:lnTo>
                  <a:pt x="164" y="127"/>
                </a:lnTo>
                <a:lnTo>
                  <a:pt x="158" y="127"/>
                </a:lnTo>
                <a:lnTo>
                  <a:pt x="152" y="127"/>
                </a:lnTo>
                <a:lnTo>
                  <a:pt x="149" y="127"/>
                </a:lnTo>
                <a:lnTo>
                  <a:pt x="147" y="127"/>
                </a:lnTo>
                <a:lnTo>
                  <a:pt x="145" y="127"/>
                </a:lnTo>
                <a:lnTo>
                  <a:pt x="143" y="127"/>
                </a:lnTo>
                <a:lnTo>
                  <a:pt x="145" y="127"/>
                </a:lnTo>
                <a:lnTo>
                  <a:pt x="147" y="125"/>
                </a:lnTo>
                <a:lnTo>
                  <a:pt x="149" y="125"/>
                </a:lnTo>
                <a:lnTo>
                  <a:pt x="152" y="125"/>
                </a:lnTo>
                <a:lnTo>
                  <a:pt x="156" y="123"/>
                </a:lnTo>
                <a:lnTo>
                  <a:pt x="158" y="123"/>
                </a:lnTo>
                <a:lnTo>
                  <a:pt x="160" y="123"/>
                </a:lnTo>
                <a:lnTo>
                  <a:pt x="176" y="123"/>
                </a:lnTo>
                <a:lnTo>
                  <a:pt x="184" y="121"/>
                </a:lnTo>
                <a:lnTo>
                  <a:pt x="182" y="117"/>
                </a:lnTo>
                <a:lnTo>
                  <a:pt x="174" y="117"/>
                </a:lnTo>
                <a:lnTo>
                  <a:pt x="166" y="115"/>
                </a:lnTo>
                <a:lnTo>
                  <a:pt x="162" y="113"/>
                </a:lnTo>
                <a:lnTo>
                  <a:pt x="158" y="113"/>
                </a:lnTo>
                <a:lnTo>
                  <a:pt x="125" y="121"/>
                </a:lnTo>
                <a:lnTo>
                  <a:pt x="113" y="127"/>
                </a:lnTo>
                <a:lnTo>
                  <a:pt x="109" y="129"/>
                </a:lnTo>
                <a:lnTo>
                  <a:pt x="105" y="129"/>
                </a:lnTo>
                <a:lnTo>
                  <a:pt x="99" y="129"/>
                </a:lnTo>
                <a:lnTo>
                  <a:pt x="96" y="129"/>
                </a:lnTo>
                <a:lnTo>
                  <a:pt x="90" y="129"/>
                </a:lnTo>
                <a:lnTo>
                  <a:pt x="90" y="131"/>
                </a:lnTo>
                <a:lnTo>
                  <a:pt x="88" y="131"/>
                </a:lnTo>
                <a:lnTo>
                  <a:pt x="72" y="137"/>
                </a:lnTo>
                <a:lnTo>
                  <a:pt x="62" y="141"/>
                </a:lnTo>
                <a:lnTo>
                  <a:pt x="58" y="141"/>
                </a:lnTo>
                <a:lnTo>
                  <a:pt x="60" y="139"/>
                </a:lnTo>
                <a:lnTo>
                  <a:pt x="64" y="137"/>
                </a:lnTo>
                <a:lnTo>
                  <a:pt x="70" y="133"/>
                </a:lnTo>
                <a:lnTo>
                  <a:pt x="74" y="131"/>
                </a:lnTo>
                <a:lnTo>
                  <a:pt x="76" y="129"/>
                </a:lnTo>
                <a:lnTo>
                  <a:pt x="82" y="123"/>
                </a:lnTo>
                <a:lnTo>
                  <a:pt x="84" y="119"/>
                </a:lnTo>
                <a:lnTo>
                  <a:pt x="84" y="117"/>
                </a:lnTo>
                <a:lnTo>
                  <a:pt x="80" y="117"/>
                </a:lnTo>
                <a:lnTo>
                  <a:pt x="76" y="117"/>
                </a:lnTo>
                <a:lnTo>
                  <a:pt x="72" y="119"/>
                </a:lnTo>
                <a:lnTo>
                  <a:pt x="68" y="119"/>
                </a:lnTo>
                <a:lnTo>
                  <a:pt x="66" y="119"/>
                </a:lnTo>
                <a:lnTo>
                  <a:pt x="56" y="113"/>
                </a:lnTo>
                <a:lnTo>
                  <a:pt x="50" y="109"/>
                </a:lnTo>
                <a:lnTo>
                  <a:pt x="49" y="111"/>
                </a:lnTo>
                <a:lnTo>
                  <a:pt x="49" y="113"/>
                </a:lnTo>
                <a:lnTo>
                  <a:pt x="50" y="117"/>
                </a:lnTo>
                <a:lnTo>
                  <a:pt x="54" y="123"/>
                </a:lnTo>
                <a:lnTo>
                  <a:pt x="56" y="127"/>
                </a:lnTo>
                <a:lnTo>
                  <a:pt x="56" y="129"/>
                </a:lnTo>
                <a:lnTo>
                  <a:pt x="49" y="137"/>
                </a:lnTo>
                <a:lnTo>
                  <a:pt x="41" y="147"/>
                </a:lnTo>
                <a:lnTo>
                  <a:pt x="39" y="149"/>
                </a:lnTo>
                <a:lnTo>
                  <a:pt x="35" y="149"/>
                </a:lnTo>
                <a:lnTo>
                  <a:pt x="31" y="151"/>
                </a:lnTo>
                <a:lnTo>
                  <a:pt x="31" y="153"/>
                </a:lnTo>
                <a:lnTo>
                  <a:pt x="27" y="154"/>
                </a:lnTo>
                <a:lnTo>
                  <a:pt x="25" y="154"/>
                </a:lnTo>
                <a:lnTo>
                  <a:pt x="31" y="147"/>
                </a:lnTo>
                <a:lnTo>
                  <a:pt x="31" y="143"/>
                </a:lnTo>
                <a:lnTo>
                  <a:pt x="33" y="137"/>
                </a:lnTo>
                <a:lnTo>
                  <a:pt x="31" y="135"/>
                </a:lnTo>
                <a:lnTo>
                  <a:pt x="31" y="131"/>
                </a:lnTo>
                <a:lnTo>
                  <a:pt x="29" y="131"/>
                </a:lnTo>
                <a:lnTo>
                  <a:pt x="27" y="129"/>
                </a:lnTo>
                <a:lnTo>
                  <a:pt x="27" y="131"/>
                </a:lnTo>
                <a:lnTo>
                  <a:pt x="27" y="129"/>
                </a:lnTo>
                <a:lnTo>
                  <a:pt x="27" y="127"/>
                </a:lnTo>
                <a:lnTo>
                  <a:pt x="27" y="125"/>
                </a:lnTo>
                <a:lnTo>
                  <a:pt x="25" y="121"/>
                </a:lnTo>
                <a:lnTo>
                  <a:pt x="25" y="119"/>
                </a:lnTo>
                <a:lnTo>
                  <a:pt x="25" y="117"/>
                </a:lnTo>
                <a:lnTo>
                  <a:pt x="29" y="113"/>
                </a:lnTo>
                <a:lnTo>
                  <a:pt x="29" y="105"/>
                </a:lnTo>
                <a:lnTo>
                  <a:pt x="25" y="100"/>
                </a:lnTo>
                <a:lnTo>
                  <a:pt x="19" y="94"/>
                </a:lnTo>
                <a:lnTo>
                  <a:pt x="13" y="90"/>
                </a:lnTo>
                <a:lnTo>
                  <a:pt x="7" y="84"/>
                </a:lnTo>
                <a:lnTo>
                  <a:pt x="3" y="82"/>
                </a:lnTo>
                <a:lnTo>
                  <a:pt x="1" y="82"/>
                </a:lnTo>
                <a:lnTo>
                  <a:pt x="0" y="56"/>
                </a:lnTo>
                <a:lnTo>
                  <a:pt x="309" y="27"/>
                </a:lnTo>
                <a:lnTo>
                  <a:pt x="327" y="62"/>
                </a:lnTo>
                <a:lnTo>
                  <a:pt x="641" y="43"/>
                </a:lnTo>
                <a:lnTo>
                  <a:pt x="652" y="66"/>
                </a:lnTo>
                <a:lnTo>
                  <a:pt x="670" y="66"/>
                </a:lnTo>
                <a:lnTo>
                  <a:pt x="670" y="64"/>
                </a:lnTo>
                <a:lnTo>
                  <a:pt x="668" y="60"/>
                </a:lnTo>
                <a:lnTo>
                  <a:pt x="668" y="56"/>
                </a:lnTo>
                <a:lnTo>
                  <a:pt x="668" y="52"/>
                </a:lnTo>
                <a:lnTo>
                  <a:pt x="666" y="47"/>
                </a:lnTo>
                <a:lnTo>
                  <a:pt x="666" y="41"/>
                </a:lnTo>
                <a:lnTo>
                  <a:pt x="666" y="37"/>
                </a:lnTo>
                <a:lnTo>
                  <a:pt x="666" y="35"/>
                </a:lnTo>
                <a:lnTo>
                  <a:pt x="660" y="25"/>
                </a:lnTo>
                <a:lnTo>
                  <a:pt x="660" y="15"/>
                </a:lnTo>
                <a:lnTo>
                  <a:pt x="660" y="9"/>
                </a:lnTo>
                <a:lnTo>
                  <a:pt x="664" y="5"/>
                </a:lnTo>
                <a:lnTo>
                  <a:pt x="668" y="1"/>
                </a:lnTo>
                <a:lnTo>
                  <a:pt x="670" y="0"/>
                </a:lnTo>
                <a:lnTo>
                  <a:pt x="674" y="0"/>
                </a:lnTo>
                <a:lnTo>
                  <a:pt x="676" y="0"/>
                </a:lnTo>
                <a:lnTo>
                  <a:pt x="680" y="3"/>
                </a:lnTo>
                <a:lnTo>
                  <a:pt x="690" y="5"/>
                </a:lnTo>
                <a:lnTo>
                  <a:pt x="698" y="7"/>
                </a:lnTo>
                <a:lnTo>
                  <a:pt x="705" y="9"/>
                </a:lnTo>
                <a:lnTo>
                  <a:pt x="713" y="9"/>
                </a:lnTo>
                <a:lnTo>
                  <a:pt x="717" y="9"/>
                </a:lnTo>
                <a:lnTo>
                  <a:pt x="721" y="9"/>
                </a:lnTo>
                <a:lnTo>
                  <a:pt x="723" y="9"/>
                </a:lnTo>
                <a:lnTo>
                  <a:pt x="729" y="1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Freeform 106"/>
          <p:cNvSpPr>
            <a:spLocks/>
          </p:cNvSpPr>
          <p:nvPr/>
        </p:nvSpPr>
        <p:spPr bwMode="auto">
          <a:xfrm>
            <a:off x="7769225" y="5832475"/>
            <a:ext cx="171450" cy="328613"/>
          </a:xfrm>
          <a:custGeom>
            <a:avLst/>
            <a:gdLst>
              <a:gd name="T0" fmla="*/ 59286 w 107"/>
              <a:gd name="T1" fmla="*/ 61719 h 197"/>
              <a:gd name="T2" fmla="*/ 0 w 107"/>
              <a:gd name="T3" fmla="*/ 0 h 197"/>
              <a:gd name="T4" fmla="*/ 1602 w 107"/>
              <a:gd name="T5" fmla="*/ 11677 h 197"/>
              <a:gd name="T6" fmla="*/ 49672 w 107"/>
              <a:gd name="T7" fmla="*/ 71728 h 197"/>
              <a:gd name="T8" fmla="*/ 46468 w 107"/>
              <a:gd name="T9" fmla="*/ 78400 h 197"/>
              <a:gd name="T10" fmla="*/ 43263 w 107"/>
              <a:gd name="T11" fmla="*/ 78400 h 197"/>
              <a:gd name="T12" fmla="*/ 40058 w 107"/>
              <a:gd name="T13" fmla="*/ 75064 h 197"/>
              <a:gd name="T14" fmla="*/ 33649 w 107"/>
              <a:gd name="T15" fmla="*/ 75064 h 197"/>
              <a:gd name="T16" fmla="*/ 27240 w 107"/>
              <a:gd name="T17" fmla="*/ 71728 h 197"/>
              <a:gd name="T18" fmla="*/ 27240 w 107"/>
              <a:gd name="T19" fmla="*/ 71728 h 197"/>
              <a:gd name="T20" fmla="*/ 27240 w 107"/>
              <a:gd name="T21" fmla="*/ 75064 h 197"/>
              <a:gd name="T22" fmla="*/ 27240 w 107"/>
              <a:gd name="T23" fmla="*/ 81736 h 197"/>
              <a:gd name="T24" fmla="*/ 40058 w 107"/>
              <a:gd name="T25" fmla="*/ 90077 h 197"/>
              <a:gd name="T26" fmla="*/ 43263 w 107"/>
              <a:gd name="T27" fmla="*/ 90077 h 197"/>
              <a:gd name="T28" fmla="*/ 49672 w 107"/>
              <a:gd name="T29" fmla="*/ 90077 h 197"/>
              <a:gd name="T30" fmla="*/ 56082 w 107"/>
              <a:gd name="T31" fmla="*/ 90077 h 197"/>
              <a:gd name="T32" fmla="*/ 59286 w 107"/>
              <a:gd name="T33" fmla="*/ 86740 h 197"/>
              <a:gd name="T34" fmla="*/ 59286 w 107"/>
              <a:gd name="T35" fmla="*/ 86740 h 197"/>
              <a:gd name="T36" fmla="*/ 62491 w 107"/>
              <a:gd name="T37" fmla="*/ 86740 h 197"/>
              <a:gd name="T38" fmla="*/ 65696 w 107"/>
              <a:gd name="T39" fmla="*/ 90077 h 197"/>
              <a:gd name="T40" fmla="*/ 68900 w 107"/>
              <a:gd name="T41" fmla="*/ 90077 h 197"/>
              <a:gd name="T42" fmla="*/ 72105 w 107"/>
              <a:gd name="T43" fmla="*/ 100085 h 197"/>
              <a:gd name="T44" fmla="*/ 72105 w 107"/>
              <a:gd name="T45" fmla="*/ 113430 h 197"/>
              <a:gd name="T46" fmla="*/ 75310 w 107"/>
              <a:gd name="T47" fmla="*/ 136783 h 197"/>
              <a:gd name="T48" fmla="*/ 75310 w 107"/>
              <a:gd name="T49" fmla="*/ 168477 h 197"/>
              <a:gd name="T50" fmla="*/ 75310 w 107"/>
              <a:gd name="T51" fmla="*/ 171813 h 197"/>
              <a:gd name="T52" fmla="*/ 78514 w 107"/>
              <a:gd name="T53" fmla="*/ 175149 h 197"/>
              <a:gd name="T54" fmla="*/ 81719 w 107"/>
              <a:gd name="T55" fmla="*/ 181821 h 197"/>
              <a:gd name="T56" fmla="*/ 84924 w 107"/>
              <a:gd name="T57" fmla="*/ 188494 h 197"/>
              <a:gd name="T58" fmla="*/ 84924 w 107"/>
              <a:gd name="T59" fmla="*/ 195166 h 197"/>
              <a:gd name="T60" fmla="*/ 86526 w 107"/>
              <a:gd name="T61" fmla="*/ 201838 h 197"/>
              <a:gd name="T62" fmla="*/ 89731 w 107"/>
              <a:gd name="T63" fmla="*/ 205175 h 197"/>
              <a:gd name="T64" fmla="*/ 89731 w 107"/>
              <a:gd name="T65" fmla="*/ 208511 h 197"/>
              <a:gd name="T66" fmla="*/ 121778 w 107"/>
              <a:gd name="T67" fmla="*/ 253549 h 197"/>
              <a:gd name="T68" fmla="*/ 157029 w 107"/>
              <a:gd name="T69" fmla="*/ 326945 h 197"/>
              <a:gd name="T70" fmla="*/ 169848 w 107"/>
              <a:gd name="T71" fmla="*/ 320273 h 197"/>
              <a:gd name="T72" fmla="*/ 128187 w 107"/>
              <a:gd name="T73" fmla="*/ 250213 h 197"/>
              <a:gd name="T74" fmla="*/ 128187 w 107"/>
              <a:gd name="T75" fmla="*/ 246877 h 197"/>
              <a:gd name="T76" fmla="*/ 124982 w 107"/>
              <a:gd name="T77" fmla="*/ 246877 h 197"/>
              <a:gd name="T78" fmla="*/ 121778 w 107"/>
              <a:gd name="T79" fmla="*/ 245209 h 197"/>
              <a:gd name="T80" fmla="*/ 118573 w 107"/>
              <a:gd name="T81" fmla="*/ 238536 h 197"/>
              <a:gd name="T82" fmla="*/ 118573 w 107"/>
              <a:gd name="T83" fmla="*/ 231864 h 197"/>
              <a:gd name="T84" fmla="*/ 112164 w 107"/>
              <a:gd name="T85" fmla="*/ 225192 h 197"/>
              <a:gd name="T86" fmla="*/ 108959 w 107"/>
              <a:gd name="T87" fmla="*/ 218519 h 197"/>
              <a:gd name="T88" fmla="*/ 102550 w 107"/>
              <a:gd name="T89" fmla="*/ 208511 h 197"/>
              <a:gd name="T90" fmla="*/ 99345 w 107"/>
              <a:gd name="T91" fmla="*/ 198502 h 197"/>
              <a:gd name="T92" fmla="*/ 92936 w 107"/>
              <a:gd name="T93" fmla="*/ 188494 h 197"/>
              <a:gd name="T94" fmla="*/ 89731 w 107"/>
              <a:gd name="T95" fmla="*/ 181821 h 197"/>
              <a:gd name="T96" fmla="*/ 86526 w 107"/>
              <a:gd name="T97" fmla="*/ 168477 h 197"/>
              <a:gd name="T98" fmla="*/ 84924 w 107"/>
              <a:gd name="T99" fmla="*/ 156800 h 197"/>
              <a:gd name="T100" fmla="*/ 84924 w 107"/>
              <a:gd name="T101" fmla="*/ 146792 h 197"/>
              <a:gd name="T102" fmla="*/ 84924 w 107"/>
              <a:gd name="T103" fmla="*/ 133447 h 197"/>
              <a:gd name="T104" fmla="*/ 86526 w 107"/>
              <a:gd name="T105" fmla="*/ 120102 h 197"/>
              <a:gd name="T106" fmla="*/ 86526 w 107"/>
              <a:gd name="T107" fmla="*/ 116766 h 197"/>
              <a:gd name="T108" fmla="*/ 86526 w 107"/>
              <a:gd name="T109" fmla="*/ 113430 h 197"/>
              <a:gd name="T110" fmla="*/ 84924 w 107"/>
              <a:gd name="T111" fmla="*/ 106758 h 197"/>
              <a:gd name="T112" fmla="*/ 84924 w 107"/>
              <a:gd name="T113" fmla="*/ 100085 h 197"/>
              <a:gd name="T114" fmla="*/ 81719 w 107"/>
              <a:gd name="T115" fmla="*/ 96749 h 197"/>
              <a:gd name="T116" fmla="*/ 81719 w 107"/>
              <a:gd name="T117" fmla="*/ 90077 h 197"/>
              <a:gd name="T118" fmla="*/ 78514 w 107"/>
              <a:gd name="T119" fmla="*/ 90077 h 197"/>
              <a:gd name="T120" fmla="*/ 78514 w 107"/>
              <a:gd name="T121" fmla="*/ 90077 h 197"/>
              <a:gd name="T122" fmla="*/ 68900 w 107"/>
              <a:gd name="T123" fmla="*/ 75064 h 197"/>
              <a:gd name="T124" fmla="*/ 59286 w 107"/>
              <a:gd name="T125" fmla="*/ 61719 h 1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07"/>
              <a:gd name="T190" fmla="*/ 0 h 197"/>
              <a:gd name="T191" fmla="*/ 107 w 107"/>
              <a:gd name="T192" fmla="*/ 197 h 1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07" h="197">
                <a:moveTo>
                  <a:pt x="37" y="37"/>
                </a:moveTo>
                <a:lnTo>
                  <a:pt x="0" y="0"/>
                </a:lnTo>
                <a:lnTo>
                  <a:pt x="1" y="7"/>
                </a:lnTo>
                <a:lnTo>
                  <a:pt x="31" y="43"/>
                </a:lnTo>
                <a:lnTo>
                  <a:pt x="29" y="47"/>
                </a:lnTo>
                <a:lnTo>
                  <a:pt x="27" y="47"/>
                </a:lnTo>
                <a:lnTo>
                  <a:pt x="25" y="45"/>
                </a:lnTo>
                <a:lnTo>
                  <a:pt x="21" y="45"/>
                </a:lnTo>
                <a:lnTo>
                  <a:pt x="17" y="43"/>
                </a:lnTo>
                <a:lnTo>
                  <a:pt x="17" y="45"/>
                </a:lnTo>
                <a:lnTo>
                  <a:pt x="17" y="49"/>
                </a:lnTo>
                <a:lnTo>
                  <a:pt x="25" y="54"/>
                </a:lnTo>
                <a:lnTo>
                  <a:pt x="27" y="54"/>
                </a:lnTo>
                <a:lnTo>
                  <a:pt x="31" y="54"/>
                </a:lnTo>
                <a:lnTo>
                  <a:pt x="35" y="54"/>
                </a:lnTo>
                <a:lnTo>
                  <a:pt x="37" y="52"/>
                </a:lnTo>
                <a:lnTo>
                  <a:pt x="39" y="52"/>
                </a:lnTo>
                <a:lnTo>
                  <a:pt x="41" y="54"/>
                </a:lnTo>
                <a:lnTo>
                  <a:pt x="43" y="54"/>
                </a:lnTo>
                <a:lnTo>
                  <a:pt x="45" y="60"/>
                </a:lnTo>
                <a:lnTo>
                  <a:pt x="45" y="68"/>
                </a:lnTo>
                <a:lnTo>
                  <a:pt x="47" y="82"/>
                </a:lnTo>
                <a:lnTo>
                  <a:pt x="47" y="101"/>
                </a:lnTo>
                <a:lnTo>
                  <a:pt x="47" y="103"/>
                </a:lnTo>
                <a:lnTo>
                  <a:pt x="49" y="105"/>
                </a:lnTo>
                <a:lnTo>
                  <a:pt x="51" y="109"/>
                </a:lnTo>
                <a:lnTo>
                  <a:pt x="53" y="113"/>
                </a:lnTo>
                <a:lnTo>
                  <a:pt x="53" y="117"/>
                </a:lnTo>
                <a:lnTo>
                  <a:pt x="54" y="121"/>
                </a:lnTo>
                <a:lnTo>
                  <a:pt x="56" y="123"/>
                </a:lnTo>
                <a:lnTo>
                  <a:pt x="56" y="125"/>
                </a:lnTo>
                <a:lnTo>
                  <a:pt x="76" y="152"/>
                </a:lnTo>
                <a:lnTo>
                  <a:pt x="98" y="196"/>
                </a:lnTo>
                <a:lnTo>
                  <a:pt x="106" y="192"/>
                </a:lnTo>
                <a:lnTo>
                  <a:pt x="80" y="150"/>
                </a:lnTo>
                <a:lnTo>
                  <a:pt x="80" y="148"/>
                </a:lnTo>
                <a:lnTo>
                  <a:pt x="78" y="148"/>
                </a:lnTo>
                <a:lnTo>
                  <a:pt x="76" y="147"/>
                </a:lnTo>
                <a:lnTo>
                  <a:pt x="74" y="143"/>
                </a:lnTo>
                <a:lnTo>
                  <a:pt x="74" y="139"/>
                </a:lnTo>
                <a:lnTo>
                  <a:pt x="70" y="135"/>
                </a:lnTo>
                <a:lnTo>
                  <a:pt x="68" y="131"/>
                </a:lnTo>
                <a:lnTo>
                  <a:pt x="64" y="125"/>
                </a:lnTo>
                <a:lnTo>
                  <a:pt x="62" y="119"/>
                </a:lnTo>
                <a:lnTo>
                  <a:pt x="58" y="113"/>
                </a:lnTo>
                <a:lnTo>
                  <a:pt x="56" y="109"/>
                </a:lnTo>
                <a:lnTo>
                  <a:pt x="54" y="101"/>
                </a:lnTo>
                <a:lnTo>
                  <a:pt x="53" y="94"/>
                </a:lnTo>
                <a:lnTo>
                  <a:pt x="53" y="88"/>
                </a:lnTo>
                <a:lnTo>
                  <a:pt x="53" y="80"/>
                </a:lnTo>
                <a:lnTo>
                  <a:pt x="54" y="72"/>
                </a:lnTo>
                <a:lnTo>
                  <a:pt x="54" y="70"/>
                </a:lnTo>
                <a:lnTo>
                  <a:pt x="54" y="68"/>
                </a:lnTo>
                <a:lnTo>
                  <a:pt x="53" y="64"/>
                </a:lnTo>
                <a:lnTo>
                  <a:pt x="53" y="60"/>
                </a:lnTo>
                <a:lnTo>
                  <a:pt x="51" y="58"/>
                </a:lnTo>
                <a:lnTo>
                  <a:pt x="51" y="54"/>
                </a:lnTo>
                <a:lnTo>
                  <a:pt x="49" y="54"/>
                </a:lnTo>
                <a:lnTo>
                  <a:pt x="43" y="45"/>
                </a:lnTo>
                <a:lnTo>
                  <a:pt x="37" y="37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" name="Freeform 107"/>
          <p:cNvSpPr>
            <a:spLocks/>
          </p:cNvSpPr>
          <p:nvPr/>
        </p:nvSpPr>
        <p:spPr bwMode="auto">
          <a:xfrm>
            <a:off x="7769225" y="5832475"/>
            <a:ext cx="171450" cy="328613"/>
          </a:xfrm>
          <a:custGeom>
            <a:avLst/>
            <a:gdLst>
              <a:gd name="T0" fmla="*/ 0 w 107"/>
              <a:gd name="T1" fmla="*/ 0 h 197"/>
              <a:gd name="T2" fmla="*/ 49672 w 107"/>
              <a:gd name="T3" fmla="*/ 71728 h 197"/>
              <a:gd name="T4" fmla="*/ 46468 w 107"/>
              <a:gd name="T5" fmla="*/ 78400 h 197"/>
              <a:gd name="T6" fmla="*/ 40058 w 107"/>
              <a:gd name="T7" fmla="*/ 75064 h 197"/>
              <a:gd name="T8" fmla="*/ 27240 w 107"/>
              <a:gd name="T9" fmla="*/ 71728 h 197"/>
              <a:gd name="T10" fmla="*/ 27240 w 107"/>
              <a:gd name="T11" fmla="*/ 75064 h 197"/>
              <a:gd name="T12" fmla="*/ 40058 w 107"/>
              <a:gd name="T13" fmla="*/ 90077 h 197"/>
              <a:gd name="T14" fmla="*/ 43263 w 107"/>
              <a:gd name="T15" fmla="*/ 90077 h 197"/>
              <a:gd name="T16" fmla="*/ 56082 w 107"/>
              <a:gd name="T17" fmla="*/ 90077 h 197"/>
              <a:gd name="T18" fmla="*/ 59286 w 107"/>
              <a:gd name="T19" fmla="*/ 86740 h 197"/>
              <a:gd name="T20" fmla="*/ 62491 w 107"/>
              <a:gd name="T21" fmla="*/ 86740 h 197"/>
              <a:gd name="T22" fmla="*/ 68900 w 107"/>
              <a:gd name="T23" fmla="*/ 90077 h 197"/>
              <a:gd name="T24" fmla="*/ 72105 w 107"/>
              <a:gd name="T25" fmla="*/ 113430 h 197"/>
              <a:gd name="T26" fmla="*/ 75310 w 107"/>
              <a:gd name="T27" fmla="*/ 168477 h 197"/>
              <a:gd name="T28" fmla="*/ 75310 w 107"/>
              <a:gd name="T29" fmla="*/ 171813 h 197"/>
              <a:gd name="T30" fmla="*/ 81719 w 107"/>
              <a:gd name="T31" fmla="*/ 181821 h 197"/>
              <a:gd name="T32" fmla="*/ 84924 w 107"/>
              <a:gd name="T33" fmla="*/ 195166 h 197"/>
              <a:gd name="T34" fmla="*/ 89731 w 107"/>
              <a:gd name="T35" fmla="*/ 205175 h 197"/>
              <a:gd name="T36" fmla="*/ 121778 w 107"/>
              <a:gd name="T37" fmla="*/ 253549 h 197"/>
              <a:gd name="T38" fmla="*/ 169848 w 107"/>
              <a:gd name="T39" fmla="*/ 320273 h 197"/>
              <a:gd name="T40" fmla="*/ 128187 w 107"/>
              <a:gd name="T41" fmla="*/ 250213 h 197"/>
              <a:gd name="T42" fmla="*/ 124982 w 107"/>
              <a:gd name="T43" fmla="*/ 246877 h 197"/>
              <a:gd name="T44" fmla="*/ 118573 w 107"/>
              <a:gd name="T45" fmla="*/ 238536 h 197"/>
              <a:gd name="T46" fmla="*/ 112164 w 107"/>
              <a:gd name="T47" fmla="*/ 225192 h 197"/>
              <a:gd name="T48" fmla="*/ 102550 w 107"/>
              <a:gd name="T49" fmla="*/ 208511 h 197"/>
              <a:gd name="T50" fmla="*/ 92936 w 107"/>
              <a:gd name="T51" fmla="*/ 188494 h 197"/>
              <a:gd name="T52" fmla="*/ 86526 w 107"/>
              <a:gd name="T53" fmla="*/ 168477 h 197"/>
              <a:gd name="T54" fmla="*/ 84924 w 107"/>
              <a:gd name="T55" fmla="*/ 146792 h 197"/>
              <a:gd name="T56" fmla="*/ 86526 w 107"/>
              <a:gd name="T57" fmla="*/ 120102 h 197"/>
              <a:gd name="T58" fmla="*/ 86526 w 107"/>
              <a:gd name="T59" fmla="*/ 116766 h 197"/>
              <a:gd name="T60" fmla="*/ 84924 w 107"/>
              <a:gd name="T61" fmla="*/ 106758 h 197"/>
              <a:gd name="T62" fmla="*/ 81719 w 107"/>
              <a:gd name="T63" fmla="*/ 96749 h 197"/>
              <a:gd name="T64" fmla="*/ 78514 w 107"/>
              <a:gd name="T65" fmla="*/ 90077 h 197"/>
              <a:gd name="T66" fmla="*/ 68900 w 107"/>
              <a:gd name="T67" fmla="*/ 75064 h 19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07"/>
              <a:gd name="T103" fmla="*/ 0 h 197"/>
              <a:gd name="T104" fmla="*/ 107 w 107"/>
              <a:gd name="T105" fmla="*/ 197 h 19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07" h="197">
                <a:moveTo>
                  <a:pt x="37" y="37"/>
                </a:moveTo>
                <a:lnTo>
                  <a:pt x="0" y="0"/>
                </a:lnTo>
                <a:lnTo>
                  <a:pt x="1" y="7"/>
                </a:lnTo>
                <a:lnTo>
                  <a:pt x="31" y="43"/>
                </a:lnTo>
                <a:lnTo>
                  <a:pt x="29" y="47"/>
                </a:lnTo>
                <a:lnTo>
                  <a:pt x="27" y="47"/>
                </a:lnTo>
                <a:lnTo>
                  <a:pt x="25" y="45"/>
                </a:lnTo>
                <a:lnTo>
                  <a:pt x="21" y="45"/>
                </a:lnTo>
                <a:lnTo>
                  <a:pt x="17" y="43"/>
                </a:lnTo>
                <a:lnTo>
                  <a:pt x="17" y="45"/>
                </a:lnTo>
                <a:lnTo>
                  <a:pt x="17" y="49"/>
                </a:lnTo>
                <a:lnTo>
                  <a:pt x="25" y="54"/>
                </a:lnTo>
                <a:lnTo>
                  <a:pt x="27" y="54"/>
                </a:lnTo>
                <a:lnTo>
                  <a:pt x="31" y="54"/>
                </a:lnTo>
                <a:lnTo>
                  <a:pt x="35" y="54"/>
                </a:lnTo>
                <a:lnTo>
                  <a:pt x="37" y="52"/>
                </a:lnTo>
                <a:lnTo>
                  <a:pt x="39" y="52"/>
                </a:lnTo>
                <a:lnTo>
                  <a:pt x="41" y="54"/>
                </a:lnTo>
                <a:lnTo>
                  <a:pt x="43" y="54"/>
                </a:lnTo>
                <a:lnTo>
                  <a:pt x="45" y="60"/>
                </a:lnTo>
                <a:lnTo>
                  <a:pt x="45" y="68"/>
                </a:lnTo>
                <a:lnTo>
                  <a:pt x="47" y="82"/>
                </a:lnTo>
                <a:lnTo>
                  <a:pt x="47" y="101"/>
                </a:lnTo>
                <a:lnTo>
                  <a:pt x="47" y="103"/>
                </a:lnTo>
                <a:lnTo>
                  <a:pt x="49" y="105"/>
                </a:lnTo>
                <a:lnTo>
                  <a:pt x="51" y="109"/>
                </a:lnTo>
                <a:lnTo>
                  <a:pt x="53" y="113"/>
                </a:lnTo>
                <a:lnTo>
                  <a:pt x="53" y="117"/>
                </a:lnTo>
                <a:lnTo>
                  <a:pt x="54" y="121"/>
                </a:lnTo>
                <a:lnTo>
                  <a:pt x="56" y="123"/>
                </a:lnTo>
                <a:lnTo>
                  <a:pt x="56" y="125"/>
                </a:lnTo>
                <a:lnTo>
                  <a:pt x="76" y="152"/>
                </a:lnTo>
                <a:lnTo>
                  <a:pt x="98" y="196"/>
                </a:lnTo>
                <a:lnTo>
                  <a:pt x="106" y="192"/>
                </a:lnTo>
                <a:lnTo>
                  <a:pt x="80" y="150"/>
                </a:lnTo>
                <a:lnTo>
                  <a:pt x="80" y="148"/>
                </a:lnTo>
                <a:lnTo>
                  <a:pt x="78" y="148"/>
                </a:lnTo>
                <a:lnTo>
                  <a:pt x="76" y="147"/>
                </a:lnTo>
                <a:lnTo>
                  <a:pt x="74" y="143"/>
                </a:lnTo>
                <a:lnTo>
                  <a:pt x="74" y="139"/>
                </a:lnTo>
                <a:lnTo>
                  <a:pt x="70" y="135"/>
                </a:lnTo>
                <a:lnTo>
                  <a:pt x="68" y="131"/>
                </a:lnTo>
                <a:lnTo>
                  <a:pt x="64" y="125"/>
                </a:lnTo>
                <a:lnTo>
                  <a:pt x="62" y="119"/>
                </a:lnTo>
                <a:lnTo>
                  <a:pt x="58" y="113"/>
                </a:lnTo>
                <a:lnTo>
                  <a:pt x="56" y="109"/>
                </a:lnTo>
                <a:lnTo>
                  <a:pt x="54" y="101"/>
                </a:lnTo>
                <a:lnTo>
                  <a:pt x="53" y="94"/>
                </a:lnTo>
                <a:lnTo>
                  <a:pt x="53" y="88"/>
                </a:lnTo>
                <a:lnTo>
                  <a:pt x="53" y="80"/>
                </a:lnTo>
                <a:lnTo>
                  <a:pt x="54" y="72"/>
                </a:lnTo>
                <a:lnTo>
                  <a:pt x="54" y="70"/>
                </a:lnTo>
                <a:lnTo>
                  <a:pt x="54" y="68"/>
                </a:lnTo>
                <a:lnTo>
                  <a:pt x="53" y="64"/>
                </a:lnTo>
                <a:lnTo>
                  <a:pt x="53" y="60"/>
                </a:lnTo>
                <a:lnTo>
                  <a:pt x="51" y="58"/>
                </a:lnTo>
                <a:lnTo>
                  <a:pt x="51" y="54"/>
                </a:lnTo>
                <a:lnTo>
                  <a:pt x="49" y="54"/>
                </a:lnTo>
                <a:lnTo>
                  <a:pt x="43" y="45"/>
                </a:lnTo>
                <a:lnTo>
                  <a:pt x="37" y="37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56" name="Freeform 108"/>
          <p:cNvSpPr>
            <a:spLocks/>
          </p:cNvSpPr>
          <p:nvPr/>
        </p:nvSpPr>
        <p:spPr bwMode="auto">
          <a:xfrm>
            <a:off x="7816850" y="5926138"/>
            <a:ext cx="52388" cy="74612"/>
          </a:xfrm>
          <a:custGeom>
            <a:avLst/>
            <a:gdLst>
              <a:gd name="T0" fmla="*/ 42863 w 33"/>
              <a:gd name="T1" fmla="*/ 19897 h 45"/>
              <a:gd name="T2" fmla="*/ 42863 w 33"/>
              <a:gd name="T3" fmla="*/ 16580 h 45"/>
              <a:gd name="T4" fmla="*/ 34925 w 33"/>
              <a:gd name="T5" fmla="*/ 13264 h 45"/>
              <a:gd name="T6" fmla="*/ 34925 w 33"/>
              <a:gd name="T7" fmla="*/ 6632 h 45"/>
              <a:gd name="T8" fmla="*/ 34925 w 33"/>
              <a:gd name="T9" fmla="*/ 3316 h 45"/>
              <a:gd name="T10" fmla="*/ 28575 w 33"/>
              <a:gd name="T11" fmla="*/ 0 h 45"/>
              <a:gd name="T12" fmla="*/ 20638 w 33"/>
              <a:gd name="T13" fmla="*/ 0 h 45"/>
              <a:gd name="T14" fmla="*/ 6350 w 33"/>
              <a:gd name="T15" fmla="*/ 6632 h 45"/>
              <a:gd name="T16" fmla="*/ 0 w 33"/>
              <a:gd name="T17" fmla="*/ 19897 h 45"/>
              <a:gd name="T18" fmla="*/ 0 w 33"/>
              <a:gd name="T19" fmla="*/ 23213 h 45"/>
              <a:gd name="T20" fmla="*/ 0 w 33"/>
              <a:gd name="T21" fmla="*/ 26529 h 45"/>
              <a:gd name="T22" fmla="*/ 6350 w 33"/>
              <a:gd name="T23" fmla="*/ 29845 h 45"/>
              <a:gd name="T24" fmla="*/ 6350 w 33"/>
              <a:gd name="T25" fmla="*/ 36477 h 45"/>
              <a:gd name="T26" fmla="*/ 14288 w 33"/>
              <a:gd name="T27" fmla="*/ 39793 h 45"/>
              <a:gd name="T28" fmla="*/ 14288 w 33"/>
              <a:gd name="T29" fmla="*/ 43109 h 45"/>
              <a:gd name="T30" fmla="*/ 20638 w 33"/>
              <a:gd name="T31" fmla="*/ 46425 h 45"/>
              <a:gd name="T32" fmla="*/ 20638 w 33"/>
              <a:gd name="T33" fmla="*/ 49741 h 45"/>
              <a:gd name="T34" fmla="*/ 50800 w 33"/>
              <a:gd name="T35" fmla="*/ 72954 h 45"/>
              <a:gd name="T36" fmla="*/ 42863 w 33"/>
              <a:gd name="T37" fmla="*/ 19897 h 4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3"/>
              <a:gd name="T58" fmla="*/ 0 h 45"/>
              <a:gd name="T59" fmla="*/ 33 w 33"/>
              <a:gd name="T60" fmla="*/ 45 h 45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3" h="45">
                <a:moveTo>
                  <a:pt x="27" y="12"/>
                </a:moveTo>
                <a:lnTo>
                  <a:pt x="27" y="10"/>
                </a:lnTo>
                <a:lnTo>
                  <a:pt x="22" y="8"/>
                </a:lnTo>
                <a:lnTo>
                  <a:pt x="22" y="4"/>
                </a:lnTo>
                <a:lnTo>
                  <a:pt x="22" y="2"/>
                </a:lnTo>
                <a:lnTo>
                  <a:pt x="18" y="0"/>
                </a:lnTo>
                <a:lnTo>
                  <a:pt x="13" y="0"/>
                </a:lnTo>
                <a:lnTo>
                  <a:pt x="4" y="4"/>
                </a:lnTo>
                <a:lnTo>
                  <a:pt x="0" y="12"/>
                </a:lnTo>
                <a:lnTo>
                  <a:pt x="0" y="14"/>
                </a:lnTo>
                <a:lnTo>
                  <a:pt x="0" y="16"/>
                </a:lnTo>
                <a:lnTo>
                  <a:pt x="4" y="18"/>
                </a:lnTo>
                <a:lnTo>
                  <a:pt x="4" y="22"/>
                </a:lnTo>
                <a:lnTo>
                  <a:pt x="9" y="24"/>
                </a:lnTo>
                <a:lnTo>
                  <a:pt x="9" y="26"/>
                </a:lnTo>
                <a:lnTo>
                  <a:pt x="13" y="28"/>
                </a:lnTo>
                <a:lnTo>
                  <a:pt x="13" y="30"/>
                </a:lnTo>
                <a:lnTo>
                  <a:pt x="32" y="44"/>
                </a:lnTo>
                <a:lnTo>
                  <a:pt x="27" y="12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" name="Freeform 109"/>
          <p:cNvSpPr>
            <a:spLocks/>
          </p:cNvSpPr>
          <p:nvPr/>
        </p:nvSpPr>
        <p:spPr bwMode="auto">
          <a:xfrm>
            <a:off x="7816850" y="5926138"/>
            <a:ext cx="52388" cy="74612"/>
          </a:xfrm>
          <a:custGeom>
            <a:avLst/>
            <a:gdLst>
              <a:gd name="T0" fmla="*/ 42863 w 33"/>
              <a:gd name="T1" fmla="*/ 19897 h 45"/>
              <a:gd name="T2" fmla="*/ 42863 w 33"/>
              <a:gd name="T3" fmla="*/ 19897 h 45"/>
              <a:gd name="T4" fmla="*/ 42863 w 33"/>
              <a:gd name="T5" fmla="*/ 16580 h 45"/>
              <a:gd name="T6" fmla="*/ 34925 w 33"/>
              <a:gd name="T7" fmla="*/ 13264 h 45"/>
              <a:gd name="T8" fmla="*/ 34925 w 33"/>
              <a:gd name="T9" fmla="*/ 6632 h 45"/>
              <a:gd name="T10" fmla="*/ 34925 w 33"/>
              <a:gd name="T11" fmla="*/ 3316 h 45"/>
              <a:gd name="T12" fmla="*/ 28575 w 33"/>
              <a:gd name="T13" fmla="*/ 0 h 45"/>
              <a:gd name="T14" fmla="*/ 20638 w 33"/>
              <a:gd name="T15" fmla="*/ 0 h 45"/>
              <a:gd name="T16" fmla="*/ 6350 w 33"/>
              <a:gd name="T17" fmla="*/ 6632 h 45"/>
              <a:gd name="T18" fmla="*/ 0 w 33"/>
              <a:gd name="T19" fmla="*/ 19897 h 45"/>
              <a:gd name="T20" fmla="*/ 0 w 33"/>
              <a:gd name="T21" fmla="*/ 19897 h 45"/>
              <a:gd name="T22" fmla="*/ 0 w 33"/>
              <a:gd name="T23" fmla="*/ 23213 h 45"/>
              <a:gd name="T24" fmla="*/ 0 w 33"/>
              <a:gd name="T25" fmla="*/ 26529 h 45"/>
              <a:gd name="T26" fmla="*/ 6350 w 33"/>
              <a:gd name="T27" fmla="*/ 29845 h 45"/>
              <a:gd name="T28" fmla="*/ 6350 w 33"/>
              <a:gd name="T29" fmla="*/ 36477 h 45"/>
              <a:gd name="T30" fmla="*/ 14288 w 33"/>
              <a:gd name="T31" fmla="*/ 39793 h 45"/>
              <a:gd name="T32" fmla="*/ 14288 w 33"/>
              <a:gd name="T33" fmla="*/ 43109 h 45"/>
              <a:gd name="T34" fmla="*/ 20638 w 33"/>
              <a:gd name="T35" fmla="*/ 46425 h 45"/>
              <a:gd name="T36" fmla="*/ 20638 w 33"/>
              <a:gd name="T37" fmla="*/ 49741 h 45"/>
              <a:gd name="T38" fmla="*/ 50800 w 33"/>
              <a:gd name="T39" fmla="*/ 72954 h 45"/>
              <a:gd name="T40" fmla="*/ 42863 w 33"/>
              <a:gd name="T41" fmla="*/ 19897 h 4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45"/>
              <a:gd name="T65" fmla="*/ 33 w 33"/>
              <a:gd name="T66" fmla="*/ 45 h 4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45">
                <a:moveTo>
                  <a:pt x="27" y="12"/>
                </a:moveTo>
                <a:lnTo>
                  <a:pt x="27" y="12"/>
                </a:lnTo>
                <a:lnTo>
                  <a:pt x="27" y="10"/>
                </a:lnTo>
                <a:lnTo>
                  <a:pt x="22" y="8"/>
                </a:lnTo>
                <a:lnTo>
                  <a:pt x="22" y="4"/>
                </a:lnTo>
                <a:lnTo>
                  <a:pt x="22" y="2"/>
                </a:lnTo>
                <a:lnTo>
                  <a:pt x="18" y="0"/>
                </a:lnTo>
                <a:lnTo>
                  <a:pt x="13" y="0"/>
                </a:lnTo>
                <a:lnTo>
                  <a:pt x="4" y="4"/>
                </a:lnTo>
                <a:lnTo>
                  <a:pt x="0" y="12"/>
                </a:lnTo>
                <a:lnTo>
                  <a:pt x="0" y="14"/>
                </a:lnTo>
                <a:lnTo>
                  <a:pt x="0" y="16"/>
                </a:lnTo>
                <a:lnTo>
                  <a:pt x="4" y="18"/>
                </a:lnTo>
                <a:lnTo>
                  <a:pt x="4" y="22"/>
                </a:lnTo>
                <a:lnTo>
                  <a:pt x="9" y="24"/>
                </a:lnTo>
                <a:lnTo>
                  <a:pt x="9" y="26"/>
                </a:lnTo>
                <a:lnTo>
                  <a:pt x="13" y="28"/>
                </a:lnTo>
                <a:lnTo>
                  <a:pt x="13" y="30"/>
                </a:lnTo>
                <a:lnTo>
                  <a:pt x="32" y="44"/>
                </a:lnTo>
                <a:lnTo>
                  <a:pt x="27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8" name="Freeform 110"/>
          <p:cNvSpPr>
            <a:spLocks/>
          </p:cNvSpPr>
          <p:nvPr/>
        </p:nvSpPr>
        <p:spPr bwMode="auto">
          <a:xfrm>
            <a:off x="7958138" y="6659563"/>
            <a:ext cx="65087" cy="115887"/>
          </a:xfrm>
          <a:custGeom>
            <a:avLst/>
            <a:gdLst>
              <a:gd name="T0" fmla="*/ 63500 w 41"/>
              <a:gd name="T1" fmla="*/ 0 h 69"/>
              <a:gd name="T2" fmla="*/ 63500 w 41"/>
              <a:gd name="T3" fmla="*/ 0 h 69"/>
              <a:gd name="T4" fmla="*/ 63500 w 41"/>
              <a:gd name="T5" fmla="*/ 1680 h 69"/>
              <a:gd name="T6" fmla="*/ 63500 w 41"/>
              <a:gd name="T7" fmla="*/ 5039 h 69"/>
              <a:gd name="T8" fmla="*/ 63500 w 41"/>
              <a:gd name="T9" fmla="*/ 8398 h 69"/>
              <a:gd name="T10" fmla="*/ 60325 w 41"/>
              <a:gd name="T11" fmla="*/ 15116 h 69"/>
              <a:gd name="T12" fmla="*/ 60325 w 41"/>
              <a:gd name="T13" fmla="*/ 21834 h 69"/>
              <a:gd name="T14" fmla="*/ 57150 w 41"/>
              <a:gd name="T15" fmla="*/ 25193 h 69"/>
              <a:gd name="T16" fmla="*/ 53975 w 41"/>
              <a:gd name="T17" fmla="*/ 35270 h 69"/>
              <a:gd name="T18" fmla="*/ 50800 w 41"/>
              <a:gd name="T19" fmla="*/ 41988 h 69"/>
              <a:gd name="T20" fmla="*/ 47625 w 41"/>
              <a:gd name="T21" fmla="*/ 52065 h 69"/>
              <a:gd name="T22" fmla="*/ 41275 w 41"/>
              <a:gd name="T23" fmla="*/ 60463 h 69"/>
              <a:gd name="T24" fmla="*/ 34925 w 41"/>
              <a:gd name="T25" fmla="*/ 70540 h 69"/>
              <a:gd name="T26" fmla="*/ 28575 w 41"/>
              <a:gd name="T27" fmla="*/ 80617 h 69"/>
              <a:gd name="T28" fmla="*/ 22225 w 41"/>
              <a:gd name="T29" fmla="*/ 90694 h 69"/>
              <a:gd name="T30" fmla="*/ 12700 w 41"/>
              <a:gd name="T31" fmla="*/ 104130 h 69"/>
              <a:gd name="T32" fmla="*/ 3175 w 41"/>
              <a:gd name="T33" fmla="*/ 114207 h 69"/>
              <a:gd name="T34" fmla="*/ 0 w 41"/>
              <a:gd name="T35" fmla="*/ 114207 h 69"/>
              <a:gd name="T36" fmla="*/ 0 w 41"/>
              <a:gd name="T37" fmla="*/ 110848 h 69"/>
              <a:gd name="T38" fmla="*/ 0 w 41"/>
              <a:gd name="T39" fmla="*/ 107489 h 69"/>
              <a:gd name="T40" fmla="*/ 0 w 41"/>
              <a:gd name="T41" fmla="*/ 104130 h 69"/>
              <a:gd name="T42" fmla="*/ 31750 w 41"/>
              <a:gd name="T43" fmla="*/ 63822 h 69"/>
              <a:gd name="T44" fmla="*/ 31750 w 41"/>
              <a:gd name="T45" fmla="*/ 48706 h 69"/>
              <a:gd name="T46" fmla="*/ 31750 w 41"/>
              <a:gd name="T47" fmla="*/ 45347 h 69"/>
              <a:gd name="T48" fmla="*/ 34925 w 41"/>
              <a:gd name="T49" fmla="*/ 45347 h 69"/>
              <a:gd name="T50" fmla="*/ 38100 w 41"/>
              <a:gd name="T51" fmla="*/ 41988 h 69"/>
              <a:gd name="T52" fmla="*/ 41275 w 41"/>
              <a:gd name="T53" fmla="*/ 38629 h 69"/>
              <a:gd name="T54" fmla="*/ 44450 w 41"/>
              <a:gd name="T55" fmla="*/ 31911 h 69"/>
              <a:gd name="T56" fmla="*/ 47625 w 41"/>
              <a:gd name="T57" fmla="*/ 25193 h 69"/>
              <a:gd name="T58" fmla="*/ 50800 w 41"/>
              <a:gd name="T59" fmla="*/ 21834 h 69"/>
              <a:gd name="T60" fmla="*/ 50800 w 41"/>
              <a:gd name="T61" fmla="*/ 8398 h 69"/>
              <a:gd name="T62" fmla="*/ 53975 w 41"/>
              <a:gd name="T63" fmla="*/ 5039 h 69"/>
              <a:gd name="T64" fmla="*/ 57150 w 41"/>
              <a:gd name="T65" fmla="*/ 1680 h 69"/>
              <a:gd name="T66" fmla="*/ 60325 w 41"/>
              <a:gd name="T67" fmla="*/ 0 h 69"/>
              <a:gd name="T68" fmla="*/ 63500 w 41"/>
              <a:gd name="T69" fmla="*/ 0 h 6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"/>
              <a:gd name="T106" fmla="*/ 0 h 69"/>
              <a:gd name="T107" fmla="*/ 41 w 41"/>
              <a:gd name="T108" fmla="*/ 69 h 6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" h="69">
                <a:moveTo>
                  <a:pt x="40" y="0"/>
                </a:moveTo>
                <a:lnTo>
                  <a:pt x="40" y="0"/>
                </a:lnTo>
                <a:lnTo>
                  <a:pt x="40" y="1"/>
                </a:lnTo>
                <a:lnTo>
                  <a:pt x="40" y="3"/>
                </a:lnTo>
                <a:lnTo>
                  <a:pt x="40" y="5"/>
                </a:lnTo>
                <a:lnTo>
                  <a:pt x="38" y="9"/>
                </a:lnTo>
                <a:lnTo>
                  <a:pt x="38" y="13"/>
                </a:lnTo>
                <a:lnTo>
                  <a:pt x="36" y="15"/>
                </a:lnTo>
                <a:lnTo>
                  <a:pt x="34" y="21"/>
                </a:lnTo>
                <a:lnTo>
                  <a:pt x="32" y="25"/>
                </a:lnTo>
                <a:lnTo>
                  <a:pt x="30" y="31"/>
                </a:lnTo>
                <a:lnTo>
                  <a:pt x="26" y="36"/>
                </a:lnTo>
                <a:lnTo>
                  <a:pt x="22" y="42"/>
                </a:lnTo>
                <a:lnTo>
                  <a:pt x="18" y="48"/>
                </a:lnTo>
                <a:lnTo>
                  <a:pt x="14" y="54"/>
                </a:lnTo>
                <a:lnTo>
                  <a:pt x="8" y="62"/>
                </a:lnTo>
                <a:lnTo>
                  <a:pt x="2" y="68"/>
                </a:lnTo>
                <a:lnTo>
                  <a:pt x="0" y="68"/>
                </a:lnTo>
                <a:lnTo>
                  <a:pt x="0" y="66"/>
                </a:lnTo>
                <a:lnTo>
                  <a:pt x="0" y="64"/>
                </a:lnTo>
                <a:lnTo>
                  <a:pt x="0" y="62"/>
                </a:lnTo>
                <a:lnTo>
                  <a:pt x="20" y="38"/>
                </a:lnTo>
                <a:lnTo>
                  <a:pt x="20" y="29"/>
                </a:lnTo>
                <a:lnTo>
                  <a:pt x="20" y="27"/>
                </a:lnTo>
                <a:lnTo>
                  <a:pt x="22" y="27"/>
                </a:lnTo>
                <a:lnTo>
                  <a:pt x="24" y="25"/>
                </a:lnTo>
                <a:lnTo>
                  <a:pt x="26" y="23"/>
                </a:lnTo>
                <a:lnTo>
                  <a:pt x="28" y="19"/>
                </a:lnTo>
                <a:lnTo>
                  <a:pt x="30" y="15"/>
                </a:lnTo>
                <a:lnTo>
                  <a:pt x="32" y="13"/>
                </a:lnTo>
                <a:lnTo>
                  <a:pt x="32" y="5"/>
                </a:lnTo>
                <a:lnTo>
                  <a:pt x="34" y="3"/>
                </a:lnTo>
                <a:lnTo>
                  <a:pt x="36" y="1"/>
                </a:lnTo>
                <a:lnTo>
                  <a:pt x="38" y="0"/>
                </a:lnTo>
                <a:lnTo>
                  <a:pt x="40" y="0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9" name="Freeform 111"/>
          <p:cNvSpPr>
            <a:spLocks/>
          </p:cNvSpPr>
          <p:nvPr/>
        </p:nvSpPr>
        <p:spPr bwMode="auto">
          <a:xfrm>
            <a:off x="7958138" y="6659563"/>
            <a:ext cx="65087" cy="115887"/>
          </a:xfrm>
          <a:custGeom>
            <a:avLst/>
            <a:gdLst>
              <a:gd name="T0" fmla="*/ 63500 w 41"/>
              <a:gd name="T1" fmla="*/ 0 h 69"/>
              <a:gd name="T2" fmla="*/ 63500 w 41"/>
              <a:gd name="T3" fmla="*/ 0 h 69"/>
              <a:gd name="T4" fmla="*/ 63500 w 41"/>
              <a:gd name="T5" fmla="*/ 0 h 69"/>
              <a:gd name="T6" fmla="*/ 63500 w 41"/>
              <a:gd name="T7" fmla="*/ 1680 h 69"/>
              <a:gd name="T8" fmla="*/ 63500 w 41"/>
              <a:gd name="T9" fmla="*/ 5039 h 69"/>
              <a:gd name="T10" fmla="*/ 63500 w 41"/>
              <a:gd name="T11" fmla="*/ 8398 h 69"/>
              <a:gd name="T12" fmla="*/ 60325 w 41"/>
              <a:gd name="T13" fmla="*/ 15116 h 69"/>
              <a:gd name="T14" fmla="*/ 60325 w 41"/>
              <a:gd name="T15" fmla="*/ 21834 h 69"/>
              <a:gd name="T16" fmla="*/ 57150 w 41"/>
              <a:gd name="T17" fmla="*/ 25193 h 69"/>
              <a:gd name="T18" fmla="*/ 53975 w 41"/>
              <a:gd name="T19" fmla="*/ 35270 h 69"/>
              <a:gd name="T20" fmla="*/ 50800 w 41"/>
              <a:gd name="T21" fmla="*/ 41988 h 69"/>
              <a:gd name="T22" fmla="*/ 47625 w 41"/>
              <a:gd name="T23" fmla="*/ 52065 h 69"/>
              <a:gd name="T24" fmla="*/ 41275 w 41"/>
              <a:gd name="T25" fmla="*/ 60463 h 69"/>
              <a:gd name="T26" fmla="*/ 34925 w 41"/>
              <a:gd name="T27" fmla="*/ 70540 h 69"/>
              <a:gd name="T28" fmla="*/ 28575 w 41"/>
              <a:gd name="T29" fmla="*/ 80617 h 69"/>
              <a:gd name="T30" fmla="*/ 22225 w 41"/>
              <a:gd name="T31" fmla="*/ 90694 h 69"/>
              <a:gd name="T32" fmla="*/ 12700 w 41"/>
              <a:gd name="T33" fmla="*/ 104130 h 69"/>
              <a:gd name="T34" fmla="*/ 3175 w 41"/>
              <a:gd name="T35" fmla="*/ 114207 h 69"/>
              <a:gd name="T36" fmla="*/ 3175 w 41"/>
              <a:gd name="T37" fmla="*/ 114207 h 69"/>
              <a:gd name="T38" fmla="*/ 0 w 41"/>
              <a:gd name="T39" fmla="*/ 114207 h 69"/>
              <a:gd name="T40" fmla="*/ 0 w 41"/>
              <a:gd name="T41" fmla="*/ 110848 h 69"/>
              <a:gd name="T42" fmla="*/ 0 w 41"/>
              <a:gd name="T43" fmla="*/ 107489 h 69"/>
              <a:gd name="T44" fmla="*/ 0 w 41"/>
              <a:gd name="T45" fmla="*/ 104130 h 69"/>
              <a:gd name="T46" fmla="*/ 31750 w 41"/>
              <a:gd name="T47" fmla="*/ 63822 h 69"/>
              <a:gd name="T48" fmla="*/ 31750 w 41"/>
              <a:gd name="T49" fmla="*/ 48706 h 69"/>
              <a:gd name="T50" fmla="*/ 31750 w 41"/>
              <a:gd name="T51" fmla="*/ 48706 h 69"/>
              <a:gd name="T52" fmla="*/ 31750 w 41"/>
              <a:gd name="T53" fmla="*/ 45347 h 69"/>
              <a:gd name="T54" fmla="*/ 34925 w 41"/>
              <a:gd name="T55" fmla="*/ 45347 h 69"/>
              <a:gd name="T56" fmla="*/ 38100 w 41"/>
              <a:gd name="T57" fmla="*/ 41988 h 69"/>
              <a:gd name="T58" fmla="*/ 41275 w 41"/>
              <a:gd name="T59" fmla="*/ 38629 h 69"/>
              <a:gd name="T60" fmla="*/ 44450 w 41"/>
              <a:gd name="T61" fmla="*/ 31911 h 69"/>
              <a:gd name="T62" fmla="*/ 47625 w 41"/>
              <a:gd name="T63" fmla="*/ 25193 h 69"/>
              <a:gd name="T64" fmla="*/ 50800 w 41"/>
              <a:gd name="T65" fmla="*/ 21834 h 69"/>
              <a:gd name="T66" fmla="*/ 50800 w 41"/>
              <a:gd name="T67" fmla="*/ 8398 h 69"/>
              <a:gd name="T68" fmla="*/ 50800 w 41"/>
              <a:gd name="T69" fmla="*/ 8398 h 69"/>
              <a:gd name="T70" fmla="*/ 53975 w 41"/>
              <a:gd name="T71" fmla="*/ 5039 h 69"/>
              <a:gd name="T72" fmla="*/ 57150 w 41"/>
              <a:gd name="T73" fmla="*/ 1680 h 69"/>
              <a:gd name="T74" fmla="*/ 60325 w 41"/>
              <a:gd name="T75" fmla="*/ 0 h 69"/>
              <a:gd name="T76" fmla="*/ 63500 w 41"/>
              <a:gd name="T77" fmla="*/ 0 h 6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1"/>
              <a:gd name="T118" fmla="*/ 0 h 69"/>
              <a:gd name="T119" fmla="*/ 41 w 41"/>
              <a:gd name="T120" fmla="*/ 69 h 69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1" h="69">
                <a:moveTo>
                  <a:pt x="40" y="0"/>
                </a:moveTo>
                <a:lnTo>
                  <a:pt x="40" y="0"/>
                </a:lnTo>
                <a:lnTo>
                  <a:pt x="40" y="1"/>
                </a:lnTo>
                <a:lnTo>
                  <a:pt x="40" y="3"/>
                </a:lnTo>
                <a:lnTo>
                  <a:pt x="40" y="5"/>
                </a:lnTo>
                <a:lnTo>
                  <a:pt x="38" y="9"/>
                </a:lnTo>
                <a:lnTo>
                  <a:pt x="38" y="13"/>
                </a:lnTo>
                <a:lnTo>
                  <a:pt x="36" y="15"/>
                </a:lnTo>
                <a:lnTo>
                  <a:pt x="34" y="21"/>
                </a:lnTo>
                <a:lnTo>
                  <a:pt x="32" y="25"/>
                </a:lnTo>
                <a:lnTo>
                  <a:pt x="30" y="31"/>
                </a:lnTo>
                <a:lnTo>
                  <a:pt x="26" y="36"/>
                </a:lnTo>
                <a:lnTo>
                  <a:pt x="22" y="42"/>
                </a:lnTo>
                <a:lnTo>
                  <a:pt x="18" y="48"/>
                </a:lnTo>
                <a:lnTo>
                  <a:pt x="14" y="54"/>
                </a:lnTo>
                <a:lnTo>
                  <a:pt x="8" y="62"/>
                </a:lnTo>
                <a:lnTo>
                  <a:pt x="2" y="68"/>
                </a:lnTo>
                <a:lnTo>
                  <a:pt x="0" y="68"/>
                </a:lnTo>
                <a:lnTo>
                  <a:pt x="0" y="66"/>
                </a:lnTo>
                <a:lnTo>
                  <a:pt x="0" y="64"/>
                </a:lnTo>
                <a:lnTo>
                  <a:pt x="0" y="62"/>
                </a:lnTo>
                <a:lnTo>
                  <a:pt x="20" y="38"/>
                </a:lnTo>
                <a:lnTo>
                  <a:pt x="20" y="29"/>
                </a:lnTo>
                <a:lnTo>
                  <a:pt x="20" y="27"/>
                </a:lnTo>
                <a:lnTo>
                  <a:pt x="22" y="27"/>
                </a:lnTo>
                <a:lnTo>
                  <a:pt x="24" y="25"/>
                </a:lnTo>
                <a:lnTo>
                  <a:pt x="26" y="23"/>
                </a:lnTo>
                <a:lnTo>
                  <a:pt x="28" y="19"/>
                </a:lnTo>
                <a:lnTo>
                  <a:pt x="30" y="15"/>
                </a:lnTo>
                <a:lnTo>
                  <a:pt x="32" y="13"/>
                </a:lnTo>
                <a:lnTo>
                  <a:pt x="32" y="5"/>
                </a:lnTo>
                <a:lnTo>
                  <a:pt x="34" y="3"/>
                </a:lnTo>
                <a:lnTo>
                  <a:pt x="36" y="1"/>
                </a:lnTo>
                <a:lnTo>
                  <a:pt x="38" y="0"/>
                </a:lnTo>
                <a:lnTo>
                  <a:pt x="40" y="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60" name="Freeform 112"/>
          <p:cNvSpPr>
            <a:spLocks/>
          </p:cNvSpPr>
          <p:nvPr/>
        </p:nvSpPr>
        <p:spPr bwMode="auto">
          <a:xfrm>
            <a:off x="8023225" y="6608763"/>
            <a:ext cx="52388" cy="53975"/>
          </a:xfrm>
          <a:custGeom>
            <a:avLst/>
            <a:gdLst>
              <a:gd name="T0" fmla="*/ 0 w 33"/>
              <a:gd name="T1" fmla="*/ 27805 h 33"/>
              <a:gd name="T2" fmla="*/ 12700 w 33"/>
              <a:gd name="T3" fmla="*/ 13085 h 33"/>
              <a:gd name="T4" fmla="*/ 12700 w 33"/>
              <a:gd name="T5" fmla="*/ 8178 h 33"/>
              <a:gd name="T6" fmla="*/ 12700 w 33"/>
              <a:gd name="T7" fmla="*/ 0 h 33"/>
              <a:gd name="T8" fmla="*/ 25400 w 33"/>
              <a:gd name="T9" fmla="*/ 0 h 33"/>
              <a:gd name="T10" fmla="*/ 38100 w 33"/>
              <a:gd name="T11" fmla="*/ 0 h 33"/>
              <a:gd name="T12" fmla="*/ 50800 w 33"/>
              <a:gd name="T13" fmla="*/ 8178 h 33"/>
              <a:gd name="T14" fmla="*/ 50800 w 33"/>
              <a:gd name="T15" fmla="*/ 13085 h 33"/>
              <a:gd name="T16" fmla="*/ 50800 w 33"/>
              <a:gd name="T17" fmla="*/ 27805 h 33"/>
              <a:gd name="T18" fmla="*/ 50800 w 33"/>
              <a:gd name="T19" fmla="*/ 37619 h 33"/>
              <a:gd name="T20" fmla="*/ 50800 w 33"/>
              <a:gd name="T21" fmla="*/ 47433 h 33"/>
              <a:gd name="T22" fmla="*/ 38100 w 33"/>
              <a:gd name="T23" fmla="*/ 52339 h 33"/>
              <a:gd name="T24" fmla="*/ 25400 w 33"/>
              <a:gd name="T25" fmla="*/ 52339 h 33"/>
              <a:gd name="T26" fmla="*/ 12700 w 33"/>
              <a:gd name="T27" fmla="*/ 52339 h 33"/>
              <a:gd name="T28" fmla="*/ 12700 w 33"/>
              <a:gd name="T29" fmla="*/ 47433 h 33"/>
              <a:gd name="T30" fmla="*/ 12700 w 33"/>
              <a:gd name="T31" fmla="*/ 37619 h 33"/>
              <a:gd name="T32" fmla="*/ 0 w 33"/>
              <a:gd name="T33" fmla="*/ 27805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17"/>
                </a:moveTo>
                <a:lnTo>
                  <a:pt x="8" y="8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0"/>
                </a:lnTo>
                <a:lnTo>
                  <a:pt x="32" y="5"/>
                </a:lnTo>
                <a:lnTo>
                  <a:pt x="32" y="8"/>
                </a:lnTo>
                <a:lnTo>
                  <a:pt x="32" y="17"/>
                </a:lnTo>
                <a:lnTo>
                  <a:pt x="32" y="23"/>
                </a:lnTo>
                <a:lnTo>
                  <a:pt x="32" y="29"/>
                </a:lnTo>
                <a:lnTo>
                  <a:pt x="24" y="32"/>
                </a:lnTo>
                <a:lnTo>
                  <a:pt x="16" y="32"/>
                </a:lnTo>
                <a:lnTo>
                  <a:pt x="8" y="32"/>
                </a:lnTo>
                <a:lnTo>
                  <a:pt x="8" y="29"/>
                </a:lnTo>
                <a:lnTo>
                  <a:pt x="8" y="23"/>
                </a:lnTo>
                <a:lnTo>
                  <a:pt x="0" y="17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" name="Freeform 113"/>
          <p:cNvSpPr>
            <a:spLocks/>
          </p:cNvSpPr>
          <p:nvPr/>
        </p:nvSpPr>
        <p:spPr bwMode="auto">
          <a:xfrm>
            <a:off x="8023225" y="6608763"/>
            <a:ext cx="52388" cy="53975"/>
          </a:xfrm>
          <a:custGeom>
            <a:avLst/>
            <a:gdLst>
              <a:gd name="T0" fmla="*/ 0 w 33"/>
              <a:gd name="T1" fmla="*/ 27805 h 33"/>
              <a:gd name="T2" fmla="*/ 0 w 33"/>
              <a:gd name="T3" fmla="*/ 27805 h 33"/>
              <a:gd name="T4" fmla="*/ 12700 w 33"/>
              <a:gd name="T5" fmla="*/ 13085 h 33"/>
              <a:gd name="T6" fmla="*/ 12700 w 33"/>
              <a:gd name="T7" fmla="*/ 8178 h 33"/>
              <a:gd name="T8" fmla="*/ 12700 w 33"/>
              <a:gd name="T9" fmla="*/ 0 h 33"/>
              <a:gd name="T10" fmla="*/ 25400 w 33"/>
              <a:gd name="T11" fmla="*/ 0 h 33"/>
              <a:gd name="T12" fmla="*/ 25400 w 33"/>
              <a:gd name="T13" fmla="*/ 0 h 33"/>
              <a:gd name="T14" fmla="*/ 38100 w 33"/>
              <a:gd name="T15" fmla="*/ 0 h 33"/>
              <a:gd name="T16" fmla="*/ 50800 w 33"/>
              <a:gd name="T17" fmla="*/ 8178 h 33"/>
              <a:gd name="T18" fmla="*/ 50800 w 33"/>
              <a:gd name="T19" fmla="*/ 13085 h 33"/>
              <a:gd name="T20" fmla="*/ 50800 w 33"/>
              <a:gd name="T21" fmla="*/ 27805 h 33"/>
              <a:gd name="T22" fmla="*/ 50800 w 33"/>
              <a:gd name="T23" fmla="*/ 27805 h 33"/>
              <a:gd name="T24" fmla="*/ 50800 w 33"/>
              <a:gd name="T25" fmla="*/ 37619 h 33"/>
              <a:gd name="T26" fmla="*/ 50800 w 33"/>
              <a:gd name="T27" fmla="*/ 47433 h 33"/>
              <a:gd name="T28" fmla="*/ 38100 w 33"/>
              <a:gd name="T29" fmla="*/ 52339 h 33"/>
              <a:gd name="T30" fmla="*/ 25400 w 33"/>
              <a:gd name="T31" fmla="*/ 52339 h 33"/>
              <a:gd name="T32" fmla="*/ 25400 w 33"/>
              <a:gd name="T33" fmla="*/ 52339 h 33"/>
              <a:gd name="T34" fmla="*/ 12700 w 33"/>
              <a:gd name="T35" fmla="*/ 52339 h 33"/>
              <a:gd name="T36" fmla="*/ 12700 w 33"/>
              <a:gd name="T37" fmla="*/ 47433 h 33"/>
              <a:gd name="T38" fmla="*/ 12700 w 33"/>
              <a:gd name="T39" fmla="*/ 37619 h 33"/>
              <a:gd name="T40" fmla="*/ 0 w 33"/>
              <a:gd name="T41" fmla="*/ 27805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17"/>
                </a:moveTo>
                <a:lnTo>
                  <a:pt x="0" y="17"/>
                </a:lnTo>
                <a:lnTo>
                  <a:pt x="8" y="8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0"/>
                </a:lnTo>
                <a:lnTo>
                  <a:pt x="32" y="5"/>
                </a:lnTo>
                <a:lnTo>
                  <a:pt x="32" y="8"/>
                </a:lnTo>
                <a:lnTo>
                  <a:pt x="32" y="17"/>
                </a:lnTo>
                <a:lnTo>
                  <a:pt x="32" y="23"/>
                </a:lnTo>
                <a:lnTo>
                  <a:pt x="32" y="29"/>
                </a:lnTo>
                <a:lnTo>
                  <a:pt x="24" y="32"/>
                </a:lnTo>
                <a:lnTo>
                  <a:pt x="16" y="32"/>
                </a:lnTo>
                <a:lnTo>
                  <a:pt x="8" y="32"/>
                </a:lnTo>
                <a:lnTo>
                  <a:pt x="8" y="29"/>
                </a:lnTo>
                <a:lnTo>
                  <a:pt x="8" y="23"/>
                </a:lnTo>
                <a:lnTo>
                  <a:pt x="0" y="17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62" name="Freeform 114"/>
          <p:cNvSpPr>
            <a:spLocks/>
          </p:cNvSpPr>
          <p:nvPr/>
        </p:nvSpPr>
        <p:spPr bwMode="auto">
          <a:xfrm>
            <a:off x="8027988" y="6562725"/>
            <a:ext cx="53975" cy="52388"/>
          </a:xfrm>
          <a:custGeom>
            <a:avLst/>
            <a:gdLst>
              <a:gd name="T0" fmla="*/ 0 w 33"/>
              <a:gd name="T1" fmla="*/ 24557 h 32"/>
              <a:gd name="T2" fmla="*/ 0 w 33"/>
              <a:gd name="T3" fmla="*/ 16371 h 32"/>
              <a:gd name="T4" fmla="*/ 0 w 33"/>
              <a:gd name="T5" fmla="*/ 8186 h 32"/>
              <a:gd name="T6" fmla="*/ 16356 w 33"/>
              <a:gd name="T7" fmla="*/ 8186 h 32"/>
              <a:gd name="T8" fmla="*/ 16356 w 33"/>
              <a:gd name="T9" fmla="*/ 0 h 32"/>
              <a:gd name="T10" fmla="*/ 34348 w 33"/>
              <a:gd name="T11" fmla="*/ 8186 h 32"/>
              <a:gd name="T12" fmla="*/ 34348 w 33"/>
              <a:gd name="T13" fmla="*/ 8186 h 32"/>
              <a:gd name="T14" fmla="*/ 34348 w 33"/>
              <a:gd name="T15" fmla="*/ 16371 h 32"/>
              <a:gd name="T16" fmla="*/ 52339 w 33"/>
              <a:gd name="T17" fmla="*/ 24557 h 32"/>
              <a:gd name="T18" fmla="*/ 34348 w 33"/>
              <a:gd name="T19" fmla="*/ 32743 h 32"/>
              <a:gd name="T20" fmla="*/ 34348 w 33"/>
              <a:gd name="T21" fmla="*/ 40928 h 32"/>
              <a:gd name="T22" fmla="*/ 34348 w 33"/>
              <a:gd name="T23" fmla="*/ 50751 h 32"/>
              <a:gd name="T24" fmla="*/ 16356 w 33"/>
              <a:gd name="T25" fmla="*/ 50751 h 32"/>
              <a:gd name="T26" fmla="*/ 16356 w 33"/>
              <a:gd name="T27" fmla="*/ 50751 h 32"/>
              <a:gd name="T28" fmla="*/ 0 w 33"/>
              <a:gd name="T29" fmla="*/ 40928 h 32"/>
              <a:gd name="T30" fmla="*/ 0 w 33"/>
              <a:gd name="T31" fmla="*/ 32743 h 32"/>
              <a:gd name="T32" fmla="*/ 0 w 33"/>
              <a:gd name="T33" fmla="*/ 24557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15"/>
                </a:moveTo>
                <a:lnTo>
                  <a:pt x="0" y="10"/>
                </a:lnTo>
                <a:lnTo>
                  <a:pt x="0" y="5"/>
                </a:lnTo>
                <a:lnTo>
                  <a:pt x="10" y="5"/>
                </a:lnTo>
                <a:lnTo>
                  <a:pt x="10" y="0"/>
                </a:lnTo>
                <a:lnTo>
                  <a:pt x="21" y="5"/>
                </a:lnTo>
                <a:lnTo>
                  <a:pt x="21" y="10"/>
                </a:lnTo>
                <a:lnTo>
                  <a:pt x="32" y="15"/>
                </a:lnTo>
                <a:lnTo>
                  <a:pt x="21" y="20"/>
                </a:lnTo>
                <a:lnTo>
                  <a:pt x="21" y="25"/>
                </a:lnTo>
                <a:lnTo>
                  <a:pt x="21" y="31"/>
                </a:lnTo>
                <a:lnTo>
                  <a:pt x="10" y="31"/>
                </a:lnTo>
                <a:lnTo>
                  <a:pt x="0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" name="Freeform 115"/>
          <p:cNvSpPr>
            <a:spLocks/>
          </p:cNvSpPr>
          <p:nvPr/>
        </p:nvSpPr>
        <p:spPr bwMode="auto">
          <a:xfrm>
            <a:off x="8027988" y="6562725"/>
            <a:ext cx="53975" cy="52388"/>
          </a:xfrm>
          <a:custGeom>
            <a:avLst/>
            <a:gdLst>
              <a:gd name="T0" fmla="*/ 0 w 33"/>
              <a:gd name="T1" fmla="*/ 24557 h 32"/>
              <a:gd name="T2" fmla="*/ 0 w 33"/>
              <a:gd name="T3" fmla="*/ 24557 h 32"/>
              <a:gd name="T4" fmla="*/ 0 w 33"/>
              <a:gd name="T5" fmla="*/ 16371 h 32"/>
              <a:gd name="T6" fmla="*/ 0 w 33"/>
              <a:gd name="T7" fmla="*/ 8186 h 32"/>
              <a:gd name="T8" fmla="*/ 16356 w 33"/>
              <a:gd name="T9" fmla="*/ 8186 h 32"/>
              <a:gd name="T10" fmla="*/ 16356 w 33"/>
              <a:gd name="T11" fmla="*/ 0 h 32"/>
              <a:gd name="T12" fmla="*/ 16356 w 33"/>
              <a:gd name="T13" fmla="*/ 0 h 32"/>
              <a:gd name="T14" fmla="*/ 34348 w 33"/>
              <a:gd name="T15" fmla="*/ 8186 h 32"/>
              <a:gd name="T16" fmla="*/ 34348 w 33"/>
              <a:gd name="T17" fmla="*/ 8186 h 32"/>
              <a:gd name="T18" fmla="*/ 34348 w 33"/>
              <a:gd name="T19" fmla="*/ 16371 h 32"/>
              <a:gd name="T20" fmla="*/ 52339 w 33"/>
              <a:gd name="T21" fmla="*/ 24557 h 32"/>
              <a:gd name="T22" fmla="*/ 52339 w 33"/>
              <a:gd name="T23" fmla="*/ 24557 h 32"/>
              <a:gd name="T24" fmla="*/ 34348 w 33"/>
              <a:gd name="T25" fmla="*/ 32743 h 32"/>
              <a:gd name="T26" fmla="*/ 34348 w 33"/>
              <a:gd name="T27" fmla="*/ 40928 h 32"/>
              <a:gd name="T28" fmla="*/ 34348 w 33"/>
              <a:gd name="T29" fmla="*/ 50751 h 32"/>
              <a:gd name="T30" fmla="*/ 16356 w 33"/>
              <a:gd name="T31" fmla="*/ 50751 h 32"/>
              <a:gd name="T32" fmla="*/ 16356 w 33"/>
              <a:gd name="T33" fmla="*/ 50751 h 32"/>
              <a:gd name="T34" fmla="*/ 16356 w 33"/>
              <a:gd name="T35" fmla="*/ 50751 h 32"/>
              <a:gd name="T36" fmla="*/ 0 w 33"/>
              <a:gd name="T37" fmla="*/ 40928 h 32"/>
              <a:gd name="T38" fmla="*/ 0 w 33"/>
              <a:gd name="T39" fmla="*/ 32743 h 32"/>
              <a:gd name="T40" fmla="*/ 0 w 33"/>
              <a:gd name="T41" fmla="*/ 24557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15"/>
                </a:moveTo>
                <a:lnTo>
                  <a:pt x="0" y="15"/>
                </a:lnTo>
                <a:lnTo>
                  <a:pt x="0" y="10"/>
                </a:lnTo>
                <a:lnTo>
                  <a:pt x="0" y="5"/>
                </a:lnTo>
                <a:lnTo>
                  <a:pt x="10" y="5"/>
                </a:lnTo>
                <a:lnTo>
                  <a:pt x="10" y="0"/>
                </a:lnTo>
                <a:lnTo>
                  <a:pt x="21" y="5"/>
                </a:lnTo>
                <a:lnTo>
                  <a:pt x="21" y="10"/>
                </a:lnTo>
                <a:lnTo>
                  <a:pt x="32" y="15"/>
                </a:lnTo>
                <a:lnTo>
                  <a:pt x="21" y="20"/>
                </a:lnTo>
                <a:lnTo>
                  <a:pt x="21" y="25"/>
                </a:lnTo>
                <a:lnTo>
                  <a:pt x="21" y="31"/>
                </a:lnTo>
                <a:lnTo>
                  <a:pt x="10" y="31"/>
                </a:lnTo>
                <a:lnTo>
                  <a:pt x="0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64" name="Freeform 116"/>
          <p:cNvSpPr>
            <a:spLocks/>
          </p:cNvSpPr>
          <p:nvPr/>
        </p:nvSpPr>
        <p:spPr bwMode="auto">
          <a:xfrm>
            <a:off x="7807325" y="6831013"/>
            <a:ext cx="52388" cy="53975"/>
          </a:xfrm>
          <a:custGeom>
            <a:avLst/>
            <a:gdLst>
              <a:gd name="T0" fmla="*/ 0 w 32"/>
              <a:gd name="T1" fmla="*/ 25301 h 32"/>
              <a:gd name="T2" fmla="*/ 9823 w 32"/>
              <a:gd name="T3" fmla="*/ 16867 h 32"/>
              <a:gd name="T4" fmla="*/ 9823 w 32"/>
              <a:gd name="T5" fmla="*/ 0 h 32"/>
              <a:gd name="T6" fmla="*/ 19646 w 32"/>
              <a:gd name="T7" fmla="*/ 0 h 32"/>
              <a:gd name="T8" fmla="*/ 29468 w 32"/>
              <a:gd name="T9" fmla="*/ 0 h 32"/>
              <a:gd name="T10" fmla="*/ 29468 w 32"/>
              <a:gd name="T11" fmla="*/ 0 h 32"/>
              <a:gd name="T12" fmla="*/ 39291 w 32"/>
              <a:gd name="T13" fmla="*/ 0 h 32"/>
              <a:gd name="T14" fmla="*/ 50751 w 32"/>
              <a:gd name="T15" fmla="*/ 16867 h 32"/>
              <a:gd name="T16" fmla="*/ 50751 w 32"/>
              <a:gd name="T17" fmla="*/ 25301 h 32"/>
              <a:gd name="T18" fmla="*/ 50751 w 32"/>
              <a:gd name="T19" fmla="*/ 33734 h 32"/>
              <a:gd name="T20" fmla="*/ 39291 w 32"/>
              <a:gd name="T21" fmla="*/ 42168 h 32"/>
              <a:gd name="T22" fmla="*/ 29468 w 32"/>
              <a:gd name="T23" fmla="*/ 52288 h 32"/>
              <a:gd name="T24" fmla="*/ 29468 w 32"/>
              <a:gd name="T25" fmla="*/ 52288 h 32"/>
              <a:gd name="T26" fmla="*/ 19646 w 32"/>
              <a:gd name="T27" fmla="*/ 52288 h 32"/>
              <a:gd name="T28" fmla="*/ 9823 w 32"/>
              <a:gd name="T29" fmla="*/ 42168 h 32"/>
              <a:gd name="T30" fmla="*/ 9823 w 32"/>
              <a:gd name="T31" fmla="*/ 33734 h 32"/>
              <a:gd name="T32" fmla="*/ 0 w 32"/>
              <a:gd name="T33" fmla="*/ 25301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2"/>
              <a:gd name="T53" fmla="*/ 32 w 32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2">
                <a:moveTo>
                  <a:pt x="0" y="15"/>
                </a:moveTo>
                <a:lnTo>
                  <a:pt x="6" y="10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0"/>
                </a:lnTo>
                <a:lnTo>
                  <a:pt x="31" y="10"/>
                </a:lnTo>
                <a:lnTo>
                  <a:pt x="31" y="15"/>
                </a:lnTo>
                <a:lnTo>
                  <a:pt x="31" y="20"/>
                </a:lnTo>
                <a:lnTo>
                  <a:pt x="24" y="25"/>
                </a:lnTo>
                <a:lnTo>
                  <a:pt x="18" y="31"/>
                </a:lnTo>
                <a:lnTo>
                  <a:pt x="12" y="31"/>
                </a:lnTo>
                <a:lnTo>
                  <a:pt x="6" y="25"/>
                </a:lnTo>
                <a:lnTo>
                  <a:pt x="6" y="20"/>
                </a:lnTo>
                <a:lnTo>
                  <a:pt x="0" y="15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5" name="Freeform 117"/>
          <p:cNvSpPr>
            <a:spLocks/>
          </p:cNvSpPr>
          <p:nvPr/>
        </p:nvSpPr>
        <p:spPr bwMode="auto">
          <a:xfrm>
            <a:off x="7807325" y="6831013"/>
            <a:ext cx="52388" cy="53975"/>
          </a:xfrm>
          <a:custGeom>
            <a:avLst/>
            <a:gdLst>
              <a:gd name="T0" fmla="*/ 0 w 32"/>
              <a:gd name="T1" fmla="*/ 25301 h 32"/>
              <a:gd name="T2" fmla="*/ 0 w 32"/>
              <a:gd name="T3" fmla="*/ 25301 h 32"/>
              <a:gd name="T4" fmla="*/ 9823 w 32"/>
              <a:gd name="T5" fmla="*/ 16867 h 32"/>
              <a:gd name="T6" fmla="*/ 9823 w 32"/>
              <a:gd name="T7" fmla="*/ 0 h 32"/>
              <a:gd name="T8" fmla="*/ 19646 w 32"/>
              <a:gd name="T9" fmla="*/ 0 h 32"/>
              <a:gd name="T10" fmla="*/ 29468 w 32"/>
              <a:gd name="T11" fmla="*/ 0 h 32"/>
              <a:gd name="T12" fmla="*/ 29468 w 32"/>
              <a:gd name="T13" fmla="*/ 0 h 32"/>
              <a:gd name="T14" fmla="*/ 29468 w 32"/>
              <a:gd name="T15" fmla="*/ 0 h 32"/>
              <a:gd name="T16" fmla="*/ 39291 w 32"/>
              <a:gd name="T17" fmla="*/ 0 h 32"/>
              <a:gd name="T18" fmla="*/ 50751 w 32"/>
              <a:gd name="T19" fmla="*/ 16867 h 32"/>
              <a:gd name="T20" fmla="*/ 50751 w 32"/>
              <a:gd name="T21" fmla="*/ 25301 h 32"/>
              <a:gd name="T22" fmla="*/ 50751 w 32"/>
              <a:gd name="T23" fmla="*/ 25301 h 32"/>
              <a:gd name="T24" fmla="*/ 50751 w 32"/>
              <a:gd name="T25" fmla="*/ 33734 h 32"/>
              <a:gd name="T26" fmla="*/ 39291 w 32"/>
              <a:gd name="T27" fmla="*/ 42168 h 32"/>
              <a:gd name="T28" fmla="*/ 29468 w 32"/>
              <a:gd name="T29" fmla="*/ 52288 h 32"/>
              <a:gd name="T30" fmla="*/ 29468 w 32"/>
              <a:gd name="T31" fmla="*/ 52288 h 32"/>
              <a:gd name="T32" fmla="*/ 29468 w 32"/>
              <a:gd name="T33" fmla="*/ 52288 h 32"/>
              <a:gd name="T34" fmla="*/ 19646 w 32"/>
              <a:gd name="T35" fmla="*/ 52288 h 32"/>
              <a:gd name="T36" fmla="*/ 9823 w 32"/>
              <a:gd name="T37" fmla="*/ 42168 h 32"/>
              <a:gd name="T38" fmla="*/ 9823 w 32"/>
              <a:gd name="T39" fmla="*/ 33734 h 32"/>
              <a:gd name="T40" fmla="*/ 0 w 32"/>
              <a:gd name="T41" fmla="*/ 25301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2"/>
              <a:gd name="T65" fmla="*/ 32 w 32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2">
                <a:moveTo>
                  <a:pt x="0" y="15"/>
                </a:moveTo>
                <a:lnTo>
                  <a:pt x="0" y="15"/>
                </a:lnTo>
                <a:lnTo>
                  <a:pt x="6" y="10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0"/>
                </a:lnTo>
                <a:lnTo>
                  <a:pt x="31" y="10"/>
                </a:lnTo>
                <a:lnTo>
                  <a:pt x="31" y="15"/>
                </a:lnTo>
                <a:lnTo>
                  <a:pt x="31" y="20"/>
                </a:lnTo>
                <a:lnTo>
                  <a:pt x="24" y="25"/>
                </a:lnTo>
                <a:lnTo>
                  <a:pt x="18" y="31"/>
                </a:lnTo>
                <a:lnTo>
                  <a:pt x="12" y="31"/>
                </a:lnTo>
                <a:lnTo>
                  <a:pt x="6" y="25"/>
                </a:lnTo>
                <a:lnTo>
                  <a:pt x="6" y="20"/>
                </a:lnTo>
                <a:lnTo>
                  <a:pt x="0" y="1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66" name="Freeform 118"/>
          <p:cNvSpPr>
            <a:spLocks/>
          </p:cNvSpPr>
          <p:nvPr/>
        </p:nvSpPr>
        <p:spPr bwMode="auto">
          <a:xfrm>
            <a:off x="7794625" y="6840538"/>
            <a:ext cx="52388" cy="55562"/>
          </a:xfrm>
          <a:custGeom>
            <a:avLst/>
            <a:gdLst>
              <a:gd name="T0" fmla="*/ 0 w 33"/>
              <a:gd name="T1" fmla="*/ 20836 h 32"/>
              <a:gd name="T2" fmla="*/ 0 w 33"/>
              <a:gd name="T3" fmla="*/ 20836 h 32"/>
              <a:gd name="T4" fmla="*/ 0 w 33"/>
              <a:gd name="T5" fmla="*/ 10418 h 32"/>
              <a:gd name="T6" fmla="*/ 15875 w 33"/>
              <a:gd name="T7" fmla="*/ 0 h 32"/>
              <a:gd name="T8" fmla="*/ 15875 w 33"/>
              <a:gd name="T9" fmla="*/ 0 h 32"/>
              <a:gd name="T10" fmla="*/ 33338 w 33"/>
              <a:gd name="T11" fmla="*/ 0 h 32"/>
              <a:gd name="T12" fmla="*/ 33338 w 33"/>
              <a:gd name="T13" fmla="*/ 10418 h 32"/>
              <a:gd name="T14" fmla="*/ 50800 w 33"/>
              <a:gd name="T15" fmla="*/ 20836 h 32"/>
              <a:gd name="T16" fmla="*/ 50800 w 33"/>
              <a:gd name="T17" fmla="*/ 20836 h 32"/>
              <a:gd name="T18" fmla="*/ 50800 w 33"/>
              <a:gd name="T19" fmla="*/ 31254 h 32"/>
              <a:gd name="T20" fmla="*/ 33338 w 33"/>
              <a:gd name="T21" fmla="*/ 41672 h 32"/>
              <a:gd name="T22" fmla="*/ 33338 w 33"/>
              <a:gd name="T23" fmla="*/ 41672 h 32"/>
              <a:gd name="T24" fmla="*/ 15875 w 33"/>
              <a:gd name="T25" fmla="*/ 53826 h 32"/>
              <a:gd name="T26" fmla="*/ 15875 w 33"/>
              <a:gd name="T27" fmla="*/ 41672 h 32"/>
              <a:gd name="T28" fmla="*/ 0 w 33"/>
              <a:gd name="T29" fmla="*/ 41672 h 32"/>
              <a:gd name="T30" fmla="*/ 0 w 33"/>
              <a:gd name="T31" fmla="*/ 31254 h 32"/>
              <a:gd name="T32" fmla="*/ 0 w 33"/>
              <a:gd name="T33" fmla="*/ 20836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12"/>
                </a:moveTo>
                <a:lnTo>
                  <a:pt x="0" y="12"/>
                </a:lnTo>
                <a:lnTo>
                  <a:pt x="0" y="6"/>
                </a:lnTo>
                <a:lnTo>
                  <a:pt x="10" y="0"/>
                </a:lnTo>
                <a:lnTo>
                  <a:pt x="21" y="0"/>
                </a:lnTo>
                <a:lnTo>
                  <a:pt x="21" y="6"/>
                </a:lnTo>
                <a:lnTo>
                  <a:pt x="32" y="12"/>
                </a:lnTo>
                <a:lnTo>
                  <a:pt x="32" y="18"/>
                </a:lnTo>
                <a:lnTo>
                  <a:pt x="21" y="24"/>
                </a:lnTo>
                <a:lnTo>
                  <a:pt x="10" y="31"/>
                </a:lnTo>
                <a:lnTo>
                  <a:pt x="10" y="24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7" name="Freeform 119"/>
          <p:cNvSpPr>
            <a:spLocks/>
          </p:cNvSpPr>
          <p:nvPr/>
        </p:nvSpPr>
        <p:spPr bwMode="auto">
          <a:xfrm>
            <a:off x="7794625" y="6840538"/>
            <a:ext cx="52388" cy="55562"/>
          </a:xfrm>
          <a:custGeom>
            <a:avLst/>
            <a:gdLst>
              <a:gd name="T0" fmla="*/ 0 w 33"/>
              <a:gd name="T1" fmla="*/ 20836 h 32"/>
              <a:gd name="T2" fmla="*/ 0 w 33"/>
              <a:gd name="T3" fmla="*/ 20836 h 32"/>
              <a:gd name="T4" fmla="*/ 0 w 33"/>
              <a:gd name="T5" fmla="*/ 20836 h 32"/>
              <a:gd name="T6" fmla="*/ 0 w 33"/>
              <a:gd name="T7" fmla="*/ 10418 h 32"/>
              <a:gd name="T8" fmla="*/ 15875 w 33"/>
              <a:gd name="T9" fmla="*/ 0 h 32"/>
              <a:gd name="T10" fmla="*/ 15875 w 33"/>
              <a:gd name="T11" fmla="*/ 0 h 32"/>
              <a:gd name="T12" fmla="*/ 15875 w 33"/>
              <a:gd name="T13" fmla="*/ 0 h 32"/>
              <a:gd name="T14" fmla="*/ 33338 w 33"/>
              <a:gd name="T15" fmla="*/ 0 h 32"/>
              <a:gd name="T16" fmla="*/ 33338 w 33"/>
              <a:gd name="T17" fmla="*/ 10418 h 32"/>
              <a:gd name="T18" fmla="*/ 50800 w 33"/>
              <a:gd name="T19" fmla="*/ 20836 h 32"/>
              <a:gd name="T20" fmla="*/ 50800 w 33"/>
              <a:gd name="T21" fmla="*/ 20836 h 32"/>
              <a:gd name="T22" fmla="*/ 50800 w 33"/>
              <a:gd name="T23" fmla="*/ 20836 h 32"/>
              <a:gd name="T24" fmla="*/ 50800 w 33"/>
              <a:gd name="T25" fmla="*/ 31254 h 32"/>
              <a:gd name="T26" fmla="*/ 33338 w 33"/>
              <a:gd name="T27" fmla="*/ 41672 h 32"/>
              <a:gd name="T28" fmla="*/ 33338 w 33"/>
              <a:gd name="T29" fmla="*/ 41672 h 32"/>
              <a:gd name="T30" fmla="*/ 15875 w 33"/>
              <a:gd name="T31" fmla="*/ 53826 h 32"/>
              <a:gd name="T32" fmla="*/ 15875 w 33"/>
              <a:gd name="T33" fmla="*/ 53826 h 32"/>
              <a:gd name="T34" fmla="*/ 15875 w 33"/>
              <a:gd name="T35" fmla="*/ 41672 h 32"/>
              <a:gd name="T36" fmla="*/ 0 w 33"/>
              <a:gd name="T37" fmla="*/ 41672 h 32"/>
              <a:gd name="T38" fmla="*/ 0 w 33"/>
              <a:gd name="T39" fmla="*/ 31254 h 32"/>
              <a:gd name="T40" fmla="*/ 0 w 33"/>
              <a:gd name="T41" fmla="*/ 20836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12"/>
                </a:moveTo>
                <a:lnTo>
                  <a:pt x="0" y="12"/>
                </a:lnTo>
                <a:lnTo>
                  <a:pt x="0" y="6"/>
                </a:lnTo>
                <a:lnTo>
                  <a:pt x="10" y="0"/>
                </a:lnTo>
                <a:lnTo>
                  <a:pt x="21" y="0"/>
                </a:lnTo>
                <a:lnTo>
                  <a:pt x="21" y="6"/>
                </a:lnTo>
                <a:lnTo>
                  <a:pt x="32" y="12"/>
                </a:lnTo>
                <a:lnTo>
                  <a:pt x="32" y="18"/>
                </a:lnTo>
                <a:lnTo>
                  <a:pt x="21" y="24"/>
                </a:lnTo>
                <a:lnTo>
                  <a:pt x="10" y="31"/>
                </a:lnTo>
                <a:lnTo>
                  <a:pt x="10" y="24"/>
                </a:lnTo>
                <a:lnTo>
                  <a:pt x="0" y="24"/>
                </a:lnTo>
                <a:lnTo>
                  <a:pt x="0" y="18"/>
                </a:lnTo>
                <a:lnTo>
                  <a:pt x="0" y="12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68" name="Freeform 120"/>
          <p:cNvSpPr>
            <a:spLocks/>
          </p:cNvSpPr>
          <p:nvPr/>
        </p:nvSpPr>
        <p:spPr bwMode="auto">
          <a:xfrm>
            <a:off x="7781925" y="6853238"/>
            <a:ext cx="52388" cy="55562"/>
          </a:xfrm>
          <a:custGeom>
            <a:avLst/>
            <a:gdLst>
              <a:gd name="T0" fmla="*/ 0 w 33"/>
              <a:gd name="T1" fmla="*/ 16837 h 33"/>
              <a:gd name="T2" fmla="*/ 0 w 33"/>
              <a:gd name="T3" fmla="*/ 16837 h 33"/>
              <a:gd name="T4" fmla="*/ 0 w 33"/>
              <a:gd name="T5" fmla="*/ 0 h 33"/>
              <a:gd name="T6" fmla="*/ 25400 w 33"/>
              <a:gd name="T7" fmla="*/ 0 h 33"/>
              <a:gd name="T8" fmla="*/ 25400 w 33"/>
              <a:gd name="T9" fmla="*/ 0 h 33"/>
              <a:gd name="T10" fmla="*/ 25400 w 33"/>
              <a:gd name="T11" fmla="*/ 0 h 33"/>
              <a:gd name="T12" fmla="*/ 50800 w 33"/>
              <a:gd name="T13" fmla="*/ 0 h 33"/>
              <a:gd name="T14" fmla="*/ 50800 w 33"/>
              <a:gd name="T15" fmla="*/ 16837 h 33"/>
              <a:gd name="T16" fmla="*/ 50800 w 33"/>
              <a:gd name="T17" fmla="*/ 16837 h 33"/>
              <a:gd name="T18" fmla="*/ 50800 w 33"/>
              <a:gd name="T19" fmla="*/ 35358 h 33"/>
              <a:gd name="T20" fmla="*/ 50800 w 33"/>
              <a:gd name="T21" fmla="*/ 53878 h 33"/>
              <a:gd name="T22" fmla="*/ 25400 w 33"/>
              <a:gd name="T23" fmla="*/ 53878 h 33"/>
              <a:gd name="T24" fmla="*/ 25400 w 33"/>
              <a:gd name="T25" fmla="*/ 53878 h 33"/>
              <a:gd name="T26" fmla="*/ 25400 w 33"/>
              <a:gd name="T27" fmla="*/ 53878 h 33"/>
              <a:gd name="T28" fmla="*/ 0 w 33"/>
              <a:gd name="T29" fmla="*/ 53878 h 33"/>
              <a:gd name="T30" fmla="*/ 0 w 33"/>
              <a:gd name="T31" fmla="*/ 35358 h 33"/>
              <a:gd name="T32" fmla="*/ 0 w 33"/>
              <a:gd name="T33" fmla="*/ 16837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10"/>
                </a:moveTo>
                <a:lnTo>
                  <a:pt x="0" y="10"/>
                </a:lnTo>
                <a:lnTo>
                  <a:pt x="0" y="0"/>
                </a:lnTo>
                <a:lnTo>
                  <a:pt x="16" y="0"/>
                </a:lnTo>
                <a:lnTo>
                  <a:pt x="32" y="0"/>
                </a:lnTo>
                <a:lnTo>
                  <a:pt x="32" y="10"/>
                </a:lnTo>
                <a:lnTo>
                  <a:pt x="32" y="21"/>
                </a:lnTo>
                <a:lnTo>
                  <a:pt x="32" y="32"/>
                </a:lnTo>
                <a:lnTo>
                  <a:pt x="16" y="32"/>
                </a:lnTo>
                <a:lnTo>
                  <a:pt x="0" y="32"/>
                </a:lnTo>
                <a:lnTo>
                  <a:pt x="0" y="21"/>
                </a:lnTo>
                <a:lnTo>
                  <a:pt x="0" y="10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9" name="Freeform 121"/>
          <p:cNvSpPr>
            <a:spLocks/>
          </p:cNvSpPr>
          <p:nvPr/>
        </p:nvSpPr>
        <p:spPr bwMode="auto">
          <a:xfrm>
            <a:off x="7781925" y="6853238"/>
            <a:ext cx="52388" cy="55562"/>
          </a:xfrm>
          <a:custGeom>
            <a:avLst/>
            <a:gdLst>
              <a:gd name="T0" fmla="*/ 0 w 33"/>
              <a:gd name="T1" fmla="*/ 16837 h 33"/>
              <a:gd name="T2" fmla="*/ 0 w 33"/>
              <a:gd name="T3" fmla="*/ 16837 h 33"/>
              <a:gd name="T4" fmla="*/ 0 w 33"/>
              <a:gd name="T5" fmla="*/ 16837 h 33"/>
              <a:gd name="T6" fmla="*/ 0 w 33"/>
              <a:gd name="T7" fmla="*/ 0 h 33"/>
              <a:gd name="T8" fmla="*/ 25400 w 33"/>
              <a:gd name="T9" fmla="*/ 0 h 33"/>
              <a:gd name="T10" fmla="*/ 25400 w 33"/>
              <a:gd name="T11" fmla="*/ 0 h 33"/>
              <a:gd name="T12" fmla="*/ 25400 w 33"/>
              <a:gd name="T13" fmla="*/ 0 h 33"/>
              <a:gd name="T14" fmla="*/ 25400 w 33"/>
              <a:gd name="T15" fmla="*/ 0 h 33"/>
              <a:gd name="T16" fmla="*/ 50800 w 33"/>
              <a:gd name="T17" fmla="*/ 0 h 33"/>
              <a:gd name="T18" fmla="*/ 50800 w 33"/>
              <a:gd name="T19" fmla="*/ 16837 h 33"/>
              <a:gd name="T20" fmla="*/ 50800 w 33"/>
              <a:gd name="T21" fmla="*/ 16837 h 33"/>
              <a:gd name="T22" fmla="*/ 50800 w 33"/>
              <a:gd name="T23" fmla="*/ 16837 h 33"/>
              <a:gd name="T24" fmla="*/ 50800 w 33"/>
              <a:gd name="T25" fmla="*/ 35358 h 33"/>
              <a:gd name="T26" fmla="*/ 50800 w 33"/>
              <a:gd name="T27" fmla="*/ 53878 h 33"/>
              <a:gd name="T28" fmla="*/ 25400 w 33"/>
              <a:gd name="T29" fmla="*/ 53878 h 33"/>
              <a:gd name="T30" fmla="*/ 25400 w 33"/>
              <a:gd name="T31" fmla="*/ 53878 h 33"/>
              <a:gd name="T32" fmla="*/ 25400 w 33"/>
              <a:gd name="T33" fmla="*/ 53878 h 33"/>
              <a:gd name="T34" fmla="*/ 25400 w 33"/>
              <a:gd name="T35" fmla="*/ 53878 h 33"/>
              <a:gd name="T36" fmla="*/ 0 w 33"/>
              <a:gd name="T37" fmla="*/ 53878 h 33"/>
              <a:gd name="T38" fmla="*/ 0 w 33"/>
              <a:gd name="T39" fmla="*/ 35358 h 33"/>
              <a:gd name="T40" fmla="*/ 0 w 33"/>
              <a:gd name="T41" fmla="*/ 16837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10"/>
                </a:moveTo>
                <a:lnTo>
                  <a:pt x="0" y="10"/>
                </a:lnTo>
                <a:lnTo>
                  <a:pt x="0" y="0"/>
                </a:lnTo>
                <a:lnTo>
                  <a:pt x="16" y="0"/>
                </a:lnTo>
                <a:lnTo>
                  <a:pt x="32" y="0"/>
                </a:lnTo>
                <a:lnTo>
                  <a:pt x="32" y="10"/>
                </a:lnTo>
                <a:lnTo>
                  <a:pt x="32" y="21"/>
                </a:lnTo>
                <a:lnTo>
                  <a:pt x="32" y="32"/>
                </a:lnTo>
                <a:lnTo>
                  <a:pt x="16" y="32"/>
                </a:lnTo>
                <a:lnTo>
                  <a:pt x="0" y="32"/>
                </a:lnTo>
                <a:lnTo>
                  <a:pt x="0" y="21"/>
                </a:lnTo>
                <a:lnTo>
                  <a:pt x="0" y="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Freeform 122"/>
          <p:cNvSpPr>
            <a:spLocks/>
          </p:cNvSpPr>
          <p:nvPr/>
        </p:nvSpPr>
        <p:spPr bwMode="auto">
          <a:xfrm>
            <a:off x="7766050" y="6862763"/>
            <a:ext cx="52388" cy="55562"/>
          </a:xfrm>
          <a:custGeom>
            <a:avLst/>
            <a:gdLst>
              <a:gd name="T0" fmla="*/ 0 w 33"/>
              <a:gd name="T1" fmla="*/ 35358 h 33"/>
              <a:gd name="T2" fmla="*/ 0 w 33"/>
              <a:gd name="T3" fmla="*/ 16837 h 33"/>
              <a:gd name="T4" fmla="*/ 15875 w 33"/>
              <a:gd name="T5" fmla="*/ 0 h 33"/>
              <a:gd name="T6" fmla="*/ 15875 w 33"/>
              <a:gd name="T7" fmla="*/ 0 h 33"/>
              <a:gd name="T8" fmla="*/ 33338 w 33"/>
              <a:gd name="T9" fmla="*/ 0 h 33"/>
              <a:gd name="T10" fmla="*/ 33338 w 33"/>
              <a:gd name="T11" fmla="*/ 0 h 33"/>
              <a:gd name="T12" fmla="*/ 50800 w 33"/>
              <a:gd name="T13" fmla="*/ 0 h 33"/>
              <a:gd name="T14" fmla="*/ 50800 w 33"/>
              <a:gd name="T15" fmla="*/ 16837 h 33"/>
              <a:gd name="T16" fmla="*/ 50800 w 33"/>
              <a:gd name="T17" fmla="*/ 35358 h 33"/>
              <a:gd name="T18" fmla="*/ 50800 w 33"/>
              <a:gd name="T19" fmla="*/ 35358 h 33"/>
              <a:gd name="T20" fmla="*/ 50800 w 33"/>
              <a:gd name="T21" fmla="*/ 53878 h 33"/>
              <a:gd name="T22" fmla="*/ 33338 w 33"/>
              <a:gd name="T23" fmla="*/ 53878 h 33"/>
              <a:gd name="T24" fmla="*/ 33338 w 33"/>
              <a:gd name="T25" fmla="*/ 53878 h 33"/>
              <a:gd name="T26" fmla="*/ 15875 w 33"/>
              <a:gd name="T27" fmla="*/ 53878 h 33"/>
              <a:gd name="T28" fmla="*/ 15875 w 33"/>
              <a:gd name="T29" fmla="*/ 53878 h 33"/>
              <a:gd name="T30" fmla="*/ 0 w 33"/>
              <a:gd name="T31" fmla="*/ 35358 h 33"/>
              <a:gd name="T32" fmla="*/ 0 w 33"/>
              <a:gd name="T33" fmla="*/ 35358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21"/>
                </a:moveTo>
                <a:lnTo>
                  <a:pt x="0" y="10"/>
                </a:lnTo>
                <a:lnTo>
                  <a:pt x="10" y="0"/>
                </a:lnTo>
                <a:lnTo>
                  <a:pt x="21" y="0"/>
                </a:lnTo>
                <a:lnTo>
                  <a:pt x="32" y="0"/>
                </a:lnTo>
                <a:lnTo>
                  <a:pt x="32" y="10"/>
                </a:lnTo>
                <a:lnTo>
                  <a:pt x="32" y="21"/>
                </a:lnTo>
                <a:lnTo>
                  <a:pt x="32" y="32"/>
                </a:lnTo>
                <a:lnTo>
                  <a:pt x="21" y="32"/>
                </a:lnTo>
                <a:lnTo>
                  <a:pt x="10" y="32"/>
                </a:lnTo>
                <a:lnTo>
                  <a:pt x="0" y="21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" name="Freeform 123"/>
          <p:cNvSpPr>
            <a:spLocks/>
          </p:cNvSpPr>
          <p:nvPr/>
        </p:nvSpPr>
        <p:spPr bwMode="auto">
          <a:xfrm>
            <a:off x="7766050" y="6862763"/>
            <a:ext cx="52388" cy="55562"/>
          </a:xfrm>
          <a:custGeom>
            <a:avLst/>
            <a:gdLst>
              <a:gd name="T0" fmla="*/ 0 w 33"/>
              <a:gd name="T1" fmla="*/ 35358 h 33"/>
              <a:gd name="T2" fmla="*/ 0 w 33"/>
              <a:gd name="T3" fmla="*/ 35358 h 33"/>
              <a:gd name="T4" fmla="*/ 0 w 33"/>
              <a:gd name="T5" fmla="*/ 16837 h 33"/>
              <a:gd name="T6" fmla="*/ 15875 w 33"/>
              <a:gd name="T7" fmla="*/ 0 h 33"/>
              <a:gd name="T8" fmla="*/ 15875 w 33"/>
              <a:gd name="T9" fmla="*/ 0 h 33"/>
              <a:gd name="T10" fmla="*/ 33338 w 33"/>
              <a:gd name="T11" fmla="*/ 0 h 33"/>
              <a:gd name="T12" fmla="*/ 33338 w 33"/>
              <a:gd name="T13" fmla="*/ 0 h 33"/>
              <a:gd name="T14" fmla="*/ 33338 w 33"/>
              <a:gd name="T15" fmla="*/ 0 h 33"/>
              <a:gd name="T16" fmla="*/ 50800 w 33"/>
              <a:gd name="T17" fmla="*/ 0 h 33"/>
              <a:gd name="T18" fmla="*/ 50800 w 33"/>
              <a:gd name="T19" fmla="*/ 16837 h 33"/>
              <a:gd name="T20" fmla="*/ 50800 w 33"/>
              <a:gd name="T21" fmla="*/ 35358 h 33"/>
              <a:gd name="T22" fmla="*/ 50800 w 33"/>
              <a:gd name="T23" fmla="*/ 35358 h 33"/>
              <a:gd name="T24" fmla="*/ 50800 w 33"/>
              <a:gd name="T25" fmla="*/ 35358 h 33"/>
              <a:gd name="T26" fmla="*/ 50800 w 33"/>
              <a:gd name="T27" fmla="*/ 53878 h 33"/>
              <a:gd name="T28" fmla="*/ 33338 w 33"/>
              <a:gd name="T29" fmla="*/ 53878 h 33"/>
              <a:gd name="T30" fmla="*/ 33338 w 33"/>
              <a:gd name="T31" fmla="*/ 53878 h 33"/>
              <a:gd name="T32" fmla="*/ 33338 w 33"/>
              <a:gd name="T33" fmla="*/ 53878 h 33"/>
              <a:gd name="T34" fmla="*/ 15875 w 33"/>
              <a:gd name="T35" fmla="*/ 53878 h 33"/>
              <a:gd name="T36" fmla="*/ 15875 w 33"/>
              <a:gd name="T37" fmla="*/ 53878 h 33"/>
              <a:gd name="T38" fmla="*/ 0 w 33"/>
              <a:gd name="T39" fmla="*/ 35358 h 33"/>
              <a:gd name="T40" fmla="*/ 0 w 33"/>
              <a:gd name="T41" fmla="*/ 35358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21"/>
                </a:moveTo>
                <a:lnTo>
                  <a:pt x="0" y="21"/>
                </a:lnTo>
                <a:lnTo>
                  <a:pt x="0" y="10"/>
                </a:lnTo>
                <a:lnTo>
                  <a:pt x="10" y="0"/>
                </a:lnTo>
                <a:lnTo>
                  <a:pt x="21" y="0"/>
                </a:lnTo>
                <a:lnTo>
                  <a:pt x="32" y="0"/>
                </a:lnTo>
                <a:lnTo>
                  <a:pt x="32" y="10"/>
                </a:lnTo>
                <a:lnTo>
                  <a:pt x="32" y="21"/>
                </a:lnTo>
                <a:lnTo>
                  <a:pt x="32" y="32"/>
                </a:lnTo>
                <a:lnTo>
                  <a:pt x="21" y="32"/>
                </a:lnTo>
                <a:lnTo>
                  <a:pt x="10" y="32"/>
                </a:lnTo>
                <a:lnTo>
                  <a:pt x="0" y="21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72" name="Freeform 124"/>
          <p:cNvSpPr>
            <a:spLocks/>
          </p:cNvSpPr>
          <p:nvPr/>
        </p:nvSpPr>
        <p:spPr bwMode="auto">
          <a:xfrm>
            <a:off x="7754938" y="6873875"/>
            <a:ext cx="50800" cy="53975"/>
          </a:xfrm>
          <a:custGeom>
            <a:avLst/>
            <a:gdLst>
              <a:gd name="T0" fmla="*/ 0 w 32"/>
              <a:gd name="T1" fmla="*/ 26170 h 33"/>
              <a:gd name="T2" fmla="*/ 0 w 32"/>
              <a:gd name="T3" fmla="*/ 26170 h 33"/>
              <a:gd name="T4" fmla="*/ 0 w 32"/>
              <a:gd name="T5" fmla="*/ 0 h 33"/>
              <a:gd name="T6" fmla="*/ 15875 w 32"/>
              <a:gd name="T7" fmla="*/ 0 h 33"/>
              <a:gd name="T8" fmla="*/ 15875 w 32"/>
              <a:gd name="T9" fmla="*/ 0 h 33"/>
              <a:gd name="T10" fmla="*/ 31750 w 32"/>
              <a:gd name="T11" fmla="*/ 0 h 33"/>
              <a:gd name="T12" fmla="*/ 31750 w 32"/>
              <a:gd name="T13" fmla="*/ 0 h 33"/>
              <a:gd name="T14" fmla="*/ 49213 w 32"/>
              <a:gd name="T15" fmla="*/ 26170 h 33"/>
              <a:gd name="T16" fmla="*/ 49213 w 32"/>
              <a:gd name="T17" fmla="*/ 26170 h 33"/>
              <a:gd name="T18" fmla="*/ 49213 w 32"/>
              <a:gd name="T19" fmla="*/ 26170 h 33"/>
              <a:gd name="T20" fmla="*/ 31750 w 32"/>
              <a:gd name="T21" fmla="*/ 52339 h 33"/>
              <a:gd name="T22" fmla="*/ 31750 w 32"/>
              <a:gd name="T23" fmla="*/ 52339 h 33"/>
              <a:gd name="T24" fmla="*/ 15875 w 32"/>
              <a:gd name="T25" fmla="*/ 52339 h 33"/>
              <a:gd name="T26" fmla="*/ 15875 w 32"/>
              <a:gd name="T27" fmla="*/ 52339 h 33"/>
              <a:gd name="T28" fmla="*/ 0 w 32"/>
              <a:gd name="T29" fmla="*/ 52339 h 33"/>
              <a:gd name="T30" fmla="*/ 0 w 32"/>
              <a:gd name="T31" fmla="*/ 26170 h 33"/>
              <a:gd name="T32" fmla="*/ 0 w 32"/>
              <a:gd name="T33" fmla="*/ 2617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3"/>
              <a:gd name="T53" fmla="*/ 32 w 32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3">
                <a:moveTo>
                  <a:pt x="0" y="16"/>
                </a:moveTo>
                <a:lnTo>
                  <a:pt x="0" y="16"/>
                </a:lnTo>
                <a:lnTo>
                  <a:pt x="0" y="0"/>
                </a:lnTo>
                <a:lnTo>
                  <a:pt x="10" y="0"/>
                </a:lnTo>
                <a:lnTo>
                  <a:pt x="20" y="0"/>
                </a:lnTo>
                <a:lnTo>
                  <a:pt x="31" y="16"/>
                </a:lnTo>
                <a:lnTo>
                  <a:pt x="20" y="32"/>
                </a:lnTo>
                <a:lnTo>
                  <a:pt x="10" y="32"/>
                </a:lnTo>
                <a:lnTo>
                  <a:pt x="0" y="32"/>
                </a:lnTo>
                <a:lnTo>
                  <a:pt x="0" y="16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3" name="Freeform 125"/>
          <p:cNvSpPr>
            <a:spLocks/>
          </p:cNvSpPr>
          <p:nvPr/>
        </p:nvSpPr>
        <p:spPr bwMode="auto">
          <a:xfrm>
            <a:off x="7754938" y="6873875"/>
            <a:ext cx="50800" cy="53975"/>
          </a:xfrm>
          <a:custGeom>
            <a:avLst/>
            <a:gdLst>
              <a:gd name="T0" fmla="*/ 0 w 32"/>
              <a:gd name="T1" fmla="*/ 26170 h 33"/>
              <a:gd name="T2" fmla="*/ 0 w 32"/>
              <a:gd name="T3" fmla="*/ 26170 h 33"/>
              <a:gd name="T4" fmla="*/ 0 w 32"/>
              <a:gd name="T5" fmla="*/ 26170 h 33"/>
              <a:gd name="T6" fmla="*/ 0 w 32"/>
              <a:gd name="T7" fmla="*/ 0 h 33"/>
              <a:gd name="T8" fmla="*/ 15875 w 32"/>
              <a:gd name="T9" fmla="*/ 0 h 33"/>
              <a:gd name="T10" fmla="*/ 15875 w 32"/>
              <a:gd name="T11" fmla="*/ 0 h 33"/>
              <a:gd name="T12" fmla="*/ 15875 w 32"/>
              <a:gd name="T13" fmla="*/ 0 h 33"/>
              <a:gd name="T14" fmla="*/ 31750 w 32"/>
              <a:gd name="T15" fmla="*/ 0 h 33"/>
              <a:gd name="T16" fmla="*/ 31750 w 32"/>
              <a:gd name="T17" fmla="*/ 0 h 33"/>
              <a:gd name="T18" fmla="*/ 49213 w 32"/>
              <a:gd name="T19" fmla="*/ 26170 h 33"/>
              <a:gd name="T20" fmla="*/ 49213 w 32"/>
              <a:gd name="T21" fmla="*/ 26170 h 33"/>
              <a:gd name="T22" fmla="*/ 49213 w 32"/>
              <a:gd name="T23" fmla="*/ 26170 h 33"/>
              <a:gd name="T24" fmla="*/ 49213 w 32"/>
              <a:gd name="T25" fmla="*/ 26170 h 33"/>
              <a:gd name="T26" fmla="*/ 31750 w 32"/>
              <a:gd name="T27" fmla="*/ 52339 h 33"/>
              <a:gd name="T28" fmla="*/ 31750 w 32"/>
              <a:gd name="T29" fmla="*/ 52339 h 33"/>
              <a:gd name="T30" fmla="*/ 15875 w 32"/>
              <a:gd name="T31" fmla="*/ 52339 h 33"/>
              <a:gd name="T32" fmla="*/ 15875 w 32"/>
              <a:gd name="T33" fmla="*/ 52339 h 33"/>
              <a:gd name="T34" fmla="*/ 15875 w 32"/>
              <a:gd name="T35" fmla="*/ 52339 h 33"/>
              <a:gd name="T36" fmla="*/ 0 w 32"/>
              <a:gd name="T37" fmla="*/ 52339 h 33"/>
              <a:gd name="T38" fmla="*/ 0 w 32"/>
              <a:gd name="T39" fmla="*/ 26170 h 33"/>
              <a:gd name="T40" fmla="*/ 0 w 32"/>
              <a:gd name="T41" fmla="*/ 26170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3"/>
              <a:gd name="T65" fmla="*/ 32 w 32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3">
                <a:moveTo>
                  <a:pt x="0" y="16"/>
                </a:moveTo>
                <a:lnTo>
                  <a:pt x="0" y="16"/>
                </a:lnTo>
                <a:lnTo>
                  <a:pt x="0" y="0"/>
                </a:lnTo>
                <a:lnTo>
                  <a:pt x="10" y="0"/>
                </a:lnTo>
                <a:lnTo>
                  <a:pt x="20" y="0"/>
                </a:lnTo>
                <a:lnTo>
                  <a:pt x="31" y="16"/>
                </a:lnTo>
                <a:lnTo>
                  <a:pt x="20" y="32"/>
                </a:lnTo>
                <a:lnTo>
                  <a:pt x="10" y="32"/>
                </a:lnTo>
                <a:lnTo>
                  <a:pt x="0" y="32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74" name="Freeform 126"/>
          <p:cNvSpPr>
            <a:spLocks/>
          </p:cNvSpPr>
          <p:nvPr/>
        </p:nvSpPr>
        <p:spPr bwMode="auto">
          <a:xfrm>
            <a:off x="7942263" y="6772275"/>
            <a:ext cx="50800" cy="53975"/>
          </a:xfrm>
          <a:custGeom>
            <a:avLst/>
            <a:gdLst>
              <a:gd name="T0" fmla="*/ 0 w 33"/>
              <a:gd name="T1" fmla="*/ 26170 h 33"/>
              <a:gd name="T2" fmla="*/ 0 w 33"/>
              <a:gd name="T3" fmla="*/ 26170 h 33"/>
              <a:gd name="T4" fmla="*/ 0 w 33"/>
              <a:gd name="T5" fmla="*/ 0 h 33"/>
              <a:gd name="T6" fmla="*/ 24630 w 33"/>
              <a:gd name="T7" fmla="*/ 0 h 33"/>
              <a:gd name="T8" fmla="*/ 24630 w 33"/>
              <a:gd name="T9" fmla="*/ 0 h 33"/>
              <a:gd name="T10" fmla="*/ 24630 w 33"/>
              <a:gd name="T11" fmla="*/ 0 h 33"/>
              <a:gd name="T12" fmla="*/ 49261 w 33"/>
              <a:gd name="T13" fmla="*/ 0 h 33"/>
              <a:gd name="T14" fmla="*/ 49261 w 33"/>
              <a:gd name="T15" fmla="*/ 26170 h 33"/>
              <a:gd name="T16" fmla="*/ 49261 w 33"/>
              <a:gd name="T17" fmla="*/ 26170 h 33"/>
              <a:gd name="T18" fmla="*/ 49261 w 33"/>
              <a:gd name="T19" fmla="*/ 52339 h 33"/>
              <a:gd name="T20" fmla="*/ 49261 w 33"/>
              <a:gd name="T21" fmla="*/ 52339 h 33"/>
              <a:gd name="T22" fmla="*/ 24630 w 33"/>
              <a:gd name="T23" fmla="*/ 52339 h 33"/>
              <a:gd name="T24" fmla="*/ 24630 w 33"/>
              <a:gd name="T25" fmla="*/ 52339 h 33"/>
              <a:gd name="T26" fmla="*/ 24630 w 33"/>
              <a:gd name="T27" fmla="*/ 52339 h 33"/>
              <a:gd name="T28" fmla="*/ 0 w 33"/>
              <a:gd name="T29" fmla="*/ 52339 h 33"/>
              <a:gd name="T30" fmla="*/ 0 w 33"/>
              <a:gd name="T31" fmla="*/ 52339 h 33"/>
              <a:gd name="T32" fmla="*/ 0 w 33"/>
              <a:gd name="T33" fmla="*/ 2617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16"/>
                </a:moveTo>
                <a:lnTo>
                  <a:pt x="0" y="16"/>
                </a:lnTo>
                <a:lnTo>
                  <a:pt x="0" y="0"/>
                </a:lnTo>
                <a:lnTo>
                  <a:pt x="16" y="0"/>
                </a:lnTo>
                <a:lnTo>
                  <a:pt x="32" y="0"/>
                </a:lnTo>
                <a:lnTo>
                  <a:pt x="32" y="16"/>
                </a:lnTo>
                <a:lnTo>
                  <a:pt x="32" y="32"/>
                </a:lnTo>
                <a:lnTo>
                  <a:pt x="16" y="32"/>
                </a:lnTo>
                <a:lnTo>
                  <a:pt x="0" y="32"/>
                </a:lnTo>
                <a:lnTo>
                  <a:pt x="0" y="16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" name="Freeform 127"/>
          <p:cNvSpPr>
            <a:spLocks/>
          </p:cNvSpPr>
          <p:nvPr/>
        </p:nvSpPr>
        <p:spPr bwMode="auto">
          <a:xfrm>
            <a:off x="7942263" y="6772275"/>
            <a:ext cx="50800" cy="53975"/>
          </a:xfrm>
          <a:custGeom>
            <a:avLst/>
            <a:gdLst>
              <a:gd name="T0" fmla="*/ 0 w 33"/>
              <a:gd name="T1" fmla="*/ 26170 h 33"/>
              <a:gd name="T2" fmla="*/ 0 w 33"/>
              <a:gd name="T3" fmla="*/ 26170 h 33"/>
              <a:gd name="T4" fmla="*/ 0 w 33"/>
              <a:gd name="T5" fmla="*/ 26170 h 33"/>
              <a:gd name="T6" fmla="*/ 0 w 33"/>
              <a:gd name="T7" fmla="*/ 0 h 33"/>
              <a:gd name="T8" fmla="*/ 24630 w 33"/>
              <a:gd name="T9" fmla="*/ 0 h 33"/>
              <a:gd name="T10" fmla="*/ 24630 w 33"/>
              <a:gd name="T11" fmla="*/ 0 h 33"/>
              <a:gd name="T12" fmla="*/ 24630 w 33"/>
              <a:gd name="T13" fmla="*/ 0 h 33"/>
              <a:gd name="T14" fmla="*/ 24630 w 33"/>
              <a:gd name="T15" fmla="*/ 0 h 33"/>
              <a:gd name="T16" fmla="*/ 49261 w 33"/>
              <a:gd name="T17" fmla="*/ 0 h 33"/>
              <a:gd name="T18" fmla="*/ 49261 w 33"/>
              <a:gd name="T19" fmla="*/ 26170 h 33"/>
              <a:gd name="T20" fmla="*/ 49261 w 33"/>
              <a:gd name="T21" fmla="*/ 26170 h 33"/>
              <a:gd name="T22" fmla="*/ 49261 w 33"/>
              <a:gd name="T23" fmla="*/ 26170 h 33"/>
              <a:gd name="T24" fmla="*/ 49261 w 33"/>
              <a:gd name="T25" fmla="*/ 52339 h 33"/>
              <a:gd name="T26" fmla="*/ 49261 w 33"/>
              <a:gd name="T27" fmla="*/ 52339 h 33"/>
              <a:gd name="T28" fmla="*/ 24630 w 33"/>
              <a:gd name="T29" fmla="*/ 52339 h 33"/>
              <a:gd name="T30" fmla="*/ 24630 w 33"/>
              <a:gd name="T31" fmla="*/ 52339 h 33"/>
              <a:gd name="T32" fmla="*/ 24630 w 33"/>
              <a:gd name="T33" fmla="*/ 52339 h 33"/>
              <a:gd name="T34" fmla="*/ 24630 w 33"/>
              <a:gd name="T35" fmla="*/ 52339 h 33"/>
              <a:gd name="T36" fmla="*/ 0 w 33"/>
              <a:gd name="T37" fmla="*/ 52339 h 33"/>
              <a:gd name="T38" fmla="*/ 0 w 33"/>
              <a:gd name="T39" fmla="*/ 52339 h 33"/>
              <a:gd name="T40" fmla="*/ 0 w 33"/>
              <a:gd name="T41" fmla="*/ 26170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16"/>
                </a:moveTo>
                <a:lnTo>
                  <a:pt x="0" y="16"/>
                </a:lnTo>
                <a:lnTo>
                  <a:pt x="0" y="0"/>
                </a:lnTo>
                <a:lnTo>
                  <a:pt x="16" y="0"/>
                </a:lnTo>
                <a:lnTo>
                  <a:pt x="32" y="0"/>
                </a:lnTo>
                <a:lnTo>
                  <a:pt x="32" y="16"/>
                </a:lnTo>
                <a:lnTo>
                  <a:pt x="32" y="32"/>
                </a:lnTo>
                <a:lnTo>
                  <a:pt x="16" y="32"/>
                </a:lnTo>
                <a:lnTo>
                  <a:pt x="0" y="32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76" name="Freeform 128"/>
          <p:cNvSpPr>
            <a:spLocks/>
          </p:cNvSpPr>
          <p:nvPr/>
        </p:nvSpPr>
        <p:spPr bwMode="auto">
          <a:xfrm>
            <a:off x="7921625" y="6784975"/>
            <a:ext cx="50800" cy="53975"/>
          </a:xfrm>
          <a:custGeom>
            <a:avLst/>
            <a:gdLst>
              <a:gd name="T0" fmla="*/ 0 w 32"/>
              <a:gd name="T1" fmla="*/ 26170 h 33"/>
              <a:gd name="T2" fmla="*/ 0 w 32"/>
              <a:gd name="T3" fmla="*/ 13085 h 33"/>
              <a:gd name="T4" fmla="*/ 9525 w 32"/>
              <a:gd name="T5" fmla="*/ 13085 h 33"/>
              <a:gd name="T6" fmla="*/ 9525 w 32"/>
              <a:gd name="T7" fmla="*/ 0 h 33"/>
              <a:gd name="T8" fmla="*/ 19050 w 32"/>
              <a:gd name="T9" fmla="*/ 0 h 33"/>
              <a:gd name="T10" fmla="*/ 28575 w 32"/>
              <a:gd name="T11" fmla="*/ 0 h 33"/>
              <a:gd name="T12" fmla="*/ 38100 w 32"/>
              <a:gd name="T13" fmla="*/ 13085 h 33"/>
              <a:gd name="T14" fmla="*/ 38100 w 32"/>
              <a:gd name="T15" fmla="*/ 13085 h 33"/>
              <a:gd name="T16" fmla="*/ 49213 w 32"/>
              <a:gd name="T17" fmla="*/ 26170 h 33"/>
              <a:gd name="T18" fmla="*/ 38100 w 32"/>
              <a:gd name="T19" fmla="*/ 39255 h 33"/>
              <a:gd name="T20" fmla="*/ 38100 w 32"/>
              <a:gd name="T21" fmla="*/ 39255 h 33"/>
              <a:gd name="T22" fmla="*/ 28575 w 32"/>
              <a:gd name="T23" fmla="*/ 39255 h 33"/>
              <a:gd name="T24" fmla="*/ 19050 w 32"/>
              <a:gd name="T25" fmla="*/ 52339 h 33"/>
              <a:gd name="T26" fmla="*/ 9525 w 32"/>
              <a:gd name="T27" fmla="*/ 39255 h 33"/>
              <a:gd name="T28" fmla="*/ 9525 w 32"/>
              <a:gd name="T29" fmla="*/ 39255 h 33"/>
              <a:gd name="T30" fmla="*/ 0 w 32"/>
              <a:gd name="T31" fmla="*/ 39255 h 33"/>
              <a:gd name="T32" fmla="*/ 0 w 32"/>
              <a:gd name="T33" fmla="*/ 2617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3"/>
              <a:gd name="T53" fmla="*/ 32 w 32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3">
                <a:moveTo>
                  <a:pt x="0" y="16"/>
                </a:moveTo>
                <a:lnTo>
                  <a:pt x="0" y="8"/>
                </a:lnTo>
                <a:lnTo>
                  <a:pt x="6" y="8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8"/>
                </a:lnTo>
                <a:lnTo>
                  <a:pt x="31" y="16"/>
                </a:lnTo>
                <a:lnTo>
                  <a:pt x="24" y="24"/>
                </a:lnTo>
                <a:lnTo>
                  <a:pt x="18" y="24"/>
                </a:lnTo>
                <a:lnTo>
                  <a:pt x="12" y="32"/>
                </a:lnTo>
                <a:lnTo>
                  <a:pt x="6" y="24"/>
                </a:lnTo>
                <a:lnTo>
                  <a:pt x="0" y="24"/>
                </a:lnTo>
                <a:lnTo>
                  <a:pt x="0" y="16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7" name="Freeform 129"/>
          <p:cNvSpPr>
            <a:spLocks/>
          </p:cNvSpPr>
          <p:nvPr/>
        </p:nvSpPr>
        <p:spPr bwMode="auto">
          <a:xfrm>
            <a:off x="7921625" y="6784975"/>
            <a:ext cx="50800" cy="53975"/>
          </a:xfrm>
          <a:custGeom>
            <a:avLst/>
            <a:gdLst>
              <a:gd name="T0" fmla="*/ 0 w 32"/>
              <a:gd name="T1" fmla="*/ 26170 h 33"/>
              <a:gd name="T2" fmla="*/ 0 w 32"/>
              <a:gd name="T3" fmla="*/ 26170 h 33"/>
              <a:gd name="T4" fmla="*/ 0 w 32"/>
              <a:gd name="T5" fmla="*/ 13085 h 33"/>
              <a:gd name="T6" fmla="*/ 9525 w 32"/>
              <a:gd name="T7" fmla="*/ 13085 h 33"/>
              <a:gd name="T8" fmla="*/ 9525 w 32"/>
              <a:gd name="T9" fmla="*/ 0 h 33"/>
              <a:gd name="T10" fmla="*/ 19050 w 32"/>
              <a:gd name="T11" fmla="*/ 0 h 33"/>
              <a:gd name="T12" fmla="*/ 19050 w 32"/>
              <a:gd name="T13" fmla="*/ 0 h 33"/>
              <a:gd name="T14" fmla="*/ 28575 w 32"/>
              <a:gd name="T15" fmla="*/ 0 h 33"/>
              <a:gd name="T16" fmla="*/ 38100 w 32"/>
              <a:gd name="T17" fmla="*/ 13085 h 33"/>
              <a:gd name="T18" fmla="*/ 38100 w 32"/>
              <a:gd name="T19" fmla="*/ 13085 h 33"/>
              <a:gd name="T20" fmla="*/ 49213 w 32"/>
              <a:gd name="T21" fmla="*/ 26170 h 33"/>
              <a:gd name="T22" fmla="*/ 49213 w 32"/>
              <a:gd name="T23" fmla="*/ 26170 h 33"/>
              <a:gd name="T24" fmla="*/ 38100 w 32"/>
              <a:gd name="T25" fmla="*/ 39255 h 33"/>
              <a:gd name="T26" fmla="*/ 38100 w 32"/>
              <a:gd name="T27" fmla="*/ 39255 h 33"/>
              <a:gd name="T28" fmla="*/ 28575 w 32"/>
              <a:gd name="T29" fmla="*/ 39255 h 33"/>
              <a:gd name="T30" fmla="*/ 19050 w 32"/>
              <a:gd name="T31" fmla="*/ 52339 h 33"/>
              <a:gd name="T32" fmla="*/ 19050 w 32"/>
              <a:gd name="T33" fmla="*/ 52339 h 33"/>
              <a:gd name="T34" fmla="*/ 9525 w 32"/>
              <a:gd name="T35" fmla="*/ 39255 h 33"/>
              <a:gd name="T36" fmla="*/ 9525 w 32"/>
              <a:gd name="T37" fmla="*/ 39255 h 33"/>
              <a:gd name="T38" fmla="*/ 0 w 32"/>
              <a:gd name="T39" fmla="*/ 39255 h 33"/>
              <a:gd name="T40" fmla="*/ 0 w 32"/>
              <a:gd name="T41" fmla="*/ 26170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3"/>
              <a:gd name="T65" fmla="*/ 32 w 32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3">
                <a:moveTo>
                  <a:pt x="0" y="16"/>
                </a:moveTo>
                <a:lnTo>
                  <a:pt x="0" y="16"/>
                </a:lnTo>
                <a:lnTo>
                  <a:pt x="0" y="8"/>
                </a:lnTo>
                <a:lnTo>
                  <a:pt x="6" y="8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8"/>
                </a:lnTo>
                <a:lnTo>
                  <a:pt x="31" y="16"/>
                </a:lnTo>
                <a:lnTo>
                  <a:pt x="24" y="24"/>
                </a:lnTo>
                <a:lnTo>
                  <a:pt x="18" y="24"/>
                </a:lnTo>
                <a:lnTo>
                  <a:pt x="12" y="32"/>
                </a:lnTo>
                <a:lnTo>
                  <a:pt x="6" y="24"/>
                </a:lnTo>
                <a:lnTo>
                  <a:pt x="0" y="24"/>
                </a:lnTo>
                <a:lnTo>
                  <a:pt x="0" y="1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78" name="Freeform 130"/>
          <p:cNvSpPr>
            <a:spLocks/>
          </p:cNvSpPr>
          <p:nvPr/>
        </p:nvSpPr>
        <p:spPr bwMode="auto">
          <a:xfrm>
            <a:off x="7875588" y="6821488"/>
            <a:ext cx="50800" cy="53975"/>
          </a:xfrm>
          <a:custGeom>
            <a:avLst/>
            <a:gdLst>
              <a:gd name="T0" fmla="*/ 0 w 33"/>
              <a:gd name="T1" fmla="*/ 33734 h 32"/>
              <a:gd name="T2" fmla="*/ 0 w 33"/>
              <a:gd name="T3" fmla="*/ 16867 h 32"/>
              <a:gd name="T4" fmla="*/ 0 w 33"/>
              <a:gd name="T5" fmla="*/ 0 h 32"/>
              <a:gd name="T6" fmla="*/ 9236 w 33"/>
              <a:gd name="T7" fmla="*/ 0 h 32"/>
              <a:gd name="T8" fmla="*/ 18473 w 33"/>
              <a:gd name="T9" fmla="*/ 0 h 32"/>
              <a:gd name="T10" fmla="*/ 38485 w 33"/>
              <a:gd name="T11" fmla="*/ 0 h 32"/>
              <a:gd name="T12" fmla="*/ 38485 w 33"/>
              <a:gd name="T13" fmla="*/ 0 h 32"/>
              <a:gd name="T14" fmla="*/ 49261 w 33"/>
              <a:gd name="T15" fmla="*/ 16867 h 32"/>
              <a:gd name="T16" fmla="*/ 49261 w 33"/>
              <a:gd name="T17" fmla="*/ 33734 h 32"/>
              <a:gd name="T18" fmla="*/ 49261 w 33"/>
              <a:gd name="T19" fmla="*/ 33734 h 32"/>
              <a:gd name="T20" fmla="*/ 38485 w 33"/>
              <a:gd name="T21" fmla="*/ 52288 h 32"/>
              <a:gd name="T22" fmla="*/ 38485 w 33"/>
              <a:gd name="T23" fmla="*/ 52288 h 32"/>
              <a:gd name="T24" fmla="*/ 18473 w 33"/>
              <a:gd name="T25" fmla="*/ 52288 h 32"/>
              <a:gd name="T26" fmla="*/ 9236 w 33"/>
              <a:gd name="T27" fmla="*/ 52288 h 32"/>
              <a:gd name="T28" fmla="*/ 0 w 33"/>
              <a:gd name="T29" fmla="*/ 52288 h 32"/>
              <a:gd name="T30" fmla="*/ 0 w 33"/>
              <a:gd name="T31" fmla="*/ 33734 h 32"/>
              <a:gd name="T32" fmla="*/ 0 w 33"/>
              <a:gd name="T33" fmla="*/ 33734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20"/>
                </a:moveTo>
                <a:lnTo>
                  <a:pt x="0" y="10"/>
                </a:lnTo>
                <a:lnTo>
                  <a:pt x="0" y="0"/>
                </a:lnTo>
                <a:lnTo>
                  <a:pt x="6" y="0"/>
                </a:lnTo>
                <a:lnTo>
                  <a:pt x="12" y="0"/>
                </a:lnTo>
                <a:lnTo>
                  <a:pt x="25" y="0"/>
                </a:lnTo>
                <a:lnTo>
                  <a:pt x="32" y="10"/>
                </a:lnTo>
                <a:lnTo>
                  <a:pt x="32" y="20"/>
                </a:lnTo>
                <a:lnTo>
                  <a:pt x="25" y="31"/>
                </a:lnTo>
                <a:lnTo>
                  <a:pt x="12" y="31"/>
                </a:lnTo>
                <a:lnTo>
                  <a:pt x="6" y="31"/>
                </a:lnTo>
                <a:lnTo>
                  <a:pt x="0" y="31"/>
                </a:lnTo>
                <a:lnTo>
                  <a:pt x="0" y="2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9" name="Freeform 131"/>
          <p:cNvSpPr>
            <a:spLocks/>
          </p:cNvSpPr>
          <p:nvPr/>
        </p:nvSpPr>
        <p:spPr bwMode="auto">
          <a:xfrm>
            <a:off x="7875588" y="6821488"/>
            <a:ext cx="50800" cy="53975"/>
          </a:xfrm>
          <a:custGeom>
            <a:avLst/>
            <a:gdLst>
              <a:gd name="T0" fmla="*/ 0 w 33"/>
              <a:gd name="T1" fmla="*/ 33734 h 32"/>
              <a:gd name="T2" fmla="*/ 0 w 33"/>
              <a:gd name="T3" fmla="*/ 33734 h 32"/>
              <a:gd name="T4" fmla="*/ 0 w 33"/>
              <a:gd name="T5" fmla="*/ 16867 h 32"/>
              <a:gd name="T6" fmla="*/ 0 w 33"/>
              <a:gd name="T7" fmla="*/ 0 h 32"/>
              <a:gd name="T8" fmla="*/ 9236 w 33"/>
              <a:gd name="T9" fmla="*/ 0 h 32"/>
              <a:gd name="T10" fmla="*/ 18473 w 33"/>
              <a:gd name="T11" fmla="*/ 0 h 32"/>
              <a:gd name="T12" fmla="*/ 18473 w 33"/>
              <a:gd name="T13" fmla="*/ 0 h 32"/>
              <a:gd name="T14" fmla="*/ 38485 w 33"/>
              <a:gd name="T15" fmla="*/ 0 h 32"/>
              <a:gd name="T16" fmla="*/ 38485 w 33"/>
              <a:gd name="T17" fmla="*/ 0 h 32"/>
              <a:gd name="T18" fmla="*/ 49261 w 33"/>
              <a:gd name="T19" fmla="*/ 16867 h 32"/>
              <a:gd name="T20" fmla="*/ 49261 w 33"/>
              <a:gd name="T21" fmla="*/ 33734 h 32"/>
              <a:gd name="T22" fmla="*/ 49261 w 33"/>
              <a:gd name="T23" fmla="*/ 33734 h 32"/>
              <a:gd name="T24" fmla="*/ 49261 w 33"/>
              <a:gd name="T25" fmla="*/ 33734 h 32"/>
              <a:gd name="T26" fmla="*/ 38485 w 33"/>
              <a:gd name="T27" fmla="*/ 52288 h 32"/>
              <a:gd name="T28" fmla="*/ 38485 w 33"/>
              <a:gd name="T29" fmla="*/ 52288 h 32"/>
              <a:gd name="T30" fmla="*/ 18473 w 33"/>
              <a:gd name="T31" fmla="*/ 52288 h 32"/>
              <a:gd name="T32" fmla="*/ 18473 w 33"/>
              <a:gd name="T33" fmla="*/ 52288 h 32"/>
              <a:gd name="T34" fmla="*/ 9236 w 33"/>
              <a:gd name="T35" fmla="*/ 52288 h 32"/>
              <a:gd name="T36" fmla="*/ 0 w 33"/>
              <a:gd name="T37" fmla="*/ 52288 h 32"/>
              <a:gd name="T38" fmla="*/ 0 w 33"/>
              <a:gd name="T39" fmla="*/ 33734 h 32"/>
              <a:gd name="T40" fmla="*/ 0 w 33"/>
              <a:gd name="T41" fmla="*/ 33734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20"/>
                </a:moveTo>
                <a:lnTo>
                  <a:pt x="0" y="20"/>
                </a:lnTo>
                <a:lnTo>
                  <a:pt x="0" y="10"/>
                </a:lnTo>
                <a:lnTo>
                  <a:pt x="0" y="0"/>
                </a:lnTo>
                <a:lnTo>
                  <a:pt x="6" y="0"/>
                </a:lnTo>
                <a:lnTo>
                  <a:pt x="12" y="0"/>
                </a:lnTo>
                <a:lnTo>
                  <a:pt x="25" y="0"/>
                </a:lnTo>
                <a:lnTo>
                  <a:pt x="32" y="10"/>
                </a:lnTo>
                <a:lnTo>
                  <a:pt x="32" y="20"/>
                </a:lnTo>
                <a:lnTo>
                  <a:pt x="25" y="31"/>
                </a:lnTo>
                <a:lnTo>
                  <a:pt x="12" y="31"/>
                </a:lnTo>
                <a:lnTo>
                  <a:pt x="6" y="31"/>
                </a:lnTo>
                <a:lnTo>
                  <a:pt x="0" y="31"/>
                </a:lnTo>
                <a:lnTo>
                  <a:pt x="0" y="2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0" name="Freeform 132"/>
          <p:cNvSpPr>
            <a:spLocks/>
          </p:cNvSpPr>
          <p:nvPr/>
        </p:nvSpPr>
        <p:spPr bwMode="auto">
          <a:xfrm>
            <a:off x="7131050" y="4422775"/>
            <a:ext cx="879475" cy="703263"/>
          </a:xfrm>
          <a:custGeom>
            <a:avLst/>
            <a:gdLst>
              <a:gd name="T0" fmla="*/ 477976 w 552"/>
              <a:gd name="T1" fmla="*/ 694911 h 421"/>
              <a:gd name="T2" fmla="*/ 477976 w 552"/>
              <a:gd name="T3" fmla="*/ 684888 h 421"/>
              <a:gd name="T4" fmla="*/ 477976 w 552"/>
              <a:gd name="T5" fmla="*/ 678206 h 421"/>
              <a:gd name="T6" fmla="*/ 455670 w 552"/>
              <a:gd name="T7" fmla="*/ 618070 h 421"/>
              <a:gd name="T8" fmla="*/ 417432 w 552"/>
              <a:gd name="T9" fmla="*/ 586331 h 421"/>
              <a:gd name="T10" fmla="*/ 404686 w 552"/>
              <a:gd name="T11" fmla="*/ 549581 h 421"/>
              <a:gd name="T12" fmla="*/ 377601 w 552"/>
              <a:gd name="T13" fmla="*/ 504478 h 421"/>
              <a:gd name="T14" fmla="*/ 345736 w 552"/>
              <a:gd name="T15" fmla="*/ 491115 h 421"/>
              <a:gd name="T16" fmla="*/ 336176 w 552"/>
              <a:gd name="T17" fmla="*/ 484433 h 421"/>
              <a:gd name="T18" fmla="*/ 309091 w 552"/>
              <a:gd name="T19" fmla="*/ 457706 h 421"/>
              <a:gd name="T20" fmla="*/ 293158 w 552"/>
              <a:gd name="T21" fmla="*/ 437660 h 421"/>
              <a:gd name="T22" fmla="*/ 274039 w 552"/>
              <a:gd name="T23" fmla="*/ 399240 h 421"/>
              <a:gd name="T24" fmla="*/ 251734 w 552"/>
              <a:gd name="T25" fmla="*/ 392558 h 421"/>
              <a:gd name="T26" fmla="*/ 242174 w 552"/>
              <a:gd name="T27" fmla="*/ 389217 h 421"/>
              <a:gd name="T28" fmla="*/ 231022 w 552"/>
              <a:gd name="T29" fmla="*/ 372512 h 421"/>
              <a:gd name="T30" fmla="*/ 211902 w 552"/>
              <a:gd name="T31" fmla="*/ 347455 h 421"/>
              <a:gd name="T32" fmla="*/ 195970 w 552"/>
              <a:gd name="T33" fmla="*/ 344114 h 421"/>
              <a:gd name="T34" fmla="*/ 180037 w 552"/>
              <a:gd name="T35" fmla="*/ 340774 h 421"/>
              <a:gd name="T36" fmla="*/ 159325 w 552"/>
              <a:gd name="T37" fmla="*/ 317387 h 421"/>
              <a:gd name="T38" fmla="*/ 146579 w 552"/>
              <a:gd name="T39" fmla="*/ 294001 h 421"/>
              <a:gd name="T40" fmla="*/ 124274 w 552"/>
              <a:gd name="T41" fmla="*/ 270614 h 421"/>
              <a:gd name="T42" fmla="*/ 101968 w 552"/>
              <a:gd name="T43" fmla="*/ 235535 h 421"/>
              <a:gd name="T44" fmla="*/ 92409 w 552"/>
              <a:gd name="T45" fmla="*/ 212148 h 421"/>
              <a:gd name="T46" fmla="*/ 82849 w 552"/>
              <a:gd name="T47" fmla="*/ 208807 h 421"/>
              <a:gd name="T48" fmla="*/ 55764 w 552"/>
              <a:gd name="T49" fmla="*/ 202125 h 421"/>
              <a:gd name="T50" fmla="*/ 33458 w 552"/>
              <a:gd name="T51" fmla="*/ 192103 h 421"/>
              <a:gd name="T52" fmla="*/ 27085 w 552"/>
              <a:gd name="T53" fmla="*/ 185421 h 421"/>
              <a:gd name="T54" fmla="*/ 0 w 552"/>
              <a:gd name="T55" fmla="*/ 160364 h 421"/>
              <a:gd name="T56" fmla="*/ 20712 w 552"/>
              <a:gd name="T57" fmla="*/ 106909 h 421"/>
              <a:gd name="T58" fmla="*/ 33458 w 552"/>
              <a:gd name="T59" fmla="*/ 96887 h 421"/>
              <a:gd name="T60" fmla="*/ 39831 w 552"/>
              <a:gd name="T61" fmla="*/ 90205 h 421"/>
              <a:gd name="T62" fmla="*/ 62137 w 552"/>
              <a:gd name="T63" fmla="*/ 75171 h 421"/>
              <a:gd name="T64" fmla="*/ 92409 w 552"/>
              <a:gd name="T65" fmla="*/ 55125 h 421"/>
              <a:gd name="T66" fmla="*/ 133833 w 552"/>
              <a:gd name="T67" fmla="*/ 31739 h 421"/>
              <a:gd name="T68" fmla="*/ 186410 w 552"/>
              <a:gd name="T69" fmla="*/ 18375 h 421"/>
              <a:gd name="T70" fmla="*/ 371228 w 552"/>
              <a:gd name="T71" fmla="*/ 1670 h 421"/>
              <a:gd name="T72" fmla="*/ 393533 w 552"/>
              <a:gd name="T73" fmla="*/ 0 h 421"/>
              <a:gd name="T74" fmla="*/ 430178 w 552"/>
              <a:gd name="T75" fmla="*/ 21716 h 421"/>
              <a:gd name="T76" fmla="*/ 645267 w 552"/>
              <a:gd name="T77" fmla="*/ 38421 h 421"/>
              <a:gd name="T78" fmla="*/ 874695 w 552"/>
              <a:gd name="T79" fmla="*/ 215489 h 421"/>
              <a:gd name="T80" fmla="*/ 861949 w 552"/>
              <a:gd name="T81" fmla="*/ 228853 h 421"/>
              <a:gd name="T82" fmla="*/ 842830 w 552"/>
              <a:gd name="T83" fmla="*/ 252239 h 421"/>
              <a:gd name="T84" fmla="*/ 817338 w 552"/>
              <a:gd name="T85" fmla="*/ 280637 h 421"/>
              <a:gd name="T86" fmla="*/ 796626 w 552"/>
              <a:gd name="T87" fmla="*/ 327410 h 421"/>
              <a:gd name="T88" fmla="*/ 783880 w 552"/>
              <a:gd name="T89" fmla="*/ 359149 h 421"/>
              <a:gd name="T90" fmla="*/ 774320 w 552"/>
              <a:gd name="T91" fmla="*/ 350796 h 421"/>
              <a:gd name="T92" fmla="*/ 767947 w 552"/>
              <a:gd name="T93" fmla="*/ 359149 h 421"/>
              <a:gd name="T94" fmla="*/ 771134 w 552"/>
              <a:gd name="T95" fmla="*/ 372512 h 421"/>
              <a:gd name="T96" fmla="*/ 787066 w 552"/>
              <a:gd name="T97" fmla="*/ 379194 h 421"/>
              <a:gd name="T98" fmla="*/ 790253 w 552"/>
              <a:gd name="T99" fmla="*/ 392558 h 421"/>
              <a:gd name="T100" fmla="*/ 777507 w 552"/>
              <a:gd name="T101" fmla="*/ 415944 h 421"/>
              <a:gd name="T102" fmla="*/ 761574 w 552"/>
              <a:gd name="T103" fmla="*/ 422626 h 421"/>
              <a:gd name="T104" fmla="*/ 736082 w 552"/>
              <a:gd name="T105" fmla="*/ 441001 h 421"/>
              <a:gd name="T106" fmla="*/ 708997 w 552"/>
              <a:gd name="T107" fmla="*/ 484433 h 421"/>
              <a:gd name="T108" fmla="*/ 702624 w 552"/>
              <a:gd name="T109" fmla="*/ 491115 h 421"/>
              <a:gd name="T110" fmla="*/ 693065 w 552"/>
              <a:gd name="T111" fmla="*/ 504478 h 421"/>
              <a:gd name="T112" fmla="*/ 667573 w 552"/>
              <a:gd name="T113" fmla="*/ 511160 h 421"/>
              <a:gd name="T114" fmla="*/ 638894 w 552"/>
              <a:gd name="T115" fmla="*/ 559604 h 421"/>
              <a:gd name="T116" fmla="*/ 630928 w 552"/>
              <a:gd name="T117" fmla="*/ 569626 h 421"/>
              <a:gd name="T118" fmla="*/ 570384 w 552"/>
              <a:gd name="T119" fmla="*/ 589672 h 421"/>
              <a:gd name="T120" fmla="*/ 517807 w 552"/>
              <a:gd name="T121" fmla="*/ 631433 h 421"/>
              <a:gd name="T122" fmla="*/ 498688 w 552"/>
              <a:gd name="T123" fmla="*/ 698252 h 42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52"/>
              <a:gd name="T187" fmla="*/ 0 h 421"/>
              <a:gd name="T188" fmla="*/ 552 w 552"/>
              <a:gd name="T189" fmla="*/ 421 h 42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52" h="421">
                <a:moveTo>
                  <a:pt x="300" y="420"/>
                </a:moveTo>
                <a:lnTo>
                  <a:pt x="300" y="418"/>
                </a:lnTo>
                <a:lnTo>
                  <a:pt x="300" y="416"/>
                </a:lnTo>
                <a:lnTo>
                  <a:pt x="300" y="414"/>
                </a:lnTo>
                <a:lnTo>
                  <a:pt x="300" y="412"/>
                </a:lnTo>
                <a:lnTo>
                  <a:pt x="300" y="410"/>
                </a:lnTo>
                <a:lnTo>
                  <a:pt x="300" y="408"/>
                </a:lnTo>
                <a:lnTo>
                  <a:pt x="300" y="406"/>
                </a:lnTo>
                <a:lnTo>
                  <a:pt x="298" y="390"/>
                </a:lnTo>
                <a:lnTo>
                  <a:pt x="292" y="380"/>
                </a:lnTo>
                <a:lnTo>
                  <a:pt x="286" y="370"/>
                </a:lnTo>
                <a:lnTo>
                  <a:pt x="278" y="361"/>
                </a:lnTo>
                <a:lnTo>
                  <a:pt x="270" y="355"/>
                </a:lnTo>
                <a:lnTo>
                  <a:pt x="262" y="351"/>
                </a:lnTo>
                <a:lnTo>
                  <a:pt x="258" y="347"/>
                </a:lnTo>
                <a:lnTo>
                  <a:pt x="256" y="345"/>
                </a:lnTo>
                <a:lnTo>
                  <a:pt x="254" y="329"/>
                </a:lnTo>
                <a:lnTo>
                  <a:pt x="250" y="317"/>
                </a:lnTo>
                <a:lnTo>
                  <a:pt x="243" y="308"/>
                </a:lnTo>
                <a:lnTo>
                  <a:pt x="237" y="302"/>
                </a:lnTo>
                <a:lnTo>
                  <a:pt x="229" y="298"/>
                </a:lnTo>
                <a:lnTo>
                  <a:pt x="223" y="296"/>
                </a:lnTo>
                <a:lnTo>
                  <a:pt x="217" y="294"/>
                </a:lnTo>
                <a:lnTo>
                  <a:pt x="215" y="294"/>
                </a:lnTo>
                <a:lnTo>
                  <a:pt x="215" y="292"/>
                </a:lnTo>
                <a:lnTo>
                  <a:pt x="211" y="290"/>
                </a:lnTo>
                <a:lnTo>
                  <a:pt x="205" y="284"/>
                </a:lnTo>
                <a:lnTo>
                  <a:pt x="200" y="280"/>
                </a:lnTo>
                <a:lnTo>
                  <a:pt x="194" y="274"/>
                </a:lnTo>
                <a:lnTo>
                  <a:pt x="190" y="270"/>
                </a:lnTo>
                <a:lnTo>
                  <a:pt x="186" y="266"/>
                </a:lnTo>
                <a:lnTo>
                  <a:pt x="184" y="262"/>
                </a:lnTo>
                <a:lnTo>
                  <a:pt x="182" y="253"/>
                </a:lnTo>
                <a:lnTo>
                  <a:pt x="176" y="245"/>
                </a:lnTo>
                <a:lnTo>
                  <a:pt x="172" y="239"/>
                </a:lnTo>
                <a:lnTo>
                  <a:pt x="166" y="237"/>
                </a:lnTo>
                <a:lnTo>
                  <a:pt x="162" y="235"/>
                </a:lnTo>
                <a:lnTo>
                  <a:pt x="158" y="235"/>
                </a:lnTo>
                <a:lnTo>
                  <a:pt x="154" y="235"/>
                </a:lnTo>
                <a:lnTo>
                  <a:pt x="152" y="233"/>
                </a:lnTo>
                <a:lnTo>
                  <a:pt x="150" y="229"/>
                </a:lnTo>
                <a:lnTo>
                  <a:pt x="147" y="227"/>
                </a:lnTo>
                <a:lnTo>
                  <a:pt x="145" y="223"/>
                </a:lnTo>
                <a:lnTo>
                  <a:pt x="141" y="215"/>
                </a:lnTo>
                <a:lnTo>
                  <a:pt x="137" y="211"/>
                </a:lnTo>
                <a:lnTo>
                  <a:pt x="133" y="208"/>
                </a:lnTo>
                <a:lnTo>
                  <a:pt x="129" y="206"/>
                </a:lnTo>
                <a:lnTo>
                  <a:pt x="125" y="204"/>
                </a:lnTo>
                <a:lnTo>
                  <a:pt x="123" y="206"/>
                </a:lnTo>
                <a:lnTo>
                  <a:pt x="121" y="206"/>
                </a:lnTo>
                <a:lnTo>
                  <a:pt x="113" y="204"/>
                </a:lnTo>
                <a:lnTo>
                  <a:pt x="107" y="202"/>
                </a:lnTo>
                <a:lnTo>
                  <a:pt x="103" y="196"/>
                </a:lnTo>
                <a:lnTo>
                  <a:pt x="100" y="190"/>
                </a:lnTo>
                <a:lnTo>
                  <a:pt x="96" y="184"/>
                </a:lnTo>
                <a:lnTo>
                  <a:pt x="94" y="180"/>
                </a:lnTo>
                <a:lnTo>
                  <a:pt x="92" y="176"/>
                </a:lnTo>
                <a:lnTo>
                  <a:pt x="92" y="174"/>
                </a:lnTo>
                <a:lnTo>
                  <a:pt x="86" y="170"/>
                </a:lnTo>
                <a:lnTo>
                  <a:pt x="78" y="162"/>
                </a:lnTo>
                <a:lnTo>
                  <a:pt x="72" y="157"/>
                </a:lnTo>
                <a:lnTo>
                  <a:pt x="66" y="149"/>
                </a:lnTo>
                <a:lnTo>
                  <a:pt x="64" y="141"/>
                </a:lnTo>
                <a:lnTo>
                  <a:pt x="62" y="133"/>
                </a:lnTo>
                <a:lnTo>
                  <a:pt x="58" y="129"/>
                </a:lnTo>
                <a:lnTo>
                  <a:pt x="58" y="127"/>
                </a:lnTo>
                <a:lnTo>
                  <a:pt x="58" y="125"/>
                </a:lnTo>
                <a:lnTo>
                  <a:pt x="54" y="125"/>
                </a:lnTo>
                <a:lnTo>
                  <a:pt x="52" y="125"/>
                </a:lnTo>
                <a:lnTo>
                  <a:pt x="50" y="123"/>
                </a:lnTo>
                <a:lnTo>
                  <a:pt x="43" y="123"/>
                </a:lnTo>
                <a:lnTo>
                  <a:pt x="35" y="121"/>
                </a:lnTo>
                <a:lnTo>
                  <a:pt x="29" y="119"/>
                </a:lnTo>
                <a:lnTo>
                  <a:pt x="25" y="117"/>
                </a:lnTo>
                <a:lnTo>
                  <a:pt x="21" y="115"/>
                </a:lnTo>
                <a:lnTo>
                  <a:pt x="19" y="113"/>
                </a:lnTo>
                <a:lnTo>
                  <a:pt x="17" y="111"/>
                </a:lnTo>
                <a:lnTo>
                  <a:pt x="5" y="109"/>
                </a:lnTo>
                <a:lnTo>
                  <a:pt x="0" y="104"/>
                </a:lnTo>
                <a:lnTo>
                  <a:pt x="0" y="96"/>
                </a:lnTo>
                <a:lnTo>
                  <a:pt x="1" y="84"/>
                </a:lnTo>
                <a:lnTo>
                  <a:pt x="5" y="74"/>
                </a:lnTo>
                <a:lnTo>
                  <a:pt x="13" y="64"/>
                </a:lnTo>
                <a:lnTo>
                  <a:pt x="17" y="58"/>
                </a:lnTo>
                <a:lnTo>
                  <a:pt x="19" y="56"/>
                </a:lnTo>
                <a:lnTo>
                  <a:pt x="21" y="58"/>
                </a:lnTo>
                <a:lnTo>
                  <a:pt x="23" y="56"/>
                </a:lnTo>
                <a:lnTo>
                  <a:pt x="25" y="54"/>
                </a:lnTo>
                <a:lnTo>
                  <a:pt x="29" y="51"/>
                </a:lnTo>
                <a:lnTo>
                  <a:pt x="33" y="47"/>
                </a:lnTo>
                <a:lnTo>
                  <a:pt x="39" y="45"/>
                </a:lnTo>
                <a:lnTo>
                  <a:pt x="45" y="41"/>
                </a:lnTo>
                <a:lnTo>
                  <a:pt x="52" y="37"/>
                </a:lnTo>
                <a:lnTo>
                  <a:pt x="58" y="33"/>
                </a:lnTo>
                <a:lnTo>
                  <a:pt x="66" y="27"/>
                </a:lnTo>
                <a:lnTo>
                  <a:pt x="74" y="23"/>
                </a:lnTo>
                <a:lnTo>
                  <a:pt x="84" y="19"/>
                </a:lnTo>
                <a:lnTo>
                  <a:pt x="94" y="17"/>
                </a:lnTo>
                <a:lnTo>
                  <a:pt x="105" y="15"/>
                </a:lnTo>
                <a:lnTo>
                  <a:pt x="117" y="11"/>
                </a:lnTo>
                <a:lnTo>
                  <a:pt x="125" y="11"/>
                </a:lnTo>
                <a:lnTo>
                  <a:pt x="231" y="1"/>
                </a:lnTo>
                <a:lnTo>
                  <a:pt x="233" y="1"/>
                </a:lnTo>
                <a:lnTo>
                  <a:pt x="235" y="0"/>
                </a:lnTo>
                <a:lnTo>
                  <a:pt x="241" y="0"/>
                </a:lnTo>
                <a:lnTo>
                  <a:pt x="247" y="0"/>
                </a:lnTo>
                <a:lnTo>
                  <a:pt x="254" y="1"/>
                </a:lnTo>
                <a:lnTo>
                  <a:pt x="262" y="5"/>
                </a:lnTo>
                <a:lnTo>
                  <a:pt x="270" y="13"/>
                </a:lnTo>
                <a:lnTo>
                  <a:pt x="280" y="27"/>
                </a:lnTo>
                <a:lnTo>
                  <a:pt x="284" y="43"/>
                </a:lnTo>
                <a:lnTo>
                  <a:pt x="405" y="23"/>
                </a:lnTo>
                <a:lnTo>
                  <a:pt x="551" y="129"/>
                </a:lnTo>
                <a:lnTo>
                  <a:pt x="549" y="129"/>
                </a:lnTo>
                <a:lnTo>
                  <a:pt x="547" y="133"/>
                </a:lnTo>
                <a:lnTo>
                  <a:pt x="543" y="135"/>
                </a:lnTo>
                <a:lnTo>
                  <a:pt x="541" y="137"/>
                </a:lnTo>
                <a:lnTo>
                  <a:pt x="537" y="141"/>
                </a:lnTo>
                <a:lnTo>
                  <a:pt x="533" y="147"/>
                </a:lnTo>
                <a:lnTo>
                  <a:pt x="529" y="151"/>
                </a:lnTo>
                <a:lnTo>
                  <a:pt x="523" y="158"/>
                </a:lnTo>
                <a:lnTo>
                  <a:pt x="519" y="162"/>
                </a:lnTo>
                <a:lnTo>
                  <a:pt x="513" y="168"/>
                </a:lnTo>
                <a:lnTo>
                  <a:pt x="509" y="178"/>
                </a:lnTo>
                <a:lnTo>
                  <a:pt x="503" y="186"/>
                </a:lnTo>
                <a:lnTo>
                  <a:pt x="500" y="196"/>
                </a:lnTo>
                <a:lnTo>
                  <a:pt x="496" y="206"/>
                </a:lnTo>
                <a:lnTo>
                  <a:pt x="492" y="215"/>
                </a:lnTo>
                <a:lnTo>
                  <a:pt x="488" y="213"/>
                </a:lnTo>
                <a:lnTo>
                  <a:pt x="486" y="211"/>
                </a:lnTo>
                <a:lnTo>
                  <a:pt x="486" y="210"/>
                </a:lnTo>
                <a:lnTo>
                  <a:pt x="484" y="210"/>
                </a:lnTo>
                <a:lnTo>
                  <a:pt x="484" y="211"/>
                </a:lnTo>
                <a:lnTo>
                  <a:pt x="482" y="215"/>
                </a:lnTo>
                <a:lnTo>
                  <a:pt x="482" y="217"/>
                </a:lnTo>
                <a:lnTo>
                  <a:pt x="482" y="221"/>
                </a:lnTo>
                <a:lnTo>
                  <a:pt x="484" y="223"/>
                </a:lnTo>
                <a:lnTo>
                  <a:pt x="486" y="225"/>
                </a:lnTo>
                <a:lnTo>
                  <a:pt x="492" y="227"/>
                </a:lnTo>
                <a:lnTo>
                  <a:pt x="494" y="227"/>
                </a:lnTo>
                <a:lnTo>
                  <a:pt x="494" y="229"/>
                </a:lnTo>
                <a:lnTo>
                  <a:pt x="496" y="231"/>
                </a:lnTo>
                <a:lnTo>
                  <a:pt x="496" y="235"/>
                </a:lnTo>
                <a:lnTo>
                  <a:pt x="496" y="239"/>
                </a:lnTo>
                <a:lnTo>
                  <a:pt x="492" y="243"/>
                </a:lnTo>
                <a:lnTo>
                  <a:pt x="488" y="249"/>
                </a:lnTo>
                <a:lnTo>
                  <a:pt x="482" y="253"/>
                </a:lnTo>
                <a:lnTo>
                  <a:pt x="480" y="253"/>
                </a:lnTo>
                <a:lnTo>
                  <a:pt x="478" y="253"/>
                </a:lnTo>
                <a:lnTo>
                  <a:pt x="474" y="257"/>
                </a:lnTo>
                <a:lnTo>
                  <a:pt x="468" y="259"/>
                </a:lnTo>
                <a:lnTo>
                  <a:pt x="462" y="264"/>
                </a:lnTo>
                <a:lnTo>
                  <a:pt x="456" y="270"/>
                </a:lnTo>
                <a:lnTo>
                  <a:pt x="450" y="278"/>
                </a:lnTo>
                <a:lnTo>
                  <a:pt x="445" y="290"/>
                </a:lnTo>
                <a:lnTo>
                  <a:pt x="443" y="292"/>
                </a:lnTo>
                <a:lnTo>
                  <a:pt x="441" y="294"/>
                </a:lnTo>
                <a:lnTo>
                  <a:pt x="439" y="298"/>
                </a:lnTo>
                <a:lnTo>
                  <a:pt x="437" y="300"/>
                </a:lnTo>
                <a:lnTo>
                  <a:pt x="435" y="302"/>
                </a:lnTo>
                <a:lnTo>
                  <a:pt x="433" y="304"/>
                </a:lnTo>
                <a:lnTo>
                  <a:pt x="419" y="306"/>
                </a:lnTo>
                <a:lnTo>
                  <a:pt x="419" y="312"/>
                </a:lnTo>
                <a:lnTo>
                  <a:pt x="429" y="314"/>
                </a:lnTo>
                <a:lnTo>
                  <a:pt x="401" y="335"/>
                </a:lnTo>
                <a:lnTo>
                  <a:pt x="396" y="327"/>
                </a:lnTo>
                <a:lnTo>
                  <a:pt x="390" y="335"/>
                </a:lnTo>
                <a:lnTo>
                  <a:pt x="396" y="341"/>
                </a:lnTo>
                <a:lnTo>
                  <a:pt x="384" y="355"/>
                </a:lnTo>
                <a:lnTo>
                  <a:pt x="374" y="353"/>
                </a:lnTo>
                <a:lnTo>
                  <a:pt x="358" y="353"/>
                </a:lnTo>
                <a:lnTo>
                  <a:pt x="341" y="355"/>
                </a:lnTo>
                <a:lnTo>
                  <a:pt x="331" y="359"/>
                </a:lnTo>
                <a:lnTo>
                  <a:pt x="325" y="378"/>
                </a:lnTo>
                <a:lnTo>
                  <a:pt x="339" y="390"/>
                </a:lnTo>
                <a:lnTo>
                  <a:pt x="323" y="420"/>
                </a:lnTo>
                <a:lnTo>
                  <a:pt x="313" y="418"/>
                </a:lnTo>
                <a:lnTo>
                  <a:pt x="300" y="420"/>
                </a:lnTo>
              </a:path>
            </a:pathLst>
          </a:cu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" name="Freeform 133"/>
          <p:cNvSpPr>
            <a:spLocks/>
          </p:cNvSpPr>
          <p:nvPr/>
        </p:nvSpPr>
        <p:spPr bwMode="auto">
          <a:xfrm>
            <a:off x="7131050" y="4422775"/>
            <a:ext cx="879475" cy="703263"/>
          </a:xfrm>
          <a:custGeom>
            <a:avLst/>
            <a:gdLst>
              <a:gd name="T0" fmla="*/ 477976 w 552"/>
              <a:gd name="T1" fmla="*/ 694911 h 421"/>
              <a:gd name="T2" fmla="*/ 477976 w 552"/>
              <a:gd name="T3" fmla="*/ 681547 h 421"/>
              <a:gd name="T4" fmla="*/ 474789 w 552"/>
              <a:gd name="T5" fmla="*/ 651479 h 421"/>
              <a:gd name="T6" fmla="*/ 430178 w 552"/>
              <a:gd name="T7" fmla="*/ 593013 h 421"/>
              <a:gd name="T8" fmla="*/ 407872 w 552"/>
              <a:gd name="T9" fmla="*/ 576308 h 421"/>
              <a:gd name="T10" fmla="*/ 377601 w 552"/>
              <a:gd name="T11" fmla="*/ 504478 h 421"/>
              <a:gd name="T12" fmla="*/ 342549 w 552"/>
              <a:gd name="T13" fmla="*/ 491115 h 421"/>
              <a:gd name="T14" fmla="*/ 326617 w 552"/>
              <a:gd name="T15" fmla="*/ 474410 h 421"/>
              <a:gd name="T16" fmla="*/ 296345 w 552"/>
              <a:gd name="T17" fmla="*/ 444342 h 421"/>
              <a:gd name="T18" fmla="*/ 280412 w 552"/>
              <a:gd name="T19" fmla="*/ 409262 h 421"/>
              <a:gd name="T20" fmla="*/ 251734 w 552"/>
              <a:gd name="T21" fmla="*/ 392558 h 421"/>
              <a:gd name="T22" fmla="*/ 242174 w 552"/>
              <a:gd name="T23" fmla="*/ 389217 h 421"/>
              <a:gd name="T24" fmla="*/ 231022 w 552"/>
              <a:gd name="T25" fmla="*/ 372512 h 421"/>
              <a:gd name="T26" fmla="*/ 205529 w 552"/>
              <a:gd name="T27" fmla="*/ 344114 h 421"/>
              <a:gd name="T28" fmla="*/ 192783 w 552"/>
              <a:gd name="T29" fmla="*/ 344114 h 421"/>
              <a:gd name="T30" fmla="*/ 164105 w 552"/>
              <a:gd name="T31" fmla="*/ 327410 h 421"/>
              <a:gd name="T32" fmla="*/ 146579 w 552"/>
              <a:gd name="T33" fmla="*/ 294001 h 421"/>
              <a:gd name="T34" fmla="*/ 124274 w 552"/>
              <a:gd name="T35" fmla="*/ 270614 h 421"/>
              <a:gd name="T36" fmla="*/ 98782 w 552"/>
              <a:gd name="T37" fmla="*/ 222171 h 421"/>
              <a:gd name="T38" fmla="*/ 92409 w 552"/>
              <a:gd name="T39" fmla="*/ 208807 h 421"/>
              <a:gd name="T40" fmla="*/ 79663 w 552"/>
              <a:gd name="T41" fmla="*/ 205466 h 421"/>
              <a:gd name="T42" fmla="*/ 39831 w 552"/>
              <a:gd name="T43" fmla="*/ 195444 h 421"/>
              <a:gd name="T44" fmla="*/ 27085 w 552"/>
              <a:gd name="T45" fmla="*/ 185421 h 421"/>
              <a:gd name="T46" fmla="*/ 0 w 552"/>
              <a:gd name="T47" fmla="*/ 160364 h 421"/>
              <a:gd name="T48" fmla="*/ 27085 w 552"/>
              <a:gd name="T49" fmla="*/ 96887 h 421"/>
              <a:gd name="T50" fmla="*/ 33458 w 552"/>
              <a:gd name="T51" fmla="*/ 96887 h 421"/>
              <a:gd name="T52" fmla="*/ 52577 w 552"/>
              <a:gd name="T53" fmla="*/ 78512 h 421"/>
              <a:gd name="T54" fmla="*/ 92409 w 552"/>
              <a:gd name="T55" fmla="*/ 55125 h 421"/>
              <a:gd name="T56" fmla="*/ 149766 w 552"/>
              <a:gd name="T57" fmla="*/ 28398 h 421"/>
              <a:gd name="T58" fmla="*/ 368041 w 552"/>
              <a:gd name="T59" fmla="*/ 1670 h 421"/>
              <a:gd name="T60" fmla="*/ 383974 w 552"/>
              <a:gd name="T61" fmla="*/ 0 h 421"/>
              <a:gd name="T62" fmla="*/ 430178 w 552"/>
              <a:gd name="T63" fmla="*/ 21716 h 421"/>
              <a:gd name="T64" fmla="*/ 877882 w 552"/>
              <a:gd name="T65" fmla="*/ 215489 h 421"/>
              <a:gd name="T66" fmla="*/ 871509 w 552"/>
              <a:gd name="T67" fmla="*/ 222171 h 421"/>
              <a:gd name="T68" fmla="*/ 849203 w 552"/>
              <a:gd name="T69" fmla="*/ 245557 h 421"/>
              <a:gd name="T70" fmla="*/ 817338 w 552"/>
              <a:gd name="T71" fmla="*/ 280637 h 421"/>
              <a:gd name="T72" fmla="*/ 790253 w 552"/>
              <a:gd name="T73" fmla="*/ 344114 h 421"/>
              <a:gd name="T74" fmla="*/ 777507 w 552"/>
              <a:gd name="T75" fmla="*/ 355808 h 421"/>
              <a:gd name="T76" fmla="*/ 771134 w 552"/>
              <a:gd name="T77" fmla="*/ 350796 h 421"/>
              <a:gd name="T78" fmla="*/ 767947 w 552"/>
              <a:gd name="T79" fmla="*/ 369171 h 421"/>
              <a:gd name="T80" fmla="*/ 783880 w 552"/>
              <a:gd name="T81" fmla="*/ 379194 h 421"/>
              <a:gd name="T82" fmla="*/ 790253 w 552"/>
              <a:gd name="T83" fmla="*/ 392558 h 421"/>
              <a:gd name="T84" fmla="*/ 767947 w 552"/>
              <a:gd name="T85" fmla="*/ 422626 h 421"/>
              <a:gd name="T86" fmla="*/ 755201 w 552"/>
              <a:gd name="T87" fmla="*/ 429308 h 421"/>
              <a:gd name="T88" fmla="*/ 716963 w 552"/>
              <a:gd name="T89" fmla="*/ 464387 h 421"/>
              <a:gd name="T90" fmla="*/ 705811 w 552"/>
              <a:gd name="T91" fmla="*/ 487774 h 421"/>
              <a:gd name="T92" fmla="*/ 693065 w 552"/>
              <a:gd name="T93" fmla="*/ 504478 h 421"/>
              <a:gd name="T94" fmla="*/ 667573 w 552"/>
              <a:gd name="T95" fmla="*/ 521183 h 421"/>
              <a:gd name="T96" fmla="*/ 621368 w 552"/>
              <a:gd name="T97" fmla="*/ 559604 h 421"/>
              <a:gd name="T98" fmla="*/ 570384 w 552"/>
              <a:gd name="T99" fmla="*/ 589672 h 421"/>
              <a:gd name="T100" fmla="*/ 540112 w 552"/>
              <a:gd name="T101" fmla="*/ 651479 h 42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52"/>
              <a:gd name="T154" fmla="*/ 0 h 421"/>
              <a:gd name="T155" fmla="*/ 552 w 552"/>
              <a:gd name="T156" fmla="*/ 421 h 421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52" h="421">
                <a:moveTo>
                  <a:pt x="300" y="420"/>
                </a:moveTo>
                <a:lnTo>
                  <a:pt x="300" y="420"/>
                </a:lnTo>
                <a:lnTo>
                  <a:pt x="300" y="418"/>
                </a:lnTo>
                <a:lnTo>
                  <a:pt x="300" y="416"/>
                </a:lnTo>
                <a:lnTo>
                  <a:pt x="300" y="414"/>
                </a:lnTo>
                <a:lnTo>
                  <a:pt x="300" y="412"/>
                </a:lnTo>
                <a:lnTo>
                  <a:pt x="300" y="410"/>
                </a:lnTo>
                <a:lnTo>
                  <a:pt x="300" y="408"/>
                </a:lnTo>
                <a:lnTo>
                  <a:pt x="300" y="406"/>
                </a:lnTo>
                <a:lnTo>
                  <a:pt x="298" y="390"/>
                </a:lnTo>
                <a:lnTo>
                  <a:pt x="292" y="380"/>
                </a:lnTo>
                <a:lnTo>
                  <a:pt x="286" y="370"/>
                </a:lnTo>
                <a:lnTo>
                  <a:pt x="278" y="361"/>
                </a:lnTo>
                <a:lnTo>
                  <a:pt x="270" y="355"/>
                </a:lnTo>
                <a:lnTo>
                  <a:pt x="262" y="351"/>
                </a:lnTo>
                <a:lnTo>
                  <a:pt x="258" y="347"/>
                </a:lnTo>
                <a:lnTo>
                  <a:pt x="256" y="345"/>
                </a:lnTo>
                <a:lnTo>
                  <a:pt x="254" y="329"/>
                </a:lnTo>
                <a:lnTo>
                  <a:pt x="250" y="317"/>
                </a:lnTo>
                <a:lnTo>
                  <a:pt x="243" y="308"/>
                </a:lnTo>
                <a:lnTo>
                  <a:pt x="237" y="302"/>
                </a:lnTo>
                <a:lnTo>
                  <a:pt x="229" y="298"/>
                </a:lnTo>
                <a:lnTo>
                  <a:pt x="223" y="296"/>
                </a:lnTo>
                <a:lnTo>
                  <a:pt x="217" y="294"/>
                </a:lnTo>
                <a:lnTo>
                  <a:pt x="215" y="294"/>
                </a:lnTo>
                <a:lnTo>
                  <a:pt x="215" y="292"/>
                </a:lnTo>
                <a:lnTo>
                  <a:pt x="211" y="290"/>
                </a:lnTo>
                <a:lnTo>
                  <a:pt x="205" y="284"/>
                </a:lnTo>
                <a:lnTo>
                  <a:pt x="200" y="280"/>
                </a:lnTo>
                <a:lnTo>
                  <a:pt x="194" y="274"/>
                </a:lnTo>
                <a:lnTo>
                  <a:pt x="190" y="270"/>
                </a:lnTo>
                <a:lnTo>
                  <a:pt x="186" y="266"/>
                </a:lnTo>
                <a:lnTo>
                  <a:pt x="184" y="262"/>
                </a:lnTo>
                <a:lnTo>
                  <a:pt x="182" y="253"/>
                </a:lnTo>
                <a:lnTo>
                  <a:pt x="176" y="245"/>
                </a:lnTo>
                <a:lnTo>
                  <a:pt x="172" y="239"/>
                </a:lnTo>
                <a:lnTo>
                  <a:pt x="166" y="237"/>
                </a:lnTo>
                <a:lnTo>
                  <a:pt x="162" y="235"/>
                </a:lnTo>
                <a:lnTo>
                  <a:pt x="158" y="235"/>
                </a:lnTo>
                <a:lnTo>
                  <a:pt x="154" y="235"/>
                </a:lnTo>
                <a:lnTo>
                  <a:pt x="152" y="233"/>
                </a:lnTo>
                <a:lnTo>
                  <a:pt x="150" y="229"/>
                </a:lnTo>
                <a:lnTo>
                  <a:pt x="147" y="227"/>
                </a:lnTo>
                <a:lnTo>
                  <a:pt x="145" y="223"/>
                </a:lnTo>
                <a:lnTo>
                  <a:pt x="141" y="215"/>
                </a:lnTo>
                <a:lnTo>
                  <a:pt x="137" y="211"/>
                </a:lnTo>
                <a:lnTo>
                  <a:pt x="133" y="208"/>
                </a:lnTo>
                <a:lnTo>
                  <a:pt x="129" y="206"/>
                </a:lnTo>
                <a:lnTo>
                  <a:pt x="125" y="204"/>
                </a:lnTo>
                <a:lnTo>
                  <a:pt x="123" y="206"/>
                </a:lnTo>
                <a:lnTo>
                  <a:pt x="121" y="206"/>
                </a:lnTo>
                <a:lnTo>
                  <a:pt x="113" y="204"/>
                </a:lnTo>
                <a:lnTo>
                  <a:pt x="107" y="202"/>
                </a:lnTo>
                <a:lnTo>
                  <a:pt x="103" y="196"/>
                </a:lnTo>
                <a:lnTo>
                  <a:pt x="100" y="190"/>
                </a:lnTo>
                <a:lnTo>
                  <a:pt x="96" y="184"/>
                </a:lnTo>
                <a:lnTo>
                  <a:pt x="94" y="180"/>
                </a:lnTo>
                <a:lnTo>
                  <a:pt x="92" y="176"/>
                </a:lnTo>
                <a:lnTo>
                  <a:pt x="92" y="174"/>
                </a:lnTo>
                <a:lnTo>
                  <a:pt x="86" y="170"/>
                </a:lnTo>
                <a:lnTo>
                  <a:pt x="78" y="162"/>
                </a:lnTo>
                <a:lnTo>
                  <a:pt x="72" y="157"/>
                </a:lnTo>
                <a:lnTo>
                  <a:pt x="66" y="149"/>
                </a:lnTo>
                <a:lnTo>
                  <a:pt x="64" y="141"/>
                </a:lnTo>
                <a:lnTo>
                  <a:pt x="62" y="133"/>
                </a:lnTo>
                <a:lnTo>
                  <a:pt x="58" y="129"/>
                </a:lnTo>
                <a:lnTo>
                  <a:pt x="58" y="127"/>
                </a:lnTo>
                <a:lnTo>
                  <a:pt x="58" y="125"/>
                </a:lnTo>
                <a:lnTo>
                  <a:pt x="54" y="125"/>
                </a:lnTo>
                <a:lnTo>
                  <a:pt x="52" y="125"/>
                </a:lnTo>
                <a:lnTo>
                  <a:pt x="50" y="123"/>
                </a:lnTo>
                <a:lnTo>
                  <a:pt x="43" y="123"/>
                </a:lnTo>
                <a:lnTo>
                  <a:pt x="35" y="121"/>
                </a:lnTo>
                <a:lnTo>
                  <a:pt x="29" y="119"/>
                </a:lnTo>
                <a:lnTo>
                  <a:pt x="25" y="117"/>
                </a:lnTo>
                <a:lnTo>
                  <a:pt x="21" y="115"/>
                </a:lnTo>
                <a:lnTo>
                  <a:pt x="19" y="113"/>
                </a:lnTo>
                <a:lnTo>
                  <a:pt x="17" y="111"/>
                </a:lnTo>
                <a:lnTo>
                  <a:pt x="5" y="109"/>
                </a:lnTo>
                <a:lnTo>
                  <a:pt x="0" y="104"/>
                </a:lnTo>
                <a:lnTo>
                  <a:pt x="0" y="96"/>
                </a:lnTo>
                <a:lnTo>
                  <a:pt x="1" y="84"/>
                </a:lnTo>
                <a:lnTo>
                  <a:pt x="5" y="74"/>
                </a:lnTo>
                <a:lnTo>
                  <a:pt x="13" y="64"/>
                </a:lnTo>
                <a:lnTo>
                  <a:pt x="17" y="58"/>
                </a:lnTo>
                <a:lnTo>
                  <a:pt x="19" y="56"/>
                </a:lnTo>
                <a:lnTo>
                  <a:pt x="21" y="58"/>
                </a:lnTo>
                <a:lnTo>
                  <a:pt x="23" y="56"/>
                </a:lnTo>
                <a:lnTo>
                  <a:pt x="25" y="54"/>
                </a:lnTo>
                <a:lnTo>
                  <a:pt x="29" y="51"/>
                </a:lnTo>
                <a:lnTo>
                  <a:pt x="33" y="47"/>
                </a:lnTo>
                <a:lnTo>
                  <a:pt x="39" y="45"/>
                </a:lnTo>
                <a:lnTo>
                  <a:pt x="45" y="41"/>
                </a:lnTo>
                <a:lnTo>
                  <a:pt x="52" y="37"/>
                </a:lnTo>
                <a:lnTo>
                  <a:pt x="58" y="33"/>
                </a:lnTo>
                <a:lnTo>
                  <a:pt x="66" y="27"/>
                </a:lnTo>
                <a:lnTo>
                  <a:pt x="74" y="23"/>
                </a:lnTo>
                <a:lnTo>
                  <a:pt x="84" y="19"/>
                </a:lnTo>
                <a:lnTo>
                  <a:pt x="94" y="17"/>
                </a:lnTo>
                <a:lnTo>
                  <a:pt x="105" y="15"/>
                </a:lnTo>
                <a:lnTo>
                  <a:pt x="117" y="11"/>
                </a:lnTo>
                <a:lnTo>
                  <a:pt x="125" y="11"/>
                </a:lnTo>
                <a:lnTo>
                  <a:pt x="231" y="1"/>
                </a:lnTo>
                <a:lnTo>
                  <a:pt x="233" y="1"/>
                </a:lnTo>
                <a:lnTo>
                  <a:pt x="235" y="0"/>
                </a:lnTo>
                <a:lnTo>
                  <a:pt x="241" y="0"/>
                </a:lnTo>
                <a:lnTo>
                  <a:pt x="247" y="0"/>
                </a:lnTo>
                <a:lnTo>
                  <a:pt x="254" y="1"/>
                </a:lnTo>
                <a:lnTo>
                  <a:pt x="262" y="5"/>
                </a:lnTo>
                <a:lnTo>
                  <a:pt x="270" y="13"/>
                </a:lnTo>
                <a:lnTo>
                  <a:pt x="280" y="27"/>
                </a:lnTo>
                <a:lnTo>
                  <a:pt x="284" y="43"/>
                </a:lnTo>
                <a:lnTo>
                  <a:pt x="405" y="23"/>
                </a:lnTo>
                <a:lnTo>
                  <a:pt x="551" y="129"/>
                </a:lnTo>
                <a:lnTo>
                  <a:pt x="549" y="129"/>
                </a:lnTo>
                <a:lnTo>
                  <a:pt x="547" y="133"/>
                </a:lnTo>
                <a:lnTo>
                  <a:pt x="543" y="135"/>
                </a:lnTo>
                <a:lnTo>
                  <a:pt x="541" y="137"/>
                </a:lnTo>
                <a:lnTo>
                  <a:pt x="537" y="141"/>
                </a:lnTo>
                <a:lnTo>
                  <a:pt x="533" y="147"/>
                </a:lnTo>
                <a:lnTo>
                  <a:pt x="529" y="151"/>
                </a:lnTo>
                <a:lnTo>
                  <a:pt x="523" y="158"/>
                </a:lnTo>
                <a:lnTo>
                  <a:pt x="519" y="162"/>
                </a:lnTo>
                <a:lnTo>
                  <a:pt x="513" y="168"/>
                </a:lnTo>
                <a:lnTo>
                  <a:pt x="509" y="178"/>
                </a:lnTo>
                <a:lnTo>
                  <a:pt x="503" y="186"/>
                </a:lnTo>
                <a:lnTo>
                  <a:pt x="500" y="196"/>
                </a:lnTo>
                <a:lnTo>
                  <a:pt x="496" y="206"/>
                </a:lnTo>
                <a:lnTo>
                  <a:pt x="492" y="215"/>
                </a:lnTo>
                <a:lnTo>
                  <a:pt x="488" y="213"/>
                </a:lnTo>
                <a:lnTo>
                  <a:pt x="486" y="211"/>
                </a:lnTo>
                <a:lnTo>
                  <a:pt x="486" y="210"/>
                </a:lnTo>
                <a:lnTo>
                  <a:pt x="484" y="210"/>
                </a:lnTo>
                <a:lnTo>
                  <a:pt x="484" y="211"/>
                </a:lnTo>
                <a:lnTo>
                  <a:pt x="482" y="215"/>
                </a:lnTo>
                <a:lnTo>
                  <a:pt x="482" y="217"/>
                </a:lnTo>
                <a:lnTo>
                  <a:pt x="482" y="221"/>
                </a:lnTo>
                <a:lnTo>
                  <a:pt x="484" y="223"/>
                </a:lnTo>
                <a:lnTo>
                  <a:pt x="486" y="225"/>
                </a:lnTo>
                <a:lnTo>
                  <a:pt x="492" y="227"/>
                </a:lnTo>
                <a:lnTo>
                  <a:pt x="494" y="227"/>
                </a:lnTo>
                <a:lnTo>
                  <a:pt x="494" y="229"/>
                </a:lnTo>
                <a:lnTo>
                  <a:pt x="496" y="231"/>
                </a:lnTo>
                <a:lnTo>
                  <a:pt x="496" y="235"/>
                </a:lnTo>
                <a:lnTo>
                  <a:pt x="496" y="239"/>
                </a:lnTo>
                <a:lnTo>
                  <a:pt x="492" y="243"/>
                </a:lnTo>
                <a:lnTo>
                  <a:pt x="488" y="249"/>
                </a:lnTo>
                <a:lnTo>
                  <a:pt x="482" y="253"/>
                </a:lnTo>
                <a:lnTo>
                  <a:pt x="480" y="253"/>
                </a:lnTo>
                <a:lnTo>
                  <a:pt x="478" y="253"/>
                </a:lnTo>
                <a:lnTo>
                  <a:pt x="474" y="257"/>
                </a:lnTo>
                <a:lnTo>
                  <a:pt x="468" y="259"/>
                </a:lnTo>
                <a:lnTo>
                  <a:pt x="462" y="264"/>
                </a:lnTo>
                <a:lnTo>
                  <a:pt x="456" y="270"/>
                </a:lnTo>
                <a:lnTo>
                  <a:pt x="450" y="278"/>
                </a:lnTo>
                <a:lnTo>
                  <a:pt x="445" y="290"/>
                </a:lnTo>
                <a:lnTo>
                  <a:pt x="443" y="292"/>
                </a:lnTo>
                <a:lnTo>
                  <a:pt x="441" y="294"/>
                </a:lnTo>
                <a:lnTo>
                  <a:pt x="439" y="298"/>
                </a:lnTo>
                <a:lnTo>
                  <a:pt x="437" y="300"/>
                </a:lnTo>
                <a:lnTo>
                  <a:pt x="435" y="302"/>
                </a:lnTo>
                <a:lnTo>
                  <a:pt x="433" y="304"/>
                </a:lnTo>
                <a:lnTo>
                  <a:pt x="419" y="306"/>
                </a:lnTo>
                <a:lnTo>
                  <a:pt x="419" y="312"/>
                </a:lnTo>
                <a:lnTo>
                  <a:pt x="429" y="314"/>
                </a:lnTo>
                <a:lnTo>
                  <a:pt x="401" y="335"/>
                </a:lnTo>
                <a:lnTo>
                  <a:pt x="396" y="327"/>
                </a:lnTo>
                <a:lnTo>
                  <a:pt x="390" y="335"/>
                </a:lnTo>
                <a:lnTo>
                  <a:pt x="396" y="341"/>
                </a:lnTo>
                <a:lnTo>
                  <a:pt x="384" y="355"/>
                </a:lnTo>
                <a:lnTo>
                  <a:pt x="374" y="353"/>
                </a:lnTo>
                <a:lnTo>
                  <a:pt x="358" y="353"/>
                </a:lnTo>
                <a:lnTo>
                  <a:pt x="341" y="355"/>
                </a:lnTo>
                <a:lnTo>
                  <a:pt x="331" y="359"/>
                </a:lnTo>
                <a:lnTo>
                  <a:pt x="325" y="378"/>
                </a:lnTo>
                <a:lnTo>
                  <a:pt x="339" y="390"/>
                </a:lnTo>
                <a:lnTo>
                  <a:pt x="323" y="420"/>
                </a:lnTo>
                <a:lnTo>
                  <a:pt x="313" y="418"/>
                </a:lnTo>
                <a:lnTo>
                  <a:pt x="300" y="4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2" name="Freeform 134"/>
          <p:cNvSpPr>
            <a:spLocks/>
          </p:cNvSpPr>
          <p:nvPr/>
        </p:nvSpPr>
        <p:spPr bwMode="auto">
          <a:xfrm>
            <a:off x="7694613" y="5029200"/>
            <a:ext cx="53975" cy="53975"/>
          </a:xfrm>
          <a:custGeom>
            <a:avLst/>
            <a:gdLst>
              <a:gd name="T0" fmla="*/ 6542 w 33"/>
              <a:gd name="T1" fmla="*/ 15180 h 32"/>
              <a:gd name="T2" fmla="*/ 19627 w 33"/>
              <a:gd name="T3" fmla="*/ 5060 h 32"/>
              <a:gd name="T4" fmla="*/ 19627 w 33"/>
              <a:gd name="T5" fmla="*/ 0 h 32"/>
              <a:gd name="T6" fmla="*/ 32712 w 33"/>
              <a:gd name="T7" fmla="*/ 0 h 32"/>
              <a:gd name="T8" fmla="*/ 39255 w 33"/>
              <a:gd name="T9" fmla="*/ 0 h 32"/>
              <a:gd name="T10" fmla="*/ 45797 w 33"/>
              <a:gd name="T11" fmla="*/ 5060 h 32"/>
              <a:gd name="T12" fmla="*/ 45797 w 33"/>
              <a:gd name="T13" fmla="*/ 5060 h 32"/>
              <a:gd name="T14" fmla="*/ 52339 w 33"/>
              <a:gd name="T15" fmla="*/ 10120 h 32"/>
              <a:gd name="T16" fmla="*/ 52339 w 33"/>
              <a:gd name="T17" fmla="*/ 15180 h 32"/>
              <a:gd name="T18" fmla="*/ 52339 w 33"/>
              <a:gd name="T19" fmla="*/ 20241 h 32"/>
              <a:gd name="T20" fmla="*/ 45797 w 33"/>
              <a:gd name="T21" fmla="*/ 25301 h 32"/>
              <a:gd name="T22" fmla="*/ 45797 w 33"/>
              <a:gd name="T23" fmla="*/ 30361 h 32"/>
              <a:gd name="T24" fmla="*/ 39255 w 33"/>
              <a:gd name="T25" fmla="*/ 35421 h 32"/>
              <a:gd name="T26" fmla="*/ 32712 w 33"/>
              <a:gd name="T27" fmla="*/ 45541 h 32"/>
              <a:gd name="T28" fmla="*/ 19627 w 33"/>
              <a:gd name="T29" fmla="*/ 52288 h 32"/>
              <a:gd name="T30" fmla="*/ 13085 w 33"/>
              <a:gd name="T31" fmla="*/ 52288 h 32"/>
              <a:gd name="T32" fmla="*/ 6542 w 33"/>
              <a:gd name="T33" fmla="*/ 52288 h 32"/>
              <a:gd name="T34" fmla="*/ 6542 w 33"/>
              <a:gd name="T35" fmla="*/ 52288 h 32"/>
              <a:gd name="T36" fmla="*/ 0 w 33"/>
              <a:gd name="T37" fmla="*/ 45541 h 32"/>
              <a:gd name="T38" fmla="*/ 0 w 33"/>
              <a:gd name="T39" fmla="*/ 40481 h 32"/>
              <a:gd name="T40" fmla="*/ 0 w 33"/>
              <a:gd name="T41" fmla="*/ 35421 h 32"/>
              <a:gd name="T42" fmla="*/ 0 w 33"/>
              <a:gd name="T43" fmla="*/ 30361 h 32"/>
              <a:gd name="T44" fmla="*/ 0 w 33"/>
              <a:gd name="T45" fmla="*/ 25301 h 32"/>
              <a:gd name="T46" fmla="*/ 6542 w 33"/>
              <a:gd name="T47" fmla="*/ 20241 h 32"/>
              <a:gd name="T48" fmla="*/ 6542 w 33"/>
              <a:gd name="T49" fmla="*/ 15180 h 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3"/>
              <a:gd name="T76" fmla="*/ 0 h 32"/>
              <a:gd name="T77" fmla="*/ 33 w 33"/>
              <a:gd name="T78" fmla="*/ 32 h 3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3" h="32">
                <a:moveTo>
                  <a:pt x="4" y="9"/>
                </a:moveTo>
                <a:lnTo>
                  <a:pt x="12" y="3"/>
                </a:lnTo>
                <a:lnTo>
                  <a:pt x="12" y="0"/>
                </a:lnTo>
                <a:lnTo>
                  <a:pt x="20" y="0"/>
                </a:lnTo>
                <a:lnTo>
                  <a:pt x="24" y="0"/>
                </a:lnTo>
                <a:lnTo>
                  <a:pt x="28" y="3"/>
                </a:lnTo>
                <a:lnTo>
                  <a:pt x="32" y="6"/>
                </a:lnTo>
                <a:lnTo>
                  <a:pt x="32" y="9"/>
                </a:lnTo>
                <a:lnTo>
                  <a:pt x="32" y="12"/>
                </a:lnTo>
                <a:lnTo>
                  <a:pt x="28" y="15"/>
                </a:lnTo>
                <a:lnTo>
                  <a:pt x="28" y="18"/>
                </a:lnTo>
                <a:lnTo>
                  <a:pt x="24" y="21"/>
                </a:lnTo>
                <a:lnTo>
                  <a:pt x="20" y="27"/>
                </a:lnTo>
                <a:lnTo>
                  <a:pt x="12" y="31"/>
                </a:lnTo>
                <a:lnTo>
                  <a:pt x="8" y="31"/>
                </a:lnTo>
                <a:lnTo>
                  <a:pt x="4" y="31"/>
                </a:lnTo>
                <a:lnTo>
                  <a:pt x="0" y="27"/>
                </a:lnTo>
                <a:lnTo>
                  <a:pt x="0" y="24"/>
                </a:lnTo>
                <a:lnTo>
                  <a:pt x="0" y="21"/>
                </a:lnTo>
                <a:lnTo>
                  <a:pt x="0" y="18"/>
                </a:lnTo>
                <a:lnTo>
                  <a:pt x="0" y="15"/>
                </a:lnTo>
                <a:lnTo>
                  <a:pt x="4" y="12"/>
                </a:lnTo>
                <a:lnTo>
                  <a:pt x="4" y="9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3" name="Freeform 135"/>
          <p:cNvSpPr>
            <a:spLocks/>
          </p:cNvSpPr>
          <p:nvPr/>
        </p:nvSpPr>
        <p:spPr bwMode="auto">
          <a:xfrm>
            <a:off x="7694613" y="5029200"/>
            <a:ext cx="53975" cy="53975"/>
          </a:xfrm>
          <a:custGeom>
            <a:avLst/>
            <a:gdLst>
              <a:gd name="T0" fmla="*/ 6542 w 33"/>
              <a:gd name="T1" fmla="*/ 15180 h 32"/>
              <a:gd name="T2" fmla="*/ 6542 w 33"/>
              <a:gd name="T3" fmla="*/ 15180 h 32"/>
              <a:gd name="T4" fmla="*/ 19627 w 33"/>
              <a:gd name="T5" fmla="*/ 5060 h 32"/>
              <a:gd name="T6" fmla="*/ 19627 w 33"/>
              <a:gd name="T7" fmla="*/ 0 h 32"/>
              <a:gd name="T8" fmla="*/ 32712 w 33"/>
              <a:gd name="T9" fmla="*/ 0 h 32"/>
              <a:gd name="T10" fmla="*/ 39255 w 33"/>
              <a:gd name="T11" fmla="*/ 0 h 32"/>
              <a:gd name="T12" fmla="*/ 39255 w 33"/>
              <a:gd name="T13" fmla="*/ 0 h 32"/>
              <a:gd name="T14" fmla="*/ 45797 w 33"/>
              <a:gd name="T15" fmla="*/ 5060 h 32"/>
              <a:gd name="T16" fmla="*/ 45797 w 33"/>
              <a:gd name="T17" fmla="*/ 5060 h 32"/>
              <a:gd name="T18" fmla="*/ 52339 w 33"/>
              <a:gd name="T19" fmla="*/ 10120 h 32"/>
              <a:gd name="T20" fmla="*/ 52339 w 33"/>
              <a:gd name="T21" fmla="*/ 15180 h 32"/>
              <a:gd name="T22" fmla="*/ 52339 w 33"/>
              <a:gd name="T23" fmla="*/ 20241 h 32"/>
              <a:gd name="T24" fmla="*/ 45797 w 33"/>
              <a:gd name="T25" fmla="*/ 25301 h 32"/>
              <a:gd name="T26" fmla="*/ 45797 w 33"/>
              <a:gd name="T27" fmla="*/ 30361 h 32"/>
              <a:gd name="T28" fmla="*/ 39255 w 33"/>
              <a:gd name="T29" fmla="*/ 35421 h 32"/>
              <a:gd name="T30" fmla="*/ 39255 w 33"/>
              <a:gd name="T31" fmla="*/ 35421 h 32"/>
              <a:gd name="T32" fmla="*/ 32712 w 33"/>
              <a:gd name="T33" fmla="*/ 45541 h 32"/>
              <a:gd name="T34" fmla="*/ 19627 w 33"/>
              <a:gd name="T35" fmla="*/ 52288 h 32"/>
              <a:gd name="T36" fmla="*/ 13085 w 33"/>
              <a:gd name="T37" fmla="*/ 52288 h 32"/>
              <a:gd name="T38" fmla="*/ 6542 w 33"/>
              <a:gd name="T39" fmla="*/ 52288 h 32"/>
              <a:gd name="T40" fmla="*/ 6542 w 33"/>
              <a:gd name="T41" fmla="*/ 52288 h 32"/>
              <a:gd name="T42" fmla="*/ 6542 w 33"/>
              <a:gd name="T43" fmla="*/ 52288 h 32"/>
              <a:gd name="T44" fmla="*/ 0 w 33"/>
              <a:gd name="T45" fmla="*/ 45541 h 32"/>
              <a:gd name="T46" fmla="*/ 0 w 33"/>
              <a:gd name="T47" fmla="*/ 40481 h 32"/>
              <a:gd name="T48" fmla="*/ 0 w 33"/>
              <a:gd name="T49" fmla="*/ 35421 h 32"/>
              <a:gd name="T50" fmla="*/ 0 w 33"/>
              <a:gd name="T51" fmla="*/ 30361 h 32"/>
              <a:gd name="T52" fmla="*/ 0 w 33"/>
              <a:gd name="T53" fmla="*/ 25301 h 32"/>
              <a:gd name="T54" fmla="*/ 6542 w 33"/>
              <a:gd name="T55" fmla="*/ 20241 h 32"/>
              <a:gd name="T56" fmla="*/ 6542 w 33"/>
              <a:gd name="T57" fmla="*/ 15180 h 3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3"/>
              <a:gd name="T88" fmla="*/ 0 h 32"/>
              <a:gd name="T89" fmla="*/ 33 w 33"/>
              <a:gd name="T90" fmla="*/ 32 h 3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3" h="32">
                <a:moveTo>
                  <a:pt x="4" y="9"/>
                </a:moveTo>
                <a:lnTo>
                  <a:pt x="4" y="9"/>
                </a:lnTo>
                <a:lnTo>
                  <a:pt x="12" y="3"/>
                </a:lnTo>
                <a:lnTo>
                  <a:pt x="12" y="0"/>
                </a:lnTo>
                <a:lnTo>
                  <a:pt x="20" y="0"/>
                </a:lnTo>
                <a:lnTo>
                  <a:pt x="24" y="0"/>
                </a:lnTo>
                <a:lnTo>
                  <a:pt x="28" y="3"/>
                </a:lnTo>
                <a:lnTo>
                  <a:pt x="32" y="6"/>
                </a:lnTo>
                <a:lnTo>
                  <a:pt x="32" y="9"/>
                </a:lnTo>
                <a:lnTo>
                  <a:pt x="32" y="12"/>
                </a:lnTo>
                <a:lnTo>
                  <a:pt x="28" y="15"/>
                </a:lnTo>
                <a:lnTo>
                  <a:pt x="28" y="18"/>
                </a:lnTo>
                <a:lnTo>
                  <a:pt x="24" y="21"/>
                </a:lnTo>
                <a:lnTo>
                  <a:pt x="20" y="27"/>
                </a:lnTo>
                <a:lnTo>
                  <a:pt x="12" y="31"/>
                </a:lnTo>
                <a:lnTo>
                  <a:pt x="8" y="31"/>
                </a:lnTo>
                <a:lnTo>
                  <a:pt x="4" y="31"/>
                </a:lnTo>
                <a:lnTo>
                  <a:pt x="0" y="27"/>
                </a:lnTo>
                <a:lnTo>
                  <a:pt x="0" y="24"/>
                </a:lnTo>
                <a:lnTo>
                  <a:pt x="0" y="21"/>
                </a:lnTo>
                <a:lnTo>
                  <a:pt x="0" y="18"/>
                </a:lnTo>
                <a:lnTo>
                  <a:pt x="0" y="15"/>
                </a:lnTo>
                <a:lnTo>
                  <a:pt x="4" y="12"/>
                </a:lnTo>
                <a:lnTo>
                  <a:pt x="4" y="9"/>
                </a:lnTo>
              </a:path>
            </a:pathLst>
          </a:custGeom>
          <a:solidFill>
            <a:srgbClr val="00CC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4" name="Freeform 136"/>
          <p:cNvSpPr>
            <a:spLocks/>
          </p:cNvSpPr>
          <p:nvPr/>
        </p:nvSpPr>
        <p:spPr bwMode="auto">
          <a:xfrm>
            <a:off x="7667625" y="5029200"/>
            <a:ext cx="50800" cy="53975"/>
          </a:xfrm>
          <a:custGeom>
            <a:avLst/>
            <a:gdLst>
              <a:gd name="T0" fmla="*/ 0 w 32"/>
              <a:gd name="T1" fmla="*/ 25301 h 32"/>
              <a:gd name="T2" fmla="*/ 0 w 32"/>
              <a:gd name="T3" fmla="*/ 11807 h 32"/>
              <a:gd name="T4" fmla="*/ 7938 w 32"/>
              <a:gd name="T5" fmla="*/ 5060 h 32"/>
              <a:gd name="T6" fmla="*/ 15875 w 32"/>
              <a:gd name="T7" fmla="*/ 0 h 32"/>
              <a:gd name="T8" fmla="*/ 23813 w 32"/>
              <a:gd name="T9" fmla="*/ 0 h 32"/>
              <a:gd name="T10" fmla="*/ 31750 w 32"/>
              <a:gd name="T11" fmla="*/ 0 h 32"/>
              <a:gd name="T12" fmla="*/ 39688 w 32"/>
              <a:gd name="T13" fmla="*/ 5060 h 32"/>
              <a:gd name="T14" fmla="*/ 49213 w 32"/>
              <a:gd name="T15" fmla="*/ 11807 h 32"/>
              <a:gd name="T16" fmla="*/ 49213 w 32"/>
              <a:gd name="T17" fmla="*/ 25301 h 32"/>
              <a:gd name="T18" fmla="*/ 49213 w 32"/>
              <a:gd name="T19" fmla="*/ 38795 h 32"/>
              <a:gd name="T20" fmla="*/ 39688 w 32"/>
              <a:gd name="T21" fmla="*/ 45541 h 32"/>
              <a:gd name="T22" fmla="*/ 31750 w 32"/>
              <a:gd name="T23" fmla="*/ 52288 h 32"/>
              <a:gd name="T24" fmla="*/ 23813 w 32"/>
              <a:gd name="T25" fmla="*/ 52288 h 32"/>
              <a:gd name="T26" fmla="*/ 15875 w 32"/>
              <a:gd name="T27" fmla="*/ 52288 h 32"/>
              <a:gd name="T28" fmla="*/ 7938 w 32"/>
              <a:gd name="T29" fmla="*/ 45541 h 32"/>
              <a:gd name="T30" fmla="*/ 0 w 32"/>
              <a:gd name="T31" fmla="*/ 38795 h 32"/>
              <a:gd name="T32" fmla="*/ 0 w 32"/>
              <a:gd name="T33" fmla="*/ 25301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2"/>
              <a:gd name="T53" fmla="*/ 32 w 32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2">
                <a:moveTo>
                  <a:pt x="0" y="15"/>
                </a:moveTo>
                <a:lnTo>
                  <a:pt x="0" y="7"/>
                </a:lnTo>
                <a:lnTo>
                  <a:pt x="5" y="3"/>
                </a:lnTo>
                <a:lnTo>
                  <a:pt x="10" y="0"/>
                </a:lnTo>
                <a:lnTo>
                  <a:pt x="15" y="0"/>
                </a:lnTo>
                <a:lnTo>
                  <a:pt x="20" y="0"/>
                </a:lnTo>
                <a:lnTo>
                  <a:pt x="25" y="3"/>
                </a:lnTo>
                <a:lnTo>
                  <a:pt x="31" y="7"/>
                </a:lnTo>
                <a:lnTo>
                  <a:pt x="31" y="15"/>
                </a:lnTo>
                <a:lnTo>
                  <a:pt x="31" y="23"/>
                </a:lnTo>
                <a:lnTo>
                  <a:pt x="25" y="27"/>
                </a:lnTo>
                <a:lnTo>
                  <a:pt x="20" y="31"/>
                </a:lnTo>
                <a:lnTo>
                  <a:pt x="15" y="31"/>
                </a:lnTo>
                <a:lnTo>
                  <a:pt x="10" y="31"/>
                </a:lnTo>
                <a:lnTo>
                  <a:pt x="5" y="27"/>
                </a:lnTo>
                <a:lnTo>
                  <a:pt x="0" y="23"/>
                </a:lnTo>
                <a:lnTo>
                  <a:pt x="0" y="15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5" name="Freeform 137"/>
          <p:cNvSpPr>
            <a:spLocks/>
          </p:cNvSpPr>
          <p:nvPr/>
        </p:nvSpPr>
        <p:spPr bwMode="auto">
          <a:xfrm>
            <a:off x="7667625" y="5067300"/>
            <a:ext cx="74613" cy="26988"/>
          </a:xfrm>
          <a:custGeom>
            <a:avLst/>
            <a:gdLst>
              <a:gd name="T0" fmla="*/ 0 w 48"/>
              <a:gd name="T1" fmla="*/ 12700 h 17"/>
              <a:gd name="T2" fmla="*/ 0 w 48"/>
              <a:gd name="T3" fmla="*/ 12700 h 17"/>
              <a:gd name="T4" fmla="*/ 0 w 48"/>
              <a:gd name="T5" fmla="*/ 6350 h 17"/>
              <a:gd name="T6" fmla="*/ 10881 w 48"/>
              <a:gd name="T7" fmla="*/ 3175 h 17"/>
              <a:gd name="T8" fmla="*/ 23317 w 48"/>
              <a:gd name="T9" fmla="*/ 0 h 17"/>
              <a:gd name="T10" fmla="*/ 35752 w 48"/>
              <a:gd name="T11" fmla="*/ 0 h 17"/>
              <a:gd name="T12" fmla="*/ 35752 w 48"/>
              <a:gd name="T13" fmla="*/ 0 h 17"/>
              <a:gd name="T14" fmla="*/ 48188 w 48"/>
              <a:gd name="T15" fmla="*/ 0 h 17"/>
              <a:gd name="T16" fmla="*/ 60623 w 48"/>
              <a:gd name="T17" fmla="*/ 3175 h 17"/>
              <a:gd name="T18" fmla="*/ 73059 w 48"/>
              <a:gd name="T19" fmla="*/ 6350 h 17"/>
              <a:gd name="T20" fmla="*/ 73059 w 48"/>
              <a:gd name="T21" fmla="*/ 12700 h 17"/>
              <a:gd name="T22" fmla="*/ 73059 w 48"/>
              <a:gd name="T23" fmla="*/ 12700 h 17"/>
              <a:gd name="T24" fmla="*/ 73059 w 48"/>
              <a:gd name="T25" fmla="*/ 19050 h 17"/>
              <a:gd name="T26" fmla="*/ 60623 w 48"/>
              <a:gd name="T27" fmla="*/ 22225 h 17"/>
              <a:gd name="T28" fmla="*/ 48188 w 48"/>
              <a:gd name="T29" fmla="*/ 25400 h 17"/>
              <a:gd name="T30" fmla="*/ 35752 w 48"/>
              <a:gd name="T31" fmla="*/ 25400 h 17"/>
              <a:gd name="T32" fmla="*/ 35752 w 48"/>
              <a:gd name="T33" fmla="*/ 25400 h 17"/>
              <a:gd name="T34" fmla="*/ 23317 w 48"/>
              <a:gd name="T35" fmla="*/ 25400 h 17"/>
              <a:gd name="T36" fmla="*/ 10881 w 48"/>
              <a:gd name="T37" fmla="*/ 22225 h 17"/>
              <a:gd name="T38" fmla="*/ 0 w 48"/>
              <a:gd name="T39" fmla="*/ 19050 h 17"/>
              <a:gd name="T40" fmla="*/ 0 w 48"/>
              <a:gd name="T41" fmla="*/ 12700 h 1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8"/>
              <a:gd name="T64" fmla="*/ 0 h 17"/>
              <a:gd name="T65" fmla="*/ 48 w 48"/>
              <a:gd name="T66" fmla="*/ 17 h 1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8" h="17">
                <a:moveTo>
                  <a:pt x="0" y="8"/>
                </a:moveTo>
                <a:lnTo>
                  <a:pt x="0" y="8"/>
                </a:lnTo>
                <a:lnTo>
                  <a:pt x="0" y="4"/>
                </a:lnTo>
                <a:lnTo>
                  <a:pt x="7" y="2"/>
                </a:lnTo>
                <a:lnTo>
                  <a:pt x="15" y="0"/>
                </a:lnTo>
                <a:lnTo>
                  <a:pt x="23" y="0"/>
                </a:lnTo>
                <a:lnTo>
                  <a:pt x="31" y="0"/>
                </a:lnTo>
                <a:lnTo>
                  <a:pt x="39" y="2"/>
                </a:lnTo>
                <a:lnTo>
                  <a:pt x="47" y="4"/>
                </a:lnTo>
                <a:lnTo>
                  <a:pt x="47" y="8"/>
                </a:lnTo>
                <a:lnTo>
                  <a:pt x="47" y="12"/>
                </a:lnTo>
                <a:lnTo>
                  <a:pt x="39" y="14"/>
                </a:lnTo>
                <a:lnTo>
                  <a:pt x="31" y="16"/>
                </a:lnTo>
                <a:lnTo>
                  <a:pt x="23" y="16"/>
                </a:lnTo>
                <a:lnTo>
                  <a:pt x="15" y="16"/>
                </a:lnTo>
                <a:lnTo>
                  <a:pt x="7" y="14"/>
                </a:lnTo>
                <a:lnTo>
                  <a:pt x="0" y="12"/>
                </a:lnTo>
                <a:lnTo>
                  <a:pt x="0" y="8"/>
                </a:lnTo>
              </a:path>
            </a:pathLst>
          </a:custGeom>
          <a:solidFill>
            <a:srgbClr val="00CC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6" name="Freeform 138"/>
          <p:cNvSpPr>
            <a:spLocks/>
          </p:cNvSpPr>
          <p:nvPr/>
        </p:nvSpPr>
        <p:spPr bwMode="auto">
          <a:xfrm>
            <a:off x="7675563" y="5080000"/>
            <a:ext cx="53975" cy="52388"/>
          </a:xfrm>
          <a:custGeom>
            <a:avLst/>
            <a:gdLst>
              <a:gd name="T0" fmla="*/ 6542 w 33"/>
              <a:gd name="T1" fmla="*/ 14734 h 32"/>
              <a:gd name="T2" fmla="*/ 13085 w 33"/>
              <a:gd name="T3" fmla="*/ 4911 h 32"/>
              <a:gd name="T4" fmla="*/ 26170 w 33"/>
              <a:gd name="T5" fmla="*/ 0 h 32"/>
              <a:gd name="T6" fmla="*/ 32712 w 33"/>
              <a:gd name="T7" fmla="*/ 0 h 32"/>
              <a:gd name="T8" fmla="*/ 45797 w 33"/>
              <a:gd name="T9" fmla="*/ 0 h 32"/>
              <a:gd name="T10" fmla="*/ 52339 w 33"/>
              <a:gd name="T11" fmla="*/ 0 h 32"/>
              <a:gd name="T12" fmla="*/ 52339 w 33"/>
              <a:gd name="T13" fmla="*/ 4911 h 32"/>
              <a:gd name="T14" fmla="*/ 52339 w 33"/>
              <a:gd name="T15" fmla="*/ 9823 h 32"/>
              <a:gd name="T16" fmla="*/ 52339 w 33"/>
              <a:gd name="T17" fmla="*/ 14734 h 32"/>
              <a:gd name="T18" fmla="*/ 52339 w 33"/>
              <a:gd name="T19" fmla="*/ 14734 h 32"/>
              <a:gd name="T20" fmla="*/ 52339 w 33"/>
              <a:gd name="T21" fmla="*/ 24557 h 32"/>
              <a:gd name="T22" fmla="*/ 52339 w 33"/>
              <a:gd name="T23" fmla="*/ 24557 h 32"/>
              <a:gd name="T24" fmla="*/ 45797 w 33"/>
              <a:gd name="T25" fmla="*/ 29468 h 32"/>
              <a:gd name="T26" fmla="*/ 39255 w 33"/>
              <a:gd name="T27" fmla="*/ 39291 h 32"/>
              <a:gd name="T28" fmla="*/ 26170 w 33"/>
              <a:gd name="T29" fmla="*/ 44202 h 32"/>
              <a:gd name="T30" fmla="*/ 19627 w 33"/>
              <a:gd name="T31" fmla="*/ 50751 h 32"/>
              <a:gd name="T32" fmla="*/ 6542 w 33"/>
              <a:gd name="T33" fmla="*/ 50751 h 32"/>
              <a:gd name="T34" fmla="*/ 6542 w 33"/>
              <a:gd name="T35" fmla="*/ 44202 h 32"/>
              <a:gd name="T36" fmla="*/ 0 w 33"/>
              <a:gd name="T37" fmla="*/ 39291 h 32"/>
              <a:gd name="T38" fmla="*/ 0 w 33"/>
              <a:gd name="T39" fmla="*/ 39291 h 32"/>
              <a:gd name="T40" fmla="*/ 0 w 33"/>
              <a:gd name="T41" fmla="*/ 34380 h 32"/>
              <a:gd name="T42" fmla="*/ 0 w 33"/>
              <a:gd name="T43" fmla="*/ 29468 h 32"/>
              <a:gd name="T44" fmla="*/ 0 w 33"/>
              <a:gd name="T45" fmla="*/ 24557 h 32"/>
              <a:gd name="T46" fmla="*/ 0 w 33"/>
              <a:gd name="T47" fmla="*/ 19646 h 32"/>
              <a:gd name="T48" fmla="*/ 6542 w 33"/>
              <a:gd name="T49" fmla="*/ 14734 h 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3"/>
              <a:gd name="T76" fmla="*/ 0 h 32"/>
              <a:gd name="T77" fmla="*/ 33 w 33"/>
              <a:gd name="T78" fmla="*/ 32 h 3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3" h="32">
                <a:moveTo>
                  <a:pt x="4" y="9"/>
                </a:moveTo>
                <a:lnTo>
                  <a:pt x="8" y="3"/>
                </a:lnTo>
                <a:lnTo>
                  <a:pt x="16" y="0"/>
                </a:lnTo>
                <a:lnTo>
                  <a:pt x="20" y="0"/>
                </a:lnTo>
                <a:lnTo>
                  <a:pt x="28" y="0"/>
                </a:lnTo>
                <a:lnTo>
                  <a:pt x="32" y="0"/>
                </a:lnTo>
                <a:lnTo>
                  <a:pt x="32" y="3"/>
                </a:lnTo>
                <a:lnTo>
                  <a:pt x="32" y="6"/>
                </a:lnTo>
                <a:lnTo>
                  <a:pt x="32" y="9"/>
                </a:lnTo>
                <a:lnTo>
                  <a:pt x="32" y="15"/>
                </a:lnTo>
                <a:lnTo>
                  <a:pt x="28" y="18"/>
                </a:lnTo>
                <a:lnTo>
                  <a:pt x="24" y="24"/>
                </a:lnTo>
                <a:lnTo>
                  <a:pt x="16" y="27"/>
                </a:lnTo>
                <a:lnTo>
                  <a:pt x="12" y="31"/>
                </a:lnTo>
                <a:lnTo>
                  <a:pt x="4" y="31"/>
                </a:lnTo>
                <a:lnTo>
                  <a:pt x="4" y="27"/>
                </a:lnTo>
                <a:lnTo>
                  <a:pt x="0" y="24"/>
                </a:lnTo>
                <a:lnTo>
                  <a:pt x="0" y="21"/>
                </a:lnTo>
                <a:lnTo>
                  <a:pt x="0" y="18"/>
                </a:lnTo>
                <a:lnTo>
                  <a:pt x="0" y="15"/>
                </a:lnTo>
                <a:lnTo>
                  <a:pt x="0" y="12"/>
                </a:lnTo>
                <a:lnTo>
                  <a:pt x="4" y="9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7" name="Freeform 139"/>
          <p:cNvSpPr>
            <a:spLocks/>
          </p:cNvSpPr>
          <p:nvPr/>
        </p:nvSpPr>
        <p:spPr bwMode="auto">
          <a:xfrm>
            <a:off x="7675563" y="5080000"/>
            <a:ext cx="53975" cy="52388"/>
          </a:xfrm>
          <a:custGeom>
            <a:avLst/>
            <a:gdLst>
              <a:gd name="T0" fmla="*/ 6542 w 33"/>
              <a:gd name="T1" fmla="*/ 14734 h 32"/>
              <a:gd name="T2" fmla="*/ 6542 w 33"/>
              <a:gd name="T3" fmla="*/ 14734 h 32"/>
              <a:gd name="T4" fmla="*/ 13085 w 33"/>
              <a:gd name="T5" fmla="*/ 4911 h 32"/>
              <a:gd name="T6" fmla="*/ 26170 w 33"/>
              <a:gd name="T7" fmla="*/ 0 h 32"/>
              <a:gd name="T8" fmla="*/ 32712 w 33"/>
              <a:gd name="T9" fmla="*/ 0 h 32"/>
              <a:gd name="T10" fmla="*/ 45797 w 33"/>
              <a:gd name="T11" fmla="*/ 0 h 32"/>
              <a:gd name="T12" fmla="*/ 45797 w 33"/>
              <a:gd name="T13" fmla="*/ 0 h 32"/>
              <a:gd name="T14" fmla="*/ 52339 w 33"/>
              <a:gd name="T15" fmla="*/ 0 h 32"/>
              <a:gd name="T16" fmla="*/ 52339 w 33"/>
              <a:gd name="T17" fmla="*/ 4911 h 32"/>
              <a:gd name="T18" fmla="*/ 52339 w 33"/>
              <a:gd name="T19" fmla="*/ 9823 h 32"/>
              <a:gd name="T20" fmla="*/ 52339 w 33"/>
              <a:gd name="T21" fmla="*/ 14734 h 32"/>
              <a:gd name="T22" fmla="*/ 52339 w 33"/>
              <a:gd name="T23" fmla="*/ 14734 h 32"/>
              <a:gd name="T24" fmla="*/ 52339 w 33"/>
              <a:gd name="T25" fmla="*/ 24557 h 32"/>
              <a:gd name="T26" fmla="*/ 52339 w 33"/>
              <a:gd name="T27" fmla="*/ 24557 h 32"/>
              <a:gd name="T28" fmla="*/ 45797 w 33"/>
              <a:gd name="T29" fmla="*/ 29468 h 32"/>
              <a:gd name="T30" fmla="*/ 45797 w 33"/>
              <a:gd name="T31" fmla="*/ 29468 h 32"/>
              <a:gd name="T32" fmla="*/ 39255 w 33"/>
              <a:gd name="T33" fmla="*/ 39291 h 32"/>
              <a:gd name="T34" fmla="*/ 26170 w 33"/>
              <a:gd name="T35" fmla="*/ 44202 h 32"/>
              <a:gd name="T36" fmla="*/ 19627 w 33"/>
              <a:gd name="T37" fmla="*/ 50751 h 32"/>
              <a:gd name="T38" fmla="*/ 6542 w 33"/>
              <a:gd name="T39" fmla="*/ 50751 h 32"/>
              <a:gd name="T40" fmla="*/ 6542 w 33"/>
              <a:gd name="T41" fmla="*/ 50751 h 32"/>
              <a:gd name="T42" fmla="*/ 6542 w 33"/>
              <a:gd name="T43" fmla="*/ 44202 h 32"/>
              <a:gd name="T44" fmla="*/ 0 w 33"/>
              <a:gd name="T45" fmla="*/ 39291 h 32"/>
              <a:gd name="T46" fmla="*/ 0 w 33"/>
              <a:gd name="T47" fmla="*/ 39291 h 32"/>
              <a:gd name="T48" fmla="*/ 0 w 33"/>
              <a:gd name="T49" fmla="*/ 34380 h 32"/>
              <a:gd name="T50" fmla="*/ 0 w 33"/>
              <a:gd name="T51" fmla="*/ 29468 h 32"/>
              <a:gd name="T52" fmla="*/ 0 w 33"/>
              <a:gd name="T53" fmla="*/ 24557 h 32"/>
              <a:gd name="T54" fmla="*/ 0 w 33"/>
              <a:gd name="T55" fmla="*/ 19646 h 32"/>
              <a:gd name="T56" fmla="*/ 6542 w 33"/>
              <a:gd name="T57" fmla="*/ 14734 h 3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3"/>
              <a:gd name="T88" fmla="*/ 0 h 32"/>
              <a:gd name="T89" fmla="*/ 33 w 33"/>
              <a:gd name="T90" fmla="*/ 32 h 3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3" h="32">
                <a:moveTo>
                  <a:pt x="4" y="9"/>
                </a:moveTo>
                <a:lnTo>
                  <a:pt x="4" y="9"/>
                </a:lnTo>
                <a:lnTo>
                  <a:pt x="8" y="3"/>
                </a:lnTo>
                <a:lnTo>
                  <a:pt x="16" y="0"/>
                </a:lnTo>
                <a:lnTo>
                  <a:pt x="20" y="0"/>
                </a:lnTo>
                <a:lnTo>
                  <a:pt x="28" y="0"/>
                </a:lnTo>
                <a:lnTo>
                  <a:pt x="32" y="0"/>
                </a:lnTo>
                <a:lnTo>
                  <a:pt x="32" y="3"/>
                </a:lnTo>
                <a:lnTo>
                  <a:pt x="32" y="6"/>
                </a:lnTo>
                <a:lnTo>
                  <a:pt x="32" y="9"/>
                </a:lnTo>
                <a:lnTo>
                  <a:pt x="32" y="15"/>
                </a:lnTo>
                <a:lnTo>
                  <a:pt x="28" y="18"/>
                </a:lnTo>
                <a:lnTo>
                  <a:pt x="24" y="24"/>
                </a:lnTo>
                <a:lnTo>
                  <a:pt x="16" y="27"/>
                </a:lnTo>
                <a:lnTo>
                  <a:pt x="12" y="31"/>
                </a:lnTo>
                <a:lnTo>
                  <a:pt x="4" y="31"/>
                </a:lnTo>
                <a:lnTo>
                  <a:pt x="4" y="27"/>
                </a:lnTo>
                <a:lnTo>
                  <a:pt x="0" y="24"/>
                </a:lnTo>
                <a:lnTo>
                  <a:pt x="0" y="21"/>
                </a:lnTo>
                <a:lnTo>
                  <a:pt x="0" y="18"/>
                </a:lnTo>
                <a:lnTo>
                  <a:pt x="0" y="15"/>
                </a:lnTo>
                <a:lnTo>
                  <a:pt x="0" y="12"/>
                </a:lnTo>
                <a:lnTo>
                  <a:pt x="4" y="9"/>
                </a:lnTo>
              </a:path>
            </a:pathLst>
          </a:custGeom>
          <a:solidFill>
            <a:srgbClr val="00CC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88" name="Freeform 140"/>
          <p:cNvSpPr>
            <a:spLocks/>
          </p:cNvSpPr>
          <p:nvPr/>
        </p:nvSpPr>
        <p:spPr bwMode="auto">
          <a:xfrm>
            <a:off x="6943725" y="3930650"/>
            <a:ext cx="1493838" cy="712788"/>
          </a:xfrm>
          <a:custGeom>
            <a:avLst/>
            <a:gdLst>
              <a:gd name="T0" fmla="*/ 1160278 w 936"/>
              <a:gd name="T1" fmla="*/ 677733 h 427"/>
              <a:gd name="T2" fmla="*/ 1176238 w 936"/>
              <a:gd name="T3" fmla="*/ 637670 h 427"/>
              <a:gd name="T4" fmla="*/ 1184218 w 936"/>
              <a:gd name="T5" fmla="*/ 634331 h 427"/>
              <a:gd name="T6" fmla="*/ 1225713 w 936"/>
              <a:gd name="T7" fmla="*/ 549197 h 427"/>
              <a:gd name="T8" fmla="*/ 1251249 w 936"/>
              <a:gd name="T9" fmla="*/ 517481 h 427"/>
              <a:gd name="T10" fmla="*/ 1275189 w 936"/>
              <a:gd name="T11" fmla="*/ 490772 h 427"/>
              <a:gd name="T12" fmla="*/ 1353392 w 936"/>
              <a:gd name="T13" fmla="*/ 447370 h 427"/>
              <a:gd name="T14" fmla="*/ 1372543 w 936"/>
              <a:gd name="T15" fmla="*/ 435685 h 427"/>
              <a:gd name="T16" fmla="*/ 1394887 w 936"/>
              <a:gd name="T17" fmla="*/ 432347 h 427"/>
              <a:gd name="T18" fmla="*/ 1412443 w 936"/>
              <a:gd name="T19" fmla="*/ 402300 h 427"/>
              <a:gd name="T20" fmla="*/ 1415635 w 936"/>
              <a:gd name="T21" fmla="*/ 362237 h 427"/>
              <a:gd name="T22" fmla="*/ 1404463 w 936"/>
              <a:gd name="T23" fmla="*/ 375591 h 427"/>
              <a:gd name="T24" fmla="*/ 1394887 w 936"/>
              <a:gd name="T25" fmla="*/ 362237 h 427"/>
              <a:gd name="T26" fmla="*/ 1297532 w 936"/>
              <a:gd name="T27" fmla="*/ 372252 h 427"/>
              <a:gd name="T28" fmla="*/ 1353392 w 936"/>
              <a:gd name="T29" fmla="*/ 375591 h 427"/>
              <a:gd name="T30" fmla="*/ 1372543 w 936"/>
              <a:gd name="T31" fmla="*/ 330520 h 427"/>
              <a:gd name="T32" fmla="*/ 1319876 w 936"/>
              <a:gd name="T33" fmla="*/ 290457 h 427"/>
              <a:gd name="T34" fmla="*/ 1300724 w 936"/>
              <a:gd name="T35" fmla="*/ 280441 h 427"/>
              <a:gd name="T36" fmla="*/ 1334240 w 936"/>
              <a:gd name="T37" fmla="*/ 280441 h 427"/>
              <a:gd name="T38" fmla="*/ 1372543 w 936"/>
              <a:gd name="T39" fmla="*/ 270425 h 427"/>
              <a:gd name="T40" fmla="*/ 1401271 w 936"/>
              <a:gd name="T41" fmla="*/ 277103 h 427"/>
              <a:gd name="T42" fmla="*/ 1434787 w 936"/>
              <a:gd name="T43" fmla="*/ 277103 h 427"/>
              <a:gd name="T44" fmla="*/ 1479474 w 936"/>
              <a:gd name="T45" fmla="*/ 205323 h 427"/>
              <a:gd name="T46" fmla="*/ 1492242 w 936"/>
              <a:gd name="T47" fmla="*/ 195307 h 427"/>
              <a:gd name="T48" fmla="*/ 1473090 w 936"/>
              <a:gd name="T49" fmla="*/ 126866 h 427"/>
              <a:gd name="T50" fmla="*/ 1444363 w 936"/>
              <a:gd name="T51" fmla="*/ 170268 h 427"/>
              <a:gd name="T52" fmla="*/ 1437979 w 936"/>
              <a:gd name="T53" fmla="*/ 188630 h 427"/>
              <a:gd name="T54" fmla="*/ 1428403 w 936"/>
              <a:gd name="T55" fmla="*/ 150236 h 427"/>
              <a:gd name="T56" fmla="*/ 1391695 w 936"/>
              <a:gd name="T57" fmla="*/ 143559 h 427"/>
              <a:gd name="T58" fmla="*/ 1343816 w 936"/>
              <a:gd name="T59" fmla="*/ 156914 h 427"/>
              <a:gd name="T60" fmla="*/ 1294340 w 936"/>
              <a:gd name="T61" fmla="*/ 181953 h 427"/>
              <a:gd name="T62" fmla="*/ 1307108 w 936"/>
              <a:gd name="T63" fmla="*/ 113512 h 427"/>
              <a:gd name="T64" fmla="*/ 1359776 w 936"/>
              <a:gd name="T65" fmla="*/ 126866 h 427"/>
              <a:gd name="T66" fmla="*/ 1353392 w 936"/>
              <a:gd name="T67" fmla="*/ 96819 h 427"/>
              <a:gd name="T68" fmla="*/ 1410847 w 936"/>
              <a:gd name="T69" fmla="*/ 93480 h 427"/>
              <a:gd name="T70" fmla="*/ 1401271 w 936"/>
              <a:gd name="T71" fmla="*/ 68441 h 427"/>
              <a:gd name="T72" fmla="*/ 1431595 w 936"/>
              <a:gd name="T73" fmla="*/ 75118 h 427"/>
              <a:gd name="T74" fmla="*/ 1444363 w 936"/>
              <a:gd name="T75" fmla="*/ 68441 h 427"/>
              <a:gd name="T76" fmla="*/ 1235289 w 936"/>
              <a:gd name="T77" fmla="*/ 38394 h 427"/>
              <a:gd name="T78" fmla="*/ 909709 w 936"/>
              <a:gd name="T79" fmla="*/ 103496 h 427"/>
              <a:gd name="T80" fmla="*/ 652756 w 936"/>
              <a:gd name="T81" fmla="*/ 150236 h 427"/>
              <a:gd name="T82" fmla="*/ 480390 w 936"/>
              <a:gd name="T83" fmla="*/ 173606 h 427"/>
              <a:gd name="T84" fmla="*/ 408571 w 936"/>
              <a:gd name="T85" fmla="*/ 178614 h 427"/>
              <a:gd name="T86" fmla="*/ 414955 w 936"/>
              <a:gd name="T87" fmla="*/ 222016 h 427"/>
              <a:gd name="T88" fmla="*/ 378247 w 936"/>
              <a:gd name="T89" fmla="*/ 273764 h 427"/>
              <a:gd name="T90" fmla="*/ 323984 w 936"/>
              <a:gd name="T91" fmla="*/ 303811 h 427"/>
              <a:gd name="T92" fmla="*/ 264933 w 936"/>
              <a:gd name="T93" fmla="*/ 340536 h 427"/>
              <a:gd name="T94" fmla="*/ 228225 w 936"/>
              <a:gd name="T95" fmla="*/ 365575 h 427"/>
              <a:gd name="T96" fmla="*/ 205882 w 936"/>
              <a:gd name="T97" fmla="*/ 408977 h 427"/>
              <a:gd name="T98" fmla="*/ 118103 w 936"/>
              <a:gd name="T99" fmla="*/ 470741 h 427"/>
              <a:gd name="T100" fmla="*/ 46283 w 936"/>
              <a:gd name="T101" fmla="*/ 514142 h 427"/>
              <a:gd name="T102" fmla="*/ 11172 w 936"/>
              <a:gd name="T103" fmla="*/ 562552 h 427"/>
              <a:gd name="T104" fmla="*/ 221841 w 936"/>
              <a:gd name="T105" fmla="*/ 592599 h 427"/>
              <a:gd name="T106" fmla="*/ 271317 w 936"/>
              <a:gd name="T107" fmla="*/ 555874 h 427"/>
              <a:gd name="T108" fmla="*/ 375055 w 936"/>
              <a:gd name="T109" fmla="*/ 514142 h 427"/>
              <a:gd name="T110" fmla="*/ 593705 w 936"/>
              <a:gd name="T111" fmla="*/ 497449 h 427"/>
              <a:gd name="T112" fmla="*/ 1066115 w 936"/>
              <a:gd name="T113" fmla="*/ 711119 h 42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36"/>
              <a:gd name="T172" fmla="*/ 0 h 427"/>
              <a:gd name="T173" fmla="*/ 936 w 936"/>
              <a:gd name="T174" fmla="*/ 427 h 42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36" h="427">
                <a:moveTo>
                  <a:pt x="676" y="424"/>
                </a:moveTo>
                <a:lnTo>
                  <a:pt x="691" y="414"/>
                </a:lnTo>
                <a:lnTo>
                  <a:pt x="703" y="406"/>
                </a:lnTo>
                <a:lnTo>
                  <a:pt x="711" y="404"/>
                </a:lnTo>
                <a:lnTo>
                  <a:pt x="719" y="404"/>
                </a:lnTo>
                <a:lnTo>
                  <a:pt x="725" y="404"/>
                </a:lnTo>
                <a:lnTo>
                  <a:pt x="727" y="406"/>
                </a:lnTo>
                <a:lnTo>
                  <a:pt x="731" y="408"/>
                </a:lnTo>
                <a:lnTo>
                  <a:pt x="731" y="410"/>
                </a:lnTo>
                <a:lnTo>
                  <a:pt x="731" y="374"/>
                </a:lnTo>
                <a:lnTo>
                  <a:pt x="735" y="374"/>
                </a:lnTo>
                <a:lnTo>
                  <a:pt x="737" y="376"/>
                </a:lnTo>
                <a:lnTo>
                  <a:pt x="737" y="380"/>
                </a:lnTo>
                <a:lnTo>
                  <a:pt x="737" y="382"/>
                </a:lnTo>
                <a:lnTo>
                  <a:pt x="738" y="388"/>
                </a:lnTo>
                <a:lnTo>
                  <a:pt x="740" y="392"/>
                </a:lnTo>
                <a:lnTo>
                  <a:pt x="740" y="396"/>
                </a:lnTo>
                <a:lnTo>
                  <a:pt x="740" y="398"/>
                </a:lnTo>
                <a:lnTo>
                  <a:pt x="742" y="388"/>
                </a:lnTo>
                <a:lnTo>
                  <a:pt x="742" y="380"/>
                </a:lnTo>
                <a:lnTo>
                  <a:pt x="746" y="371"/>
                </a:lnTo>
                <a:lnTo>
                  <a:pt x="748" y="363"/>
                </a:lnTo>
                <a:lnTo>
                  <a:pt x="752" y="355"/>
                </a:lnTo>
                <a:lnTo>
                  <a:pt x="756" y="347"/>
                </a:lnTo>
                <a:lnTo>
                  <a:pt x="760" y="341"/>
                </a:lnTo>
                <a:lnTo>
                  <a:pt x="764" y="335"/>
                </a:lnTo>
                <a:lnTo>
                  <a:pt x="768" y="329"/>
                </a:lnTo>
                <a:lnTo>
                  <a:pt x="770" y="325"/>
                </a:lnTo>
                <a:lnTo>
                  <a:pt x="774" y="321"/>
                </a:lnTo>
                <a:lnTo>
                  <a:pt x="778" y="318"/>
                </a:lnTo>
                <a:lnTo>
                  <a:pt x="780" y="314"/>
                </a:lnTo>
                <a:lnTo>
                  <a:pt x="782" y="312"/>
                </a:lnTo>
                <a:lnTo>
                  <a:pt x="784" y="312"/>
                </a:lnTo>
                <a:lnTo>
                  <a:pt x="784" y="310"/>
                </a:lnTo>
                <a:lnTo>
                  <a:pt x="778" y="300"/>
                </a:lnTo>
                <a:lnTo>
                  <a:pt x="786" y="294"/>
                </a:lnTo>
                <a:lnTo>
                  <a:pt x="786" y="296"/>
                </a:lnTo>
                <a:lnTo>
                  <a:pt x="787" y="300"/>
                </a:lnTo>
                <a:lnTo>
                  <a:pt x="789" y="304"/>
                </a:lnTo>
                <a:lnTo>
                  <a:pt x="791" y="304"/>
                </a:lnTo>
                <a:lnTo>
                  <a:pt x="799" y="294"/>
                </a:lnTo>
                <a:lnTo>
                  <a:pt x="807" y="284"/>
                </a:lnTo>
                <a:lnTo>
                  <a:pt x="817" y="280"/>
                </a:lnTo>
                <a:lnTo>
                  <a:pt x="827" y="274"/>
                </a:lnTo>
                <a:lnTo>
                  <a:pt x="833" y="272"/>
                </a:lnTo>
                <a:lnTo>
                  <a:pt x="840" y="270"/>
                </a:lnTo>
                <a:lnTo>
                  <a:pt x="846" y="268"/>
                </a:lnTo>
                <a:lnTo>
                  <a:pt x="848" y="268"/>
                </a:lnTo>
                <a:lnTo>
                  <a:pt x="848" y="261"/>
                </a:lnTo>
                <a:lnTo>
                  <a:pt x="850" y="259"/>
                </a:lnTo>
                <a:lnTo>
                  <a:pt x="852" y="257"/>
                </a:lnTo>
                <a:lnTo>
                  <a:pt x="854" y="257"/>
                </a:lnTo>
                <a:lnTo>
                  <a:pt x="856" y="259"/>
                </a:lnTo>
                <a:lnTo>
                  <a:pt x="858" y="259"/>
                </a:lnTo>
                <a:lnTo>
                  <a:pt x="860" y="261"/>
                </a:lnTo>
                <a:lnTo>
                  <a:pt x="860" y="263"/>
                </a:lnTo>
                <a:lnTo>
                  <a:pt x="862" y="259"/>
                </a:lnTo>
                <a:lnTo>
                  <a:pt x="864" y="257"/>
                </a:lnTo>
                <a:lnTo>
                  <a:pt x="866" y="255"/>
                </a:lnTo>
                <a:lnTo>
                  <a:pt x="868" y="257"/>
                </a:lnTo>
                <a:lnTo>
                  <a:pt x="872" y="257"/>
                </a:lnTo>
                <a:lnTo>
                  <a:pt x="874" y="259"/>
                </a:lnTo>
                <a:lnTo>
                  <a:pt x="876" y="259"/>
                </a:lnTo>
                <a:lnTo>
                  <a:pt x="878" y="259"/>
                </a:lnTo>
                <a:lnTo>
                  <a:pt x="880" y="255"/>
                </a:lnTo>
                <a:lnTo>
                  <a:pt x="882" y="251"/>
                </a:lnTo>
                <a:lnTo>
                  <a:pt x="885" y="245"/>
                </a:lnTo>
                <a:lnTo>
                  <a:pt x="885" y="241"/>
                </a:lnTo>
                <a:lnTo>
                  <a:pt x="889" y="235"/>
                </a:lnTo>
                <a:lnTo>
                  <a:pt x="891" y="233"/>
                </a:lnTo>
                <a:lnTo>
                  <a:pt x="891" y="229"/>
                </a:lnTo>
                <a:lnTo>
                  <a:pt x="891" y="221"/>
                </a:lnTo>
                <a:lnTo>
                  <a:pt x="889" y="217"/>
                </a:lnTo>
                <a:lnTo>
                  <a:pt x="889" y="215"/>
                </a:lnTo>
                <a:lnTo>
                  <a:pt x="887" y="217"/>
                </a:lnTo>
                <a:lnTo>
                  <a:pt x="885" y="219"/>
                </a:lnTo>
                <a:lnTo>
                  <a:pt x="885" y="223"/>
                </a:lnTo>
                <a:lnTo>
                  <a:pt x="885" y="225"/>
                </a:lnTo>
                <a:lnTo>
                  <a:pt x="885" y="227"/>
                </a:lnTo>
                <a:lnTo>
                  <a:pt x="884" y="227"/>
                </a:lnTo>
                <a:lnTo>
                  <a:pt x="882" y="225"/>
                </a:lnTo>
                <a:lnTo>
                  <a:pt x="880" y="225"/>
                </a:lnTo>
                <a:lnTo>
                  <a:pt x="880" y="223"/>
                </a:lnTo>
                <a:lnTo>
                  <a:pt x="878" y="215"/>
                </a:lnTo>
                <a:lnTo>
                  <a:pt x="878" y="212"/>
                </a:lnTo>
                <a:lnTo>
                  <a:pt x="878" y="210"/>
                </a:lnTo>
                <a:lnTo>
                  <a:pt x="876" y="212"/>
                </a:lnTo>
                <a:lnTo>
                  <a:pt x="874" y="213"/>
                </a:lnTo>
                <a:lnTo>
                  <a:pt x="874" y="217"/>
                </a:lnTo>
                <a:lnTo>
                  <a:pt x="874" y="219"/>
                </a:lnTo>
                <a:lnTo>
                  <a:pt x="874" y="221"/>
                </a:lnTo>
                <a:lnTo>
                  <a:pt x="864" y="223"/>
                </a:lnTo>
                <a:lnTo>
                  <a:pt x="842" y="241"/>
                </a:lnTo>
                <a:lnTo>
                  <a:pt x="829" y="239"/>
                </a:lnTo>
                <a:lnTo>
                  <a:pt x="811" y="223"/>
                </a:lnTo>
                <a:lnTo>
                  <a:pt x="813" y="223"/>
                </a:lnTo>
                <a:lnTo>
                  <a:pt x="817" y="225"/>
                </a:lnTo>
                <a:lnTo>
                  <a:pt x="821" y="225"/>
                </a:lnTo>
                <a:lnTo>
                  <a:pt x="825" y="227"/>
                </a:lnTo>
                <a:lnTo>
                  <a:pt x="829" y="229"/>
                </a:lnTo>
                <a:lnTo>
                  <a:pt x="836" y="229"/>
                </a:lnTo>
                <a:lnTo>
                  <a:pt x="842" y="227"/>
                </a:lnTo>
                <a:lnTo>
                  <a:pt x="848" y="225"/>
                </a:lnTo>
                <a:lnTo>
                  <a:pt x="854" y="219"/>
                </a:lnTo>
                <a:lnTo>
                  <a:pt x="858" y="215"/>
                </a:lnTo>
                <a:lnTo>
                  <a:pt x="862" y="212"/>
                </a:lnTo>
                <a:lnTo>
                  <a:pt x="862" y="210"/>
                </a:lnTo>
                <a:lnTo>
                  <a:pt x="850" y="206"/>
                </a:lnTo>
                <a:lnTo>
                  <a:pt x="848" y="200"/>
                </a:lnTo>
                <a:lnTo>
                  <a:pt x="860" y="198"/>
                </a:lnTo>
                <a:lnTo>
                  <a:pt x="864" y="184"/>
                </a:lnTo>
                <a:lnTo>
                  <a:pt x="862" y="184"/>
                </a:lnTo>
                <a:lnTo>
                  <a:pt x="860" y="184"/>
                </a:lnTo>
                <a:lnTo>
                  <a:pt x="858" y="184"/>
                </a:lnTo>
                <a:lnTo>
                  <a:pt x="854" y="182"/>
                </a:lnTo>
                <a:lnTo>
                  <a:pt x="838" y="178"/>
                </a:lnTo>
                <a:lnTo>
                  <a:pt x="827" y="174"/>
                </a:lnTo>
                <a:lnTo>
                  <a:pt x="819" y="172"/>
                </a:lnTo>
                <a:lnTo>
                  <a:pt x="815" y="170"/>
                </a:lnTo>
                <a:lnTo>
                  <a:pt x="811" y="170"/>
                </a:lnTo>
                <a:lnTo>
                  <a:pt x="809" y="170"/>
                </a:lnTo>
                <a:lnTo>
                  <a:pt x="811" y="168"/>
                </a:lnTo>
                <a:lnTo>
                  <a:pt x="813" y="168"/>
                </a:lnTo>
                <a:lnTo>
                  <a:pt x="815" y="168"/>
                </a:lnTo>
                <a:lnTo>
                  <a:pt x="819" y="166"/>
                </a:lnTo>
                <a:lnTo>
                  <a:pt x="825" y="168"/>
                </a:lnTo>
                <a:lnTo>
                  <a:pt x="827" y="168"/>
                </a:lnTo>
                <a:lnTo>
                  <a:pt x="831" y="168"/>
                </a:lnTo>
                <a:lnTo>
                  <a:pt x="833" y="168"/>
                </a:lnTo>
                <a:lnTo>
                  <a:pt x="835" y="168"/>
                </a:lnTo>
                <a:lnTo>
                  <a:pt x="836" y="168"/>
                </a:lnTo>
                <a:lnTo>
                  <a:pt x="835" y="157"/>
                </a:lnTo>
                <a:lnTo>
                  <a:pt x="844" y="153"/>
                </a:lnTo>
                <a:lnTo>
                  <a:pt x="850" y="162"/>
                </a:lnTo>
                <a:lnTo>
                  <a:pt x="852" y="162"/>
                </a:lnTo>
                <a:lnTo>
                  <a:pt x="856" y="162"/>
                </a:lnTo>
                <a:lnTo>
                  <a:pt x="858" y="164"/>
                </a:lnTo>
                <a:lnTo>
                  <a:pt x="860" y="162"/>
                </a:lnTo>
                <a:lnTo>
                  <a:pt x="862" y="157"/>
                </a:lnTo>
                <a:lnTo>
                  <a:pt x="864" y="153"/>
                </a:lnTo>
                <a:lnTo>
                  <a:pt x="866" y="155"/>
                </a:lnTo>
                <a:lnTo>
                  <a:pt x="870" y="157"/>
                </a:lnTo>
                <a:lnTo>
                  <a:pt x="872" y="160"/>
                </a:lnTo>
                <a:lnTo>
                  <a:pt x="876" y="164"/>
                </a:lnTo>
                <a:lnTo>
                  <a:pt x="878" y="166"/>
                </a:lnTo>
                <a:lnTo>
                  <a:pt x="878" y="168"/>
                </a:lnTo>
                <a:lnTo>
                  <a:pt x="880" y="168"/>
                </a:lnTo>
                <a:lnTo>
                  <a:pt x="882" y="168"/>
                </a:lnTo>
                <a:lnTo>
                  <a:pt x="885" y="168"/>
                </a:lnTo>
                <a:lnTo>
                  <a:pt x="889" y="168"/>
                </a:lnTo>
                <a:lnTo>
                  <a:pt x="895" y="168"/>
                </a:lnTo>
                <a:lnTo>
                  <a:pt x="899" y="166"/>
                </a:lnTo>
                <a:lnTo>
                  <a:pt x="903" y="166"/>
                </a:lnTo>
                <a:lnTo>
                  <a:pt x="905" y="166"/>
                </a:lnTo>
                <a:lnTo>
                  <a:pt x="911" y="147"/>
                </a:lnTo>
                <a:lnTo>
                  <a:pt x="917" y="135"/>
                </a:lnTo>
                <a:lnTo>
                  <a:pt x="923" y="127"/>
                </a:lnTo>
                <a:lnTo>
                  <a:pt x="925" y="123"/>
                </a:lnTo>
                <a:lnTo>
                  <a:pt x="927" y="123"/>
                </a:lnTo>
                <a:lnTo>
                  <a:pt x="929" y="125"/>
                </a:lnTo>
                <a:lnTo>
                  <a:pt x="931" y="127"/>
                </a:lnTo>
                <a:lnTo>
                  <a:pt x="931" y="125"/>
                </a:lnTo>
                <a:lnTo>
                  <a:pt x="933" y="123"/>
                </a:lnTo>
                <a:lnTo>
                  <a:pt x="935" y="119"/>
                </a:lnTo>
                <a:lnTo>
                  <a:pt x="935" y="117"/>
                </a:lnTo>
                <a:lnTo>
                  <a:pt x="935" y="109"/>
                </a:lnTo>
                <a:lnTo>
                  <a:pt x="933" y="100"/>
                </a:lnTo>
                <a:lnTo>
                  <a:pt x="931" y="92"/>
                </a:lnTo>
                <a:lnTo>
                  <a:pt x="929" y="86"/>
                </a:lnTo>
                <a:lnTo>
                  <a:pt x="927" y="82"/>
                </a:lnTo>
                <a:lnTo>
                  <a:pt x="925" y="78"/>
                </a:lnTo>
                <a:lnTo>
                  <a:pt x="923" y="76"/>
                </a:lnTo>
                <a:lnTo>
                  <a:pt x="915" y="82"/>
                </a:lnTo>
                <a:lnTo>
                  <a:pt x="913" y="82"/>
                </a:lnTo>
                <a:lnTo>
                  <a:pt x="911" y="84"/>
                </a:lnTo>
                <a:lnTo>
                  <a:pt x="907" y="86"/>
                </a:lnTo>
                <a:lnTo>
                  <a:pt x="905" y="90"/>
                </a:lnTo>
                <a:lnTo>
                  <a:pt x="905" y="102"/>
                </a:lnTo>
                <a:lnTo>
                  <a:pt x="905" y="109"/>
                </a:lnTo>
                <a:lnTo>
                  <a:pt x="903" y="113"/>
                </a:lnTo>
                <a:lnTo>
                  <a:pt x="903" y="117"/>
                </a:lnTo>
                <a:lnTo>
                  <a:pt x="903" y="119"/>
                </a:lnTo>
                <a:lnTo>
                  <a:pt x="901" y="117"/>
                </a:lnTo>
                <a:lnTo>
                  <a:pt x="901" y="113"/>
                </a:lnTo>
                <a:lnTo>
                  <a:pt x="899" y="111"/>
                </a:lnTo>
                <a:lnTo>
                  <a:pt x="897" y="107"/>
                </a:lnTo>
                <a:lnTo>
                  <a:pt x="897" y="104"/>
                </a:lnTo>
                <a:lnTo>
                  <a:pt x="897" y="100"/>
                </a:lnTo>
                <a:lnTo>
                  <a:pt x="895" y="96"/>
                </a:lnTo>
                <a:lnTo>
                  <a:pt x="895" y="92"/>
                </a:lnTo>
                <a:lnTo>
                  <a:pt x="895" y="90"/>
                </a:lnTo>
                <a:lnTo>
                  <a:pt x="895" y="88"/>
                </a:lnTo>
                <a:lnTo>
                  <a:pt x="893" y="80"/>
                </a:lnTo>
                <a:lnTo>
                  <a:pt x="891" y="76"/>
                </a:lnTo>
                <a:lnTo>
                  <a:pt x="885" y="76"/>
                </a:lnTo>
                <a:lnTo>
                  <a:pt x="884" y="78"/>
                </a:lnTo>
                <a:lnTo>
                  <a:pt x="878" y="82"/>
                </a:lnTo>
                <a:lnTo>
                  <a:pt x="872" y="86"/>
                </a:lnTo>
                <a:lnTo>
                  <a:pt x="870" y="88"/>
                </a:lnTo>
                <a:lnTo>
                  <a:pt x="868" y="90"/>
                </a:lnTo>
                <a:lnTo>
                  <a:pt x="854" y="90"/>
                </a:lnTo>
                <a:lnTo>
                  <a:pt x="852" y="92"/>
                </a:lnTo>
                <a:lnTo>
                  <a:pt x="850" y="92"/>
                </a:lnTo>
                <a:lnTo>
                  <a:pt x="846" y="94"/>
                </a:lnTo>
                <a:lnTo>
                  <a:pt x="842" y="94"/>
                </a:lnTo>
                <a:lnTo>
                  <a:pt x="838" y="96"/>
                </a:lnTo>
                <a:lnTo>
                  <a:pt x="833" y="98"/>
                </a:lnTo>
                <a:lnTo>
                  <a:pt x="831" y="100"/>
                </a:lnTo>
                <a:lnTo>
                  <a:pt x="829" y="100"/>
                </a:lnTo>
                <a:lnTo>
                  <a:pt x="819" y="107"/>
                </a:lnTo>
                <a:lnTo>
                  <a:pt x="813" y="109"/>
                </a:lnTo>
                <a:lnTo>
                  <a:pt x="811" y="109"/>
                </a:lnTo>
                <a:lnTo>
                  <a:pt x="811" y="107"/>
                </a:lnTo>
                <a:lnTo>
                  <a:pt x="813" y="104"/>
                </a:lnTo>
                <a:lnTo>
                  <a:pt x="817" y="100"/>
                </a:lnTo>
                <a:lnTo>
                  <a:pt x="819" y="96"/>
                </a:lnTo>
                <a:lnTo>
                  <a:pt x="821" y="96"/>
                </a:lnTo>
                <a:lnTo>
                  <a:pt x="811" y="74"/>
                </a:lnTo>
                <a:lnTo>
                  <a:pt x="819" y="68"/>
                </a:lnTo>
                <a:lnTo>
                  <a:pt x="825" y="80"/>
                </a:lnTo>
                <a:lnTo>
                  <a:pt x="836" y="88"/>
                </a:lnTo>
                <a:lnTo>
                  <a:pt x="840" y="86"/>
                </a:lnTo>
                <a:lnTo>
                  <a:pt x="844" y="82"/>
                </a:lnTo>
                <a:lnTo>
                  <a:pt x="848" y="80"/>
                </a:lnTo>
                <a:lnTo>
                  <a:pt x="852" y="76"/>
                </a:lnTo>
                <a:lnTo>
                  <a:pt x="854" y="74"/>
                </a:lnTo>
                <a:lnTo>
                  <a:pt x="856" y="72"/>
                </a:lnTo>
                <a:lnTo>
                  <a:pt x="856" y="70"/>
                </a:lnTo>
                <a:lnTo>
                  <a:pt x="846" y="62"/>
                </a:lnTo>
                <a:lnTo>
                  <a:pt x="842" y="58"/>
                </a:lnTo>
                <a:lnTo>
                  <a:pt x="844" y="58"/>
                </a:lnTo>
                <a:lnTo>
                  <a:pt x="848" y="58"/>
                </a:lnTo>
                <a:lnTo>
                  <a:pt x="854" y="60"/>
                </a:lnTo>
                <a:lnTo>
                  <a:pt x="860" y="62"/>
                </a:lnTo>
                <a:lnTo>
                  <a:pt x="864" y="64"/>
                </a:lnTo>
                <a:lnTo>
                  <a:pt x="868" y="66"/>
                </a:lnTo>
                <a:lnTo>
                  <a:pt x="884" y="58"/>
                </a:lnTo>
                <a:lnTo>
                  <a:pt x="884" y="56"/>
                </a:lnTo>
                <a:lnTo>
                  <a:pt x="882" y="54"/>
                </a:lnTo>
                <a:lnTo>
                  <a:pt x="882" y="53"/>
                </a:lnTo>
                <a:lnTo>
                  <a:pt x="874" y="45"/>
                </a:lnTo>
                <a:lnTo>
                  <a:pt x="870" y="39"/>
                </a:lnTo>
                <a:lnTo>
                  <a:pt x="874" y="39"/>
                </a:lnTo>
                <a:lnTo>
                  <a:pt x="878" y="41"/>
                </a:lnTo>
                <a:lnTo>
                  <a:pt x="882" y="43"/>
                </a:lnTo>
                <a:lnTo>
                  <a:pt x="885" y="45"/>
                </a:lnTo>
                <a:lnTo>
                  <a:pt x="885" y="47"/>
                </a:lnTo>
                <a:lnTo>
                  <a:pt x="889" y="45"/>
                </a:lnTo>
                <a:lnTo>
                  <a:pt x="895" y="45"/>
                </a:lnTo>
                <a:lnTo>
                  <a:pt x="897" y="45"/>
                </a:lnTo>
                <a:lnTo>
                  <a:pt x="907" y="54"/>
                </a:lnTo>
                <a:lnTo>
                  <a:pt x="913" y="56"/>
                </a:lnTo>
                <a:lnTo>
                  <a:pt x="915" y="56"/>
                </a:lnTo>
                <a:lnTo>
                  <a:pt x="915" y="54"/>
                </a:lnTo>
                <a:lnTo>
                  <a:pt x="911" y="51"/>
                </a:lnTo>
                <a:lnTo>
                  <a:pt x="907" y="45"/>
                </a:lnTo>
                <a:lnTo>
                  <a:pt x="905" y="41"/>
                </a:lnTo>
                <a:lnTo>
                  <a:pt x="903" y="39"/>
                </a:lnTo>
                <a:lnTo>
                  <a:pt x="895" y="19"/>
                </a:lnTo>
                <a:lnTo>
                  <a:pt x="885" y="17"/>
                </a:lnTo>
                <a:lnTo>
                  <a:pt x="874" y="0"/>
                </a:lnTo>
                <a:lnTo>
                  <a:pt x="838" y="9"/>
                </a:lnTo>
                <a:lnTo>
                  <a:pt x="807" y="17"/>
                </a:lnTo>
                <a:lnTo>
                  <a:pt x="774" y="23"/>
                </a:lnTo>
                <a:lnTo>
                  <a:pt x="742" y="31"/>
                </a:lnTo>
                <a:lnTo>
                  <a:pt x="711" y="37"/>
                </a:lnTo>
                <a:lnTo>
                  <a:pt x="682" y="45"/>
                </a:lnTo>
                <a:lnTo>
                  <a:pt x="652" y="51"/>
                </a:lnTo>
                <a:lnTo>
                  <a:pt x="625" y="54"/>
                </a:lnTo>
                <a:lnTo>
                  <a:pt x="595" y="58"/>
                </a:lnTo>
                <a:lnTo>
                  <a:pt x="570" y="62"/>
                </a:lnTo>
                <a:lnTo>
                  <a:pt x="542" y="68"/>
                </a:lnTo>
                <a:lnTo>
                  <a:pt x="519" y="72"/>
                </a:lnTo>
                <a:lnTo>
                  <a:pt x="495" y="76"/>
                </a:lnTo>
                <a:lnTo>
                  <a:pt x="474" y="80"/>
                </a:lnTo>
                <a:lnTo>
                  <a:pt x="450" y="84"/>
                </a:lnTo>
                <a:lnTo>
                  <a:pt x="429" y="86"/>
                </a:lnTo>
                <a:lnTo>
                  <a:pt x="409" y="90"/>
                </a:lnTo>
                <a:lnTo>
                  <a:pt x="390" y="92"/>
                </a:lnTo>
                <a:lnTo>
                  <a:pt x="372" y="94"/>
                </a:lnTo>
                <a:lnTo>
                  <a:pt x="356" y="96"/>
                </a:lnTo>
                <a:lnTo>
                  <a:pt x="341" y="98"/>
                </a:lnTo>
                <a:lnTo>
                  <a:pt x="327" y="100"/>
                </a:lnTo>
                <a:lnTo>
                  <a:pt x="313" y="102"/>
                </a:lnTo>
                <a:lnTo>
                  <a:pt x="301" y="104"/>
                </a:lnTo>
                <a:lnTo>
                  <a:pt x="292" y="104"/>
                </a:lnTo>
                <a:lnTo>
                  <a:pt x="282" y="106"/>
                </a:lnTo>
                <a:lnTo>
                  <a:pt x="274" y="106"/>
                </a:lnTo>
                <a:lnTo>
                  <a:pt x="268" y="107"/>
                </a:lnTo>
                <a:lnTo>
                  <a:pt x="262" y="107"/>
                </a:lnTo>
                <a:lnTo>
                  <a:pt x="258" y="107"/>
                </a:lnTo>
                <a:lnTo>
                  <a:pt x="256" y="107"/>
                </a:lnTo>
                <a:lnTo>
                  <a:pt x="258" y="107"/>
                </a:lnTo>
                <a:lnTo>
                  <a:pt x="258" y="109"/>
                </a:lnTo>
                <a:lnTo>
                  <a:pt x="258" y="113"/>
                </a:lnTo>
                <a:lnTo>
                  <a:pt x="258" y="119"/>
                </a:lnTo>
                <a:lnTo>
                  <a:pt x="258" y="125"/>
                </a:lnTo>
                <a:lnTo>
                  <a:pt x="260" y="133"/>
                </a:lnTo>
                <a:lnTo>
                  <a:pt x="258" y="141"/>
                </a:lnTo>
                <a:lnTo>
                  <a:pt x="258" y="145"/>
                </a:lnTo>
                <a:lnTo>
                  <a:pt x="258" y="147"/>
                </a:lnTo>
                <a:lnTo>
                  <a:pt x="250" y="147"/>
                </a:lnTo>
                <a:lnTo>
                  <a:pt x="245" y="151"/>
                </a:lnTo>
                <a:lnTo>
                  <a:pt x="241" y="157"/>
                </a:lnTo>
                <a:lnTo>
                  <a:pt x="237" y="164"/>
                </a:lnTo>
                <a:lnTo>
                  <a:pt x="233" y="170"/>
                </a:lnTo>
                <a:lnTo>
                  <a:pt x="231" y="176"/>
                </a:lnTo>
                <a:lnTo>
                  <a:pt x="229" y="180"/>
                </a:lnTo>
                <a:lnTo>
                  <a:pt x="221" y="176"/>
                </a:lnTo>
                <a:lnTo>
                  <a:pt x="213" y="176"/>
                </a:lnTo>
                <a:lnTo>
                  <a:pt x="203" y="182"/>
                </a:lnTo>
                <a:lnTo>
                  <a:pt x="194" y="190"/>
                </a:lnTo>
                <a:lnTo>
                  <a:pt x="186" y="200"/>
                </a:lnTo>
                <a:lnTo>
                  <a:pt x="180" y="208"/>
                </a:lnTo>
                <a:lnTo>
                  <a:pt x="174" y="212"/>
                </a:lnTo>
                <a:lnTo>
                  <a:pt x="172" y="212"/>
                </a:lnTo>
                <a:lnTo>
                  <a:pt x="170" y="206"/>
                </a:lnTo>
                <a:lnTo>
                  <a:pt x="166" y="204"/>
                </a:lnTo>
                <a:lnTo>
                  <a:pt x="164" y="202"/>
                </a:lnTo>
                <a:lnTo>
                  <a:pt x="160" y="202"/>
                </a:lnTo>
                <a:lnTo>
                  <a:pt x="156" y="204"/>
                </a:lnTo>
                <a:lnTo>
                  <a:pt x="152" y="206"/>
                </a:lnTo>
                <a:lnTo>
                  <a:pt x="148" y="210"/>
                </a:lnTo>
                <a:lnTo>
                  <a:pt x="147" y="215"/>
                </a:lnTo>
                <a:lnTo>
                  <a:pt x="143" y="219"/>
                </a:lnTo>
                <a:lnTo>
                  <a:pt x="139" y="225"/>
                </a:lnTo>
                <a:lnTo>
                  <a:pt x="137" y="229"/>
                </a:lnTo>
                <a:lnTo>
                  <a:pt x="135" y="233"/>
                </a:lnTo>
                <a:lnTo>
                  <a:pt x="131" y="239"/>
                </a:lnTo>
                <a:lnTo>
                  <a:pt x="131" y="241"/>
                </a:lnTo>
                <a:lnTo>
                  <a:pt x="129" y="243"/>
                </a:lnTo>
                <a:lnTo>
                  <a:pt x="129" y="245"/>
                </a:lnTo>
                <a:lnTo>
                  <a:pt x="121" y="247"/>
                </a:lnTo>
                <a:lnTo>
                  <a:pt x="111" y="251"/>
                </a:lnTo>
                <a:lnTo>
                  <a:pt x="101" y="257"/>
                </a:lnTo>
                <a:lnTo>
                  <a:pt x="92" y="265"/>
                </a:lnTo>
                <a:lnTo>
                  <a:pt x="86" y="270"/>
                </a:lnTo>
                <a:lnTo>
                  <a:pt x="78" y="278"/>
                </a:lnTo>
                <a:lnTo>
                  <a:pt x="74" y="282"/>
                </a:lnTo>
                <a:lnTo>
                  <a:pt x="72" y="284"/>
                </a:lnTo>
                <a:lnTo>
                  <a:pt x="62" y="284"/>
                </a:lnTo>
                <a:lnTo>
                  <a:pt x="52" y="286"/>
                </a:lnTo>
                <a:lnTo>
                  <a:pt x="45" y="290"/>
                </a:lnTo>
                <a:lnTo>
                  <a:pt x="37" y="296"/>
                </a:lnTo>
                <a:lnTo>
                  <a:pt x="33" y="302"/>
                </a:lnTo>
                <a:lnTo>
                  <a:pt x="29" y="308"/>
                </a:lnTo>
                <a:lnTo>
                  <a:pt x="27" y="312"/>
                </a:lnTo>
                <a:lnTo>
                  <a:pt x="27" y="314"/>
                </a:lnTo>
                <a:lnTo>
                  <a:pt x="25" y="321"/>
                </a:lnTo>
                <a:lnTo>
                  <a:pt x="21" y="327"/>
                </a:lnTo>
                <a:lnTo>
                  <a:pt x="17" y="333"/>
                </a:lnTo>
                <a:lnTo>
                  <a:pt x="11" y="335"/>
                </a:lnTo>
                <a:lnTo>
                  <a:pt x="7" y="337"/>
                </a:lnTo>
                <a:lnTo>
                  <a:pt x="3" y="337"/>
                </a:lnTo>
                <a:lnTo>
                  <a:pt x="0" y="337"/>
                </a:lnTo>
                <a:lnTo>
                  <a:pt x="0" y="374"/>
                </a:lnTo>
                <a:lnTo>
                  <a:pt x="137" y="353"/>
                </a:lnTo>
                <a:lnTo>
                  <a:pt x="139" y="355"/>
                </a:lnTo>
                <a:lnTo>
                  <a:pt x="141" y="353"/>
                </a:lnTo>
                <a:lnTo>
                  <a:pt x="143" y="351"/>
                </a:lnTo>
                <a:lnTo>
                  <a:pt x="147" y="347"/>
                </a:lnTo>
                <a:lnTo>
                  <a:pt x="150" y="343"/>
                </a:lnTo>
                <a:lnTo>
                  <a:pt x="156" y="341"/>
                </a:lnTo>
                <a:lnTo>
                  <a:pt x="162" y="337"/>
                </a:lnTo>
                <a:lnTo>
                  <a:pt x="170" y="333"/>
                </a:lnTo>
                <a:lnTo>
                  <a:pt x="176" y="329"/>
                </a:lnTo>
                <a:lnTo>
                  <a:pt x="184" y="323"/>
                </a:lnTo>
                <a:lnTo>
                  <a:pt x="192" y="319"/>
                </a:lnTo>
                <a:lnTo>
                  <a:pt x="201" y="316"/>
                </a:lnTo>
                <a:lnTo>
                  <a:pt x="211" y="314"/>
                </a:lnTo>
                <a:lnTo>
                  <a:pt x="223" y="312"/>
                </a:lnTo>
                <a:lnTo>
                  <a:pt x="235" y="308"/>
                </a:lnTo>
                <a:lnTo>
                  <a:pt x="243" y="308"/>
                </a:lnTo>
                <a:lnTo>
                  <a:pt x="348" y="298"/>
                </a:lnTo>
                <a:lnTo>
                  <a:pt x="350" y="298"/>
                </a:lnTo>
                <a:lnTo>
                  <a:pt x="352" y="296"/>
                </a:lnTo>
                <a:lnTo>
                  <a:pt x="358" y="296"/>
                </a:lnTo>
                <a:lnTo>
                  <a:pt x="364" y="296"/>
                </a:lnTo>
                <a:lnTo>
                  <a:pt x="372" y="298"/>
                </a:lnTo>
                <a:lnTo>
                  <a:pt x="380" y="302"/>
                </a:lnTo>
                <a:lnTo>
                  <a:pt x="388" y="310"/>
                </a:lnTo>
                <a:lnTo>
                  <a:pt x="397" y="323"/>
                </a:lnTo>
                <a:lnTo>
                  <a:pt x="401" y="339"/>
                </a:lnTo>
                <a:lnTo>
                  <a:pt x="523" y="319"/>
                </a:lnTo>
                <a:lnTo>
                  <a:pt x="668" y="426"/>
                </a:lnTo>
                <a:lnTo>
                  <a:pt x="672" y="426"/>
                </a:lnTo>
                <a:lnTo>
                  <a:pt x="674" y="426"/>
                </a:lnTo>
                <a:lnTo>
                  <a:pt x="676" y="424"/>
                </a:lnTo>
              </a:path>
            </a:pathLst>
          </a:cu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9" name="Freeform 141"/>
          <p:cNvSpPr>
            <a:spLocks/>
          </p:cNvSpPr>
          <p:nvPr/>
        </p:nvSpPr>
        <p:spPr bwMode="auto">
          <a:xfrm>
            <a:off x="6943725" y="3930650"/>
            <a:ext cx="1493838" cy="712788"/>
          </a:xfrm>
          <a:custGeom>
            <a:avLst/>
            <a:gdLst>
              <a:gd name="T0" fmla="*/ 1157086 w 936"/>
              <a:gd name="T1" fmla="*/ 674394 h 427"/>
              <a:gd name="T2" fmla="*/ 1176238 w 936"/>
              <a:gd name="T3" fmla="*/ 627654 h 427"/>
              <a:gd name="T4" fmla="*/ 1181026 w 936"/>
              <a:gd name="T5" fmla="*/ 664379 h 427"/>
              <a:gd name="T6" fmla="*/ 1206561 w 936"/>
              <a:gd name="T7" fmla="*/ 579245 h 427"/>
              <a:gd name="T8" fmla="*/ 1244865 w 936"/>
              <a:gd name="T9" fmla="*/ 524158 h 427"/>
              <a:gd name="T10" fmla="*/ 1254441 w 936"/>
              <a:gd name="T11" fmla="*/ 494111 h 427"/>
              <a:gd name="T12" fmla="*/ 1303916 w 936"/>
              <a:gd name="T13" fmla="*/ 467402 h 427"/>
              <a:gd name="T14" fmla="*/ 1353392 w 936"/>
              <a:gd name="T15" fmla="*/ 435685 h 427"/>
              <a:gd name="T16" fmla="*/ 1372543 w 936"/>
              <a:gd name="T17" fmla="*/ 439024 h 427"/>
              <a:gd name="T18" fmla="*/ 1394887 w 936"/>
              <a:gd name="T19" fmla="*/ 432347 h 427"/>
              <a:gd name="T20" fmla="*/ 1412443 w 936"/>
              <a:gd name="T21" fmla="*/ 408977 h 427"/>
              <a:gd name="T22" fmla="*/ 1418827 w 936"/>
              <a:gd name="T23" fmla="*/ 362237 h 427"/>
              <a:gd name="T24" fmla="*/ 1412443 w 936"/>
              <a:gd name="T25" fmla="*/ 378929 h 427"/>
              <a:gd name="T26" fmla="*/ 1401271 w 936"/>
              <a:gd name="T27" fmla="*/ 353890 h 427"/>
              <a:gd name="T28" fmla="*/ 1378927 w 936"/>
              <a:gd name="T29" fmla="*/ 372252 h 427"/>
              <a:gd name="T30" fmla="*/ 1310300 w 936"/>
              <a:gd name="T31" fmla="*/ 375591 h 427"/>
              <a:gd name="T32" fmla="*/ 1362968 w 936"/>
              <a:gd name="T33" fmla="*/ 365575 h 427"/>
              <a:gd name="T34" fmla="*/ 1378927 w 936"/>
              <a:gd name="T35" fmla="*/ 307150 h 427"/>
              <a:gd name="T36" fmla="*/ 1337432 w 936"/>
              <a:gd name="T37" fmla="*/ 297134 h 427"/>
              <a:gd name="T38" fmla="*/ 1297532 w 936"/>
              <a:gd name="T39" fmla="*/ 280441 h 427"/>
              <a:gd name="T40" fmla="*/ 1332644 w 936"/>
              <a:gd name="T41" fmla="*/ 280441 h 427"/>
              <a:gd name="T42" fmla="*/ 1366160 w 936"/>
              <a:gd name="T43" fmla="*/ 270425 h 427"/>
              <a:gd name="T44" fmla="*/ 1388503 w 936"/>
              <a:gd name="T45" fmla="*/ 262079 h 427"/>
              <a:gd name="T46" fmla="*/ 1407655 w 936"/>
              <a:gd name="T47" fmla="*/ 280441 h 427"/>
              <a:gd name="T48" fmla="*/ 1444363 w 936"/>
              <a:gd name="T49" fmla="*/ 277103 h 427"/>
              <a:gd name="T50" fmla="*/ 1485858 w 936"/>
              <a:gd name="T51" fmla="*/ 212000 h 427"/>
              <a:gd name="T52" fmla="*/ 1492242 w 936"/>
              <a:gd name="T53" fmla="*/ 195307 h 427"/>
              <a:gd name="T54" fmla="*/ 1473090 w 936"/>
              <a:gd name="T55" fmla="*/ 126866 h 427"/>
              <a:gd name="T56" fmla="*/ 1444363 w 936"/>
              <a:gd name="T57" fmla="*/ 150236 h 427"/>
              <a:gd name="T58" fmla="*/ 1437979 w 936"/>
              <a:gd name="T59" fmla="*/ 195307 h 427"/>
              <a:gd name="T60" fmla="*/ 1428403 w 936"/>
              <a:gd name="T61" fmla="*/ 160252 h 427"/>
              <a:gd name="T62" fmla="*/ 1412443 w 936"/>
              <a:gd name="T63" fmla="*/ 126866 h 427"/>
              <a:gd name="T64" fmla="*/ 1362968 w 936"/>
              <a:gd name="T65" fmla="*/ 150236 h 427"/>
              <a:gd name="T66" fmla="*/ 1326260 w 936"/>
              <a:gd name="T67" fmla="*/ 166929 h 427"/>
              <a:gd name="T68" fmla="*/ 1297532 w 936"/>
              <a:gd name="T69" fmla="*/ 173606 h 427"/>
              <a:gd name="T70" fmla="*/ 1334240 w 936"/>
              <a:gd name="T71" fmla="*/ 146898 h 427"/>
              <a:gd name="T72" fmla="*/ 1362968 w 936"/>
              <a:gd name="T73" fmla="*/ 123528 h 427"/>
              <a:gd name="T74" fmla="*/ 1353392 w 936"/>
              <a:gd name="T75" fmla="*/ 96819 h 427"/>
              <a:gd name="T76" fmla="*/ 1410847 w 936"/>
              <a:gd name="T77" fmla="*/ 93480 h 427"/>
              <a:gd name="T78" fmla="*/ 1388503 w 936"/>
              <a:gd name="T79" fmla="*/ 65102 h 427"/>
              <a:gd name="T80" fmla="*/ 1412443 w 936"/>
              <a:gd name="T81" fmla="*/ 78457 h 427"/>
              <a:gd name="T82" fmla="*/ 1460322 w 936"/>
              <a:gd name="T83" fmla="*/ 93480 h 427"/>
              <a:gd name="T84" fmla="*/ 1412443 w 936"/>
              <a:gd name="T85" fmla="*/ 28378 h 427"/>
              <a:gd name="T86" fmla="*/ 1134742 w 936"/>
              <a:gd name="T87" fmla="*/ 61764 h 427"/>
              <a:gd name="T88" fmla="*/ 828314 w 936"/>
              <a:gd name="T89" fmla="*/ 120189 h 427"/>
              <a:gd name="T90" fmla="*/ 593705 w 936"/>
              <a:gd name="T91" fmla="*/ 156914 h 427"/>
              <a:gd name="T92" fmla="*/ 450067 w 936"/>
              <a:gd name="T93" fmla="*/ 176945 h 427"/>
              <a:gd name="T94" fmla="*/ 411763 w 936"/>
              <a:gd name="T95" fmla="*/ 178614 h 427"/>
              <a:gd name="T96" fmla="*/ 411763 w 936"/>
              <a:gd name="T97" fmla="*/ 235370 h 427"/>
              <a:gd name="T98" fmla="*/ 378247 w 936"/>
              <a:gd name="T99" fmla="*/ 273764 h 427"/>
              <a:gd name="T100" fmla="*/ 339944 w 936"/>
              <a:gd name="T101" fmla="*/ 293796 h 427"/>
              <a:gd name="T102" fmla="*/ 274509 w 936"/>
              <a:gd name="T103" fmla="*/ 353890 h 427"/>
              <a:gd name="T104" fmla="*/ 236205 w 936"/>
              <a:gd name="T105" fmla="*/ 350551 h 427"/>
              <a:gd name="T106" fmla="*/ 209073 w 936"/>
              <a:gd name="T107" fmla="*/ 402300 h 427"/>
              <a:gd name="T108" fmla="*/ 146830 w 936"/>
              <a:gd name="T109" fmla="*/ 442363 h 427"/>
              <a:gd name="T110" fmla="*/ 82991 w 936"/>
              <a:gd name="T111" fmla="*/ 477418 h 427"/>
              <a:gd name="T112" fmla="*/ 43091 w 936"/>
              <a:gd name="T113" fmla="*/ 524158 h 427"/>
              <a:gd name="T114" fmla="*/ 0 w 936"/>
              <a:gd name="T115" fmla="*/ 562552 h 427"/>
              <a:gd name="T116" fmla="*/ 225033 w 936"/>
              <a:gd name="T117" fmla="*/ 589260 h 427"/>
              <a:gd name="T118" fmla="*/ 280893 w 936"/>
              <a:gd name="T119" fmla="*/ 549197 h 427"/>
              <a:gd name="T120" fmla="*/ 387823 w 936"/>
              <a:gd name="T121" fmla="*/ 514142 h 427"/>
              <a:gd name="T122" fmla="*/ 593705 w 936"/>
              <a:gd name="T123" fmla="*/ 497449 h 427"/>
              <a:gd name="T124" fmla="*/ 1066115 w 936"/>
              <a:gd name="T125" fmla="*/ 711119 h 42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36"/>
              <a:gd name="T190" fmla="*/ 0 h 427"/>
              <a:gd name="T191" fmla="*/ 936 w 936"/>
              <a:gd name="T192" fmla="*/ 427 h 42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36" h="427">
                <a:moveTo>
                  <a:pt x="676" y="424"/>
                </a:moveTo>
                <a:lnTo>
                  <a:pt x="676" y="424"/>
                </a:lnTo>
                <a:lnTo>
                  <a:pt x="691" y="414"/>
                </a:lnTo>
                <a:lnTo>
                  <a:pt x="703" y="406"/>
                </a:lnTo>
                <a:lnTo>
                  <a:pt x="711" y="404"/>
                </a:lnTo>
                <a:lnTo>
                  <a:pt x="719" y="404"/>
                </a:lnTo>
                <a:lnTo>
                  <a:pt x="725" y="404"/>
                </a:lnTo>
                <a:lnTo>
                  <a:pt x="727" y="406"/>
                </a:lnTo>
                <a:lnTo>
                  <a:pt x="731" y="408"/>
                </a:lnTo>
                <a:lnTo>
                  <a:pt x="731" y="410"/>
                </a:lnTo>
                <a:lnTo>
                  <a:pt x="731" y="374"/>
                </a:lnTo>
                <a:lnTo>
                  <a:pt x="735" y="374"/>
                </a:lnTo>
                <a:lnTo>
                  <a:pt x="737" y="376"/>
                </a:lnTo>
                <a:lnTo>
                  <a:pt x="737" y="380"/>
                </a:lnTo>
                <a:lnTo>
                  <a:pt x="737" y="382"/>
                </a:lnTo>
                <a:lnTo>
                  <a:pt x="738" y="388"/>
                </a:lnTo>
                <a:lnTo>
                  <a:pt x="740" y="392"/>
                </a:lnTo>
                <a:lnTo>
                  <a:pt x="740" y="396"/>
                </a:lnTo>
                <a:lnTo>
                  <a:pt x="740" y="398"/>
                </a:lnTo>
                <a:lnTo>
                  <a:pt x="742" y="388"/>
                </a:lnTo>
                <a:lnTo>
                  <a:pt x="742" y="380"/>
                </a:lnTo>
                <a:lnTo>
                  <a:pt x="746" y="371"/>
                </a:lnTo>
                <a:lnTo>
                  <a:pt x="748" y="363"/>
                </a:lnTo>
                <a:lnTo>
                  <a:pt x="752" y="355"/>
                </a:lnTo>
                <a:lnTo>
                  <a:pt x="756" y="347"/>
                </a:lnTo>
                <a:lnTo>
                  <a:pt x="760" y="341"/>
                </a:lnTo>
                <a:lnTo>
                  <a:pt x="764" y="335"/>
                </a:lnTo>
                <a:lnTo>
                  <a:pt x="768" y="329"/>
                </a:lnTo>
                <a:lnTo>
                  <a:pt x="770" y="325"/>
                </a:lnTo>
                <a:lnTo>
                  <a:pt x="774" y="321"/>
                </a:lnTo>
                <a:lnTo>
                  <a:pt x="778" y="318"/>
                </a:lnTo>
                <a:lnTo>
                  <a:pt x="780" y="314"/>
                </a:lnTo>
                <a:lnTo>
                  <a:pt x="782" y="312"/>
                </a:lnTo>
                <a:lnTo>
                  <a:pt x="784" y="312"/>
                </a:lnTo>
                <a:lnTo>
                  <a:pt x="784" y="310"/>
                </a:lnTo>
                <a:lnTo>
                  <a:pt x="778" y="300"/>
                </a:lnTo>
                <a:lnTo>
                  <a:pt x="786" y="294"/>
                </a:lnTo>
                <a:lnTo>
                  <a:pt x="786" y="296"/>
                </a:lnTo>
                <a:lnTo>
                  <a:pt x="787" y="300"/>
                </a:lnTo>
                <a:lnTo>
                  <a:pt x="789" y="304"/>
                </a:lnTo>
                <a:lnTo>
                  <a:pt x="791" y="304"/>
                </a:lnTo>
                <a:lnTo>
                  <a:pt x="799" y="294"/>
                </a:lnTo>
                <a:lnTo>
                  <a:pt x="807" y="284"/>
                </a:lnTo>
                <a:lnTo>
                  <a:pt x="817" y="280"/>
                </a:lnTo>
                <a:lnTo>
                  <a:pt x="827" y="274"/>
                </a:lnTo>
                <a:lnTo>
                  <a:pt x="833" y="272"/>
                </a:lnTo>
                <a:lnTo>
                  <a:pt x="840" y="270"/>
                </a:lnTo>
                <a:lnTo>
                  <a:pt x="846" y="268"/>
                </a:lnTo>
                <a:lnTo>
                  <a:pt x="848" y="268"/>
                </a:lnTo>
                <a:lnTo>
                  <a:pt x="848" y="261"/>
                </a:lnTo>
                <a:lnTo>
                  <a:pt x="850" y="259"/>
                </a:lnTo>
                <a:lnTo>
                  <a:pt x="852" y="257"/>
                </a:lnTo>
                <a:lnTo>
                  <a:pt x="854" y="257"/>
                </a:lnTo>
                <a:lnTo>
                  <a:pt x="856" y="259"/>
                </a:lnTo>
                <a:lnTo>
                  <a:pt x="858" y="259"/>
                </a:lnTo>
                <a:lnTo>
                  <a:pt x="860" y="261"/>
                </a:lnTo>
                <a:lnTo>
                  <a:pt x="860" y="263"/>
                </a:lnTo>
                <a:lnTo>
                  <a:pt x="862" y="259"/>
                </a:lnTo>
                <a:lnTo>
                  <a:pt x="864" y="257"/>
                </a:lnTo>
                <a:lnTo>
                  <a:pt x="866" y="255"/>
                </a:lnTo>
                <a:lnTo>
                  <a:pt x="868" y="257"/>
                </a:lnTo>
                <a:lnTo>
                  <a:pt x="872" y="257"/>
                </a:lnTo>
                <a:lnTo>
                  <a:pt x="874" y="259"/>
                </a:lnTo>
                <a:lnTo>
                  <a:pt x="876" y="259"/>
                </a:lnTo>
                <a:lnTo>
                  <a:pt x="878" y="259"/>
                </a:lnTo>
                <a:lnTo>
                  <a:pt x="880" y="255"/>
                </a:lnTo>
                <a:lnTo>
                  <a:pt x="882" y="251"/>
                </a:lnTo>
                <a:lnTo>
                  <a:pt x="885" y="245"/>
                </a:lnTo>
                <a:lnTo>
                  <a:pt x="885" y="241"/>
                </a:lnTo>
                <a:lnTo>
                  <a:pt x="889" y="235"/>
                </a:lnTo>
                <a:lnTo>
                  <a:pt x="891" y="233"/>
                </a:lnTo>
                <a:lnTo>
                  <a:pt x="891" y="229"/>
                </a:lnTo>
                <a:lnTo>
                  <a:pt x="891" y="221"/>
                </a:lnTo>
                <a:lnTo>
                  <a:pt x="889" y="217"/>
                </a:lnTo>
                <a:lnTo>
                  <a:pt x="889" y="215"/>
                </a:lnTo>
                <a:lnTo>
                  <a:pt x="887" y="217"/>
                </a:lnTo>
                <a:lnTo>
                  <a:pt x="885" y="219"/>
                </a:lnTo>
                <a:lnTo>
                  <a:pt x="885" y="223"/>
                </a:lnTo>
                <a:lnTo>
                  <a:pt x="885" y="225"/>
                </a:lnTo>
                <a:lnTo>
                  <a:pt x="885" y="227"/>
                </a:lnTo>
                <a:lnTo>
                  <a:pt x="884" y="227"/>
                </a:lnTo>
                <a:lnTo>
                  <a:pt x="882" y="225"/>
                </a:lnTo>
                <a:lnTo>
                  <a:pt x="880" y="225"/>
                </a:lnTo>
                <a:lnTo>
                  <a:pt x="880" y="223"/>
                </a:lnTo>
                <a:lnTo>
                  <a:pt x="878" y="215"/>
                </a:lnTo>
                <a:lnTo>
                  <a:pt x="878" y="212"/>
                </a:lnTo>
                <a:lnTo>
                  <a:pt x="878" y="210"/>
                </a:lnTo>
                <a:lnTo>
                  <a:pt x="876" y="212"/>
                </a:lnTo>
                <a:lnTo>
                  <a:pt x="874" y="213"/>
                </a:lnTo>
                <a:lnTo>
                  <a:pt x="874" y="217"/>
                </a:lnTo>
                <a:lnTo>
                  <a:pt x="874" y="219"/>
                </a:lnTo>
                <a:lnTo>
                  <a:pt x="874" y="221"/>
                </a:lnTo>
                <a:lnTo>
                  <a:pt x="864" y="223"/>
                </a:lnTo>
                <a:lnTo>
                  <a:pt x="842" y="241"/>
                </a:lnTo>
                <a:lnTo>
                  <a:pt x="829" y="239"/>
                </a:lnTo>
                <a:lnTo>
                  <a:pt x="811" y="223"/>
                </a:lnTo>
                <a:lnTo>
                  <a:pt x="813" y="223"/>
                </a:lnTo>
                <a:lnTo>
                  <a:pt x="817" y="225"/>
                </a:lnTo>
                <a:lnTo>
                  <a:pt x="821" y="225"/>
                </a:lnTo>
                <a:lnTo>
                  <a:pt x="825" y="227"/>
                </a:lnTo>
                <a:lnTo>
                  <a:pt x="829" y="229"/>
                </a:lnTo>
                <a:lnTo>
                  <a:pt x="836" y="229"/>
                </a:lnTo>
                <a:lnTo>
                  <a:pt x="842" y="227"/>
                </a:lnTo>
                <a:lnTo>
                  <a:pt x="848" y="225"/>
                </a:lnTo>
                <a:lnTo>
                  <a:pt x="854" y="219"/>
                </a:lnTo>
                <a:lnTo>
                  <a:pt x="858" y="215"/>
                </a:lnTo>
                <a:lnTo>
                  <a:pt x="862" y="212"/>
                </a:lnTo>
                <a:lnTo>
                  <a:pt x="862" y="210"/>
                </a:lnTo>
                <a:lnTo>
                  <a:pt x="850" y="206"/>
                </a:lnTo>
                <a:lnTo>
                  <a:pt x="848" y="200"/>
                </a:lnTo>
                <a:lnTo>
                  <a:pt x="860" y="198"/>
                </a:lnTo>
                <a:lnTo>
                  <a:pt x="864" y="184"/>
                </a:lnTo>
                <a:lnTo>
                  <a:pt x="862" y="184"/>
                </a:lnTo>
                <a:lnTo>
                  <a:pt x="860" y="184"/>
                </a:lnTo>
                <a:lnTo>
                  <a:pt x="858" y="184"/>
                </a:lnTo>
                <a:lnTo>
                  <a:pt x="854" y="182"/>
                </a:lnTo>
                <a:lnTo>
                  <a:pt x="838" y="178"/>
                </a:lnTo>
                <a:lnTo>
                  <a:pt x="827" y="174"/>
                </a:lnTo>
                <a:lnTo>
                  <a:pt x="819" y="172"/>
                </a:lnTo>
                <a:lnTo>
                  <a:pt x="815" y="170"/>
                </a:lnTo>
                <a:lnTo>
                  <a:pt x="811" y="170"/>
                </a:lnTo>
                <a:lnTo>
                  <a:pt x="809" y="170"/>
                </a:lnTo>
                <a:lnTo>
                  <a:pt x="811" y="168"/>
                </a:lnTo>
                <a:lnTo>
                  <a:pt x="813" y="168"/>
                </a:lnTo>
                <a:lnTo>
                  <a:pt x="815" y="168"/>
                </a:lnTo>
                <a:lnTo>
                  <a:pt x="819" y="166"/>
                </a:lnTo>
                <a:lnTo>
                  <a:pt x="825" y="168"/>
                </a:lnTo>
                <a:lnTo>
                  <a:pt x="827" y="168"/>
                </a:lnTo>
                <a:lnTo>
                  <a:pt x="831" y="168"/>
                </a:lnTo>
                <a:lnTo>
                  <a:pt x="833" y="168"/>
                </a:lnTo>
                <a:lnTo>
                  <a:pt x="835" y="168"/>
                </a:lnTo>
                <a:lnTo>
                  <a:pt x="836" y="168"/>
                </a:lnTo>
                <a:lnTo>
                  <a:pt x="835" y="157"/>
                </a:lnTo>
                <a:lnTo>
                  <a:pt x="844" y="153"/>
                </a:lnTo>
                <a:lnTo>
                  <a:pt x="850" y="162"/>
                </a:lnTo>
                <a:lnTo>
                  <a:pt x="852" y="162"/>
                </a:lnTo>
                <a:lnTo>
                  <a:pt x="856" y="162"/>
                </a:lnTo>
                <a:lnTo>
                  <a:pt x="858" y="164"/>
                </a:lnTo>
                <a:lnTo>
                  <a:pt x="860" y="162"/>
                </a:lnTo>
                <a:lnTo>
                  <a:pt x="862" y="157"/>
                </a:lnTo>
                <a:lnTo>
                  <a:pt x="864" y="153"/>
                </a:lnTo>
                <a:lnTo>
                  <a:pt x="866" y="155"/>
                </a:lnTo>
                <a:lnTo>
                  <a:pt x="870" y="157"/>
                </a:lnTo>
                <a:lnTo>
                  <a:pt x="872" y="160"/>
                </a:lnTo>
                <a:lnTo>
                  <a:pt x="876" y="164"/>
                </a:lnTo>
                <a:lnTo>
                  <a:pt x="878" y="166"/>
                </a:lnTo>
                <a:lnTo>
                  <a:pt x="878" y="168"/>
                </a:lnTo>
                <a:lnTo>
                  <a:pt x="880" y="168"/>
                </a:lnTo>
                <a:lnTo>
                  <a:pt x="882" y="168"/>
                </a:lnTo>
                <a:lnTo>
                  <a:pt x="885" y="168"/>
                </a:lnTo>
                <a:lnTo>
                  <a:pt x="889" y="168"/>
                </a:lnTo>
                <a:lnTo>
                  <a:pt x="895" y="168"/>
                </a:lnTo>
                <a:lnTo>
                  <a:pt x="899" y="166"/>
                </a:lnTo>
                <a:lnTo>
                  <a:pt x="903" y="166"/>
                </a:lnTo>
                <a:lnTo>
                  <a:pt x="905" y="166"/>
                </a:lnTo>
                <a:lnTo>
                  <a:pt x="911" y="147"/>
                </a:lnTo>
                <a:lnTo>
                  <a:pt x="917" y="135"/>
                </a:lnTo>
                <a:lnTo>
                  <a:pt x="923" y="127"/>
                </a:lnTo>
                <a:lnTo>
                  <a:pt x="925" y="123"/>
                </a:lnTo>
                <a:lnTo>
                  <a:pt x="927" y="123"/>
                </a:lnTo>
                <a:lnTo>
                  <a:pt x="929" y="125"/>
                </a:lnTo>
                <a:lnTo>
                  <a:pt x="931" y="127"/>
                </a:lnTo>
                <a:lnTo>
                  <a:pt x="931" y="125"/>
                </a:lnTo>
                <a:lnTo>
                  <a:pt x="933" y="123"/>
                </a:lnTo>
                <a:lnTo>
                  <a:pt x="935" y="119"/>
                </a:lnTo>
                <a:lnTo>
                  <a:pt x="935" y="117"/>
                </a:lnTo>
                <a:lnTo>
                  <a:pt x="935" y="109"/>
                </a:lnTo>
                <a:lnTo>
                  <a:pt x="933" y="100"/>
                </a:lnTo>
                <a:lnTo>
                  <a:pt x="931" y="92"/>
                </a:lnTo>
                <a:lnTo>
                  <a:pt x="929" y="86"/>
                </a:lnTo>
                <a:lnTo>
                  <a:pt x="927" y="82"/>
                </a:lnTo>
                <a:lnTo>
                  <a:pt x="925" y="78"/>
                </a:lnTo>
                <a:lnTo>
                  <a:pt x="923" y="76"/>
                </a:lnTo>
                <a:lnTo>
                  <a:pt x="915" y="82"/>
                </a:lnTo>
                <a:lnTo>
                  <a:pt x="913" y="82"/>
                </a:lnTo>
                <a:lnTo>
                  <a:pt x="911" y="84"/>
                </a:lnTo>
                <a:lnTo>
                  <a:pt x="907" y="86"/>
                </a:lnTo>
                <a:lnTo>
                  <a:pt x="905" y="90"/>
                </a:lnTo>
                <a:lnTo>
                  <a:pt x="905" y="102"/>
                </a:lnTo>
                <a:lnTo>
                  <a:pt x="905" y="109"/>
                </a:lnTo>
                <a:lnTo>
                  <a:pt x="903" y="113"/>
                </a:lnTo>
                <a:lnTo>
                  <a:pt x="903" y="117"/>
                </a:lnTo>
                <a:lnTo>
                  <a:pt x="903" y="119"/>
                </a:lnTo>
                <a:lnTo>
                  <a:pt x="901" y="117"/>
                </a:lnTo>
                <a:lnTo>
                  <a:pt x="901" y="113"/>
                </a:lnTo>
                <a:lnTo>
                  <a:pt x="899" y="111"/>
                </a:lnTo>
                <a:lnTo>
                  <a:pt x="897" y="107"/>
                </a:lnTo>
                <a:lnTo>
                  <a:pt x="897" y="104"/>
                </a:lnTo>
                <a:lnTo>
                  <a:pt x="897" y="100"/>
                </a:lnTo>
                <a:lnTo>
                  <a:pt x="895" y="96"/>
                </a:lnTo>
                <a:lnTo>
                  <a:pt x="895" y="92"/>
                </a:lnTo>
                <a:lnTo>
                  <a:pt x="895" y="90"/>
                </a:lnTo>
                <a:lnTo>
                  <a:pt x="895" y="88"/>
                </a:lnTo>
                <a:lnTo>
                  <a:pt x="893" y="80"/>
                </a:lnTo>
                <a:lnTo>
                  <a:pt x="891" y="76"/>
                </a:lnTo>
                <a:lnTo>
                  <a:pt x="885" y="76"/>
                </a:lnTo>
                <a:lnTo>
                  <a:pt x="884" y="78"/>
                </a:lnTo>
                <a:lnTo>
                  <a:pt x="878" y="82"/>
                </a:lnTo>
                <a:lnTo>
                  <a:pt x="872" y="86"/>
                </a:lnTo>
                <a:lnTo>
                  <a:pt x="870" y="88"/>
                </a:lnTo>
                <a:lnTo>
                  <a:pt x="868" y="90"/>
                </a:lnTo>
                <a:lnTo>
                  <a:pt x="854" y="90"/>
                </a:lnTo>
                <a:lnTo>
                  <a:pt x="852" y="92"/>
                </a:lnTo>
                <a:lnTo>
                  <a:pt x="850" y="92"/>
                </a:lnTo>
                <a:lnTo>
                  <a:pt x="846" y="94"/>
                </a:lnTo>
                <a:lnTo>
                  <a:pt x="842" y="94"/>
                </a:lnTo>
                <a:lnTo>
                  <a:pt x="838" y="96"/>
                </a:lnTo>
                <a:lnTo>
                  <a:pt x="833" y="98"/>
                </a:lnTo>
                <a:lnTo>
                  <a:pt x="831" y="100"/>
                </a:lnTo>
                <a:lnTo>
                  <a:pt x="829" y="100"/>
                </a:lnTo>
                <a:lnTo>
                  <a:pt x="819" y="107"/>
                </a:lnTo>
                <a:lnTo>
                  <a:pt x="813" y="109"/>
                </a:lnTo>
                <a:lnTo>
                  <a:pt x="811" y="109"/>
                </a:lnTo>
                <a:lnTo>
                  <a:pt x="811" y="107"/>
                </a:lnTo>
                <a:lnTo>
                  <a:pt x="813" y="104"/>
                </a:lnTo>
                <a:lnTo>
                  <a:pt x="817" y="100"/>
                </a:lnTo>
                <a:lnTo>
                  <a:pt x="819" y="96"/>
                </a:lnTo>
                <a:lnTo>
                  <a:pt x="821" y="96"/>
                </a:lnTo>
                <a:lnTo>
                  <a:pt x="811" y="74"/>
                </a:lnTo>
                <a:lnTo>
                  <a:pt x="819" y="68"/>
                </a:lnTo>
                <a:lnTo>
                  <a:pt x="825" y="80"/>
                </a:lnTo>
                <a:lnTo>
                  <a:pt x="836" y="88"/>
                </a:lnTo>
                <a:lnTo>
                  <a:pt x="840" y="86"/>
                </a:lnTo>
                <a:lnTo>
                  <a:pt x="844" y="82"/>
                </a:lnTo>
                <a:lnTo>
                  <a:pt x="848" y="80"/>
                </a:lnTo>
                <a:lnTo>
                  <a:pt x="852" y="76"/>
                </a:lnTo>
                <a:lnTo>
                  <a:pt x="854" y="74"/>
                </a:lnTo>
                <a:lnTo>
                  <a:pt x="856" y="72"/>
                </a:lnTo>
                <a:lnTo>
                  <a:pt x="856" y="70"/>
                </a:lnTo>
                <a:lnTo>
                  <a:pt x="846" y="62"/>
                </a:lnTo>
                <a:lnTo>
                  <a:pt x="842" y="58"/>
                </a:lnTo>
                <a:lnTo>
                  <a:pt x="844" y="58"/>
                </a:lnTo>
                <a:lnTo>
                  <a:pt x="848" y="58"/>
                </a:lnTo>
                <a:lnTo>
                  <a:pt x="854" y="60"/>
                </a:lnTo>
                <a:lnTo>
                  <a:pt x="860" y="62"/>
                </a:lnTo>
                <a:lnTo>
                  <a:pt x="864" y="64"/>
                </a:lnTo>
                <a:lnTo>
                  <a:pt x="868" y="66"/>
                </a:lnTo>
                <a:lnTo>
                  <a:pt x="884" y="58"/>
                </a:lnTo>
                <a:lnTo>
                  <a:pt x="884" y="56"/>
                </a:lnTo>
                <a:lnTo>
                  <a:pt x="882" y="54"/>
                </a:lnTo>
                <a:lnTo>
                  <a:pt x="882" y="53"/>
                </a:lnTo>
                <a:lnTo>
                  <a:pt x="874" y="45"/>
                </a:lnTo>
                <a:lnTo>
                  <a:pt x="870" y="39"/>
                </a:lnTo>
                <a:lnTo>
                  <a:pt x="874" y="39"/>
                </a:lnTo>
                <a:lnTo>
                  <a:pt x="878" y="41"/>
                </a:lnTo>
                <a:lnTo>
                  <a:pt x="882" y="43"/>
                </a:lnTo>
                <a:lnTo>
                  <a:pt x="885" y="45"/>
                </a:lnTo>
                <a:lnTo>
                  <a:pt x="885" y="47"/>
                </a:lnTo>
                <a:lnTo>
                  <a:pt x="889" y="45"/>
                </a:lnTo>
                <a:lnTo>
                  <a:pt x="895" y="45"/>
                </a:lnTo>
                <a:lnTo>
                  <a:pt x="897" y="45"/>
                </a:lnTo>
                <a:lnTo>
                  <a:pt x="907" y="54"/>
                </a:lnTo>
                <a:lnTo>
                  <a:pt x="913" y="56"/>
                </a:lnTo>
                <a:lnTo>
                  <a:pt x="915" y="56"/>
                </a:lnTo>
                <a:lnTo>
                  <a:pt x="915" y="54"/>
                </a:lnTo>
                <a:lnTo>
                  <a:pt x="911" y="51"/>
                </a:lnTo>
                <a:lnTo>
                  <a:pt x="907" y="45"/>
                </a:lnTo>
                <a:lnTo>
                  <a:pt x="905" y="41"/>
                </a:lnTo>
                <a:lnTo>
                  <a:pt x="903" y="39"/>
                </a:lnTo>
                <a:lnTo>
                  <a:pt x="895" y="19"/>
                </a:lnTo>
                <a:lnTo>
                  <a:pt x="885" y="17"/>
                </a:lnTo>
                <a:lnTo>
                  <a:pt x="874" y="0"/>
                </a:lnTo>
                <a:lnTo>
                  <a:pt x="838" y="9"/>
                </a:lnTo>
                <a:lnTo>
                  <a:pt x="807" y="17"/>
                </a:lnTo>
                <a:lnTo>
                  <a:pt x="774" y="23"/>
                </a:lnTo>
                <a:lnTo>
                  <a:pt x="742" y="31"/>
                </a:lnTo>
                <a:lnTo>
                  <a:pt x="711" y="37"/>
                </a:lnTo>
                <a:lnTo>
                  <a:pt x="682" y="45"/>
                </a:lnTo>
                <a:lnTo>
                  <a:pt x="652" y="51"/>
                </a:lnTo>
                <a:lnTo>
                  <a:pt x="625" y="54"/>
                </a:lnTo>
                <a:lnTo>
                  <a:pt x="595" y="58"/>
                </a:lnTo>
                <a:lnTo>
                  <a:pt x="570" y="62"/>
                </a:lnTo>
                <a:lnTo>
                  <a:pt x="542" y="68"/>
                </a:lnTo>
                <a:lnTo>
                  <a:pt x="519" y="72"/>
                </a:lnTo>
                <a:lnTo>
                  <a:pt x="495" y="76"/>
                </a:lnTo>
                <a:lnTo>
                  <a:pt x="474" y="80"/>
                </a:lnTo>
                <a:lnTo>
                  <a:pt x="450" y="84"/>
                </a:lnTo>
                <a:lnTo>
                  <a:pt x="429" y="86"/>
                </a:lnTo>
                <a:lnTo>
                  <a:pt x="409" y="90"/>
                </a:lnTo>
                <a:lnTo>
                  <a:pt x="390" y="92"/>
                </a:lnTo>
                <a:lnTo>
                  <a:pt x="372" y="94"/>
                </a:lnTo>
                <a:lnTo>
                  <a:pt x="356" y="96"/>
                </a:lnTo>
                <a:lnTo>
                  <a:pt x="341" y="98"/>
                </a:lnTo>
                <a:lnTo>
                  <a:pt x="327" y="100"/>
                </a:lnTo>
                <a:lnTo>
                  <a:pt x="313" y="102"/>
                </a:lnTo>
                <a:lnTo>
                  <a:pt x="301" y="104"/>
                </a:lnTo>
                <a:lnTo>
                  <a:pt x="292" y="104"/>
                </a:lnTo>
                <a:lnTo>
                  <a:pt x="282" y="106"/>
                </a:lnTo>
                <a:lnTo>
                  <a:pt x="274" y="106"/>
                </a:lnTo>
                <a:lnTo>
                  <a:pt x="268" y="107"/>
                </a:lnTo>
                <a:lnTo>
                  <a:pt x="262" y="107"/>
                </a:lnTo>
                <a:lnTo>
                  <a:pt x="258" y="107"/>
                </a:lnTo>
                <a:lnTo>
                  <a:pt x="256" y="107"/>
                </a:lnTo>
                <a:lnTo>
                  <a:pt x="258" y="107"/>
                </a:lnTo>
                <a:lnTo>
                  <a:pt x="258" y="109"/>
                </a:lnTo>
                <a:lnTo>
                  <a:pt x="258" y="113"/>
                </a:lnTo>
                <a:lnTo>
                  <a:pt x="258" y="119"/>
                </a:lnTo>
                <a:lnTo>
                  <a:pt x="258" y="125"/>
                </a:lnTo>
                <a:lnTo>
                  <a:pt x="260" y="133"/>
                </a:lnTo>
                <a:lnTo>
                  <a:pt x="258" y="141"/>
                </a:lnTo>
                <a:lnTo>
                  <a:pt x="258" y="145"/>
                </a:lnTo>
                <a:lnTo>
                  <a:pt x="258" y="147"/>
                </a:lnTo>
                <a:lnTo>
                  <a:pt x="250" y="147"/>
                </a:lnTo>
                <a:lnTo>
                  <a:pt x="245" y="151"/>
                </a:lnTo>
                <a:lnTo>
                  <a:pt x="241" y="157"/>
                </a:lnTo>
                <a:lnTo>
                  <a:pt x="237" y="164"/>
                </a:lnTo>
                <a:lnTo>
                  <a:pt x="233" y="170"/>
                </a:lnTo>
                <a:lnTo>
                  <a:pt x="231" y="176"/>
                </a:lnTo>
                <a:lnTo>
                  <a:pt x="229" y="180"/>
                </a:lnTo>
                <a:lnTo>
                  <a:pt x="221" y="176"/>
                </a:lnTo>
                <a:lnTo>
                  <a:pt x="213" y="176"/>
                </a:lnTo>
                <a:lnTo>
                  <a:pt x="203" y="182"/>
                </a:lnTo>
                <a:lnTo>
                  <a:pt x="194" y="190"/>
                </a:lnTo>
                <a:lnTo>
                  <a:pt x="186" y="200"/>
                </a:lnTo>
                <a:lnTo>
                  <a:pt x="180" y="208"/>
                </a:lnTo>
                <a:lnTo>
                  <a:pt x="174" y="212"/>
                </a:lnTo>
                <a:lnTo>
                  <a:pt x="172" y="212"/>
                </a:lnTo>
                <a:lnTo>
                  <a:pt x="170" y="206"/>
                </a:lnTo>
                <a:lnTo>
                  <a:pt x="166" y="204"/>
                </a:lnTo>
                <a:lnTo>
                  <a:pt x="164" y="202"/>
                </a:lnTo>
                <a:lnTo>
                  <a:pt x="160" y="202"/>
                </a:lnTo>
                <a:lnTo>
                  <a:pt x="156" y="204"/>
                </a:lnTo>
                <a:lnTo>
                  <a:pt x="152" y="206"/>
                </a:lnTo>
                <a:lnTo>
                  <a:pt x="148" y="210"/>
                </a:lnTo>
                <a:lnTo>
                  <a:pt x="147" y="215"/>
                </a:lnTo>
                <a:lnTo>
                  <a:pt x="143" y="219"/>
                </a:lnTo>
                <a:lnTo>
                  <a:pt x="139" y="225"/>
                </a:lnTo>
                <a:lnTo>
                  <a:pt x="137" y="229"/>
                </a:lnTo>
                <a:lnTo>
                  <a:pt x="135" y="233"/>
                </a:lnTo>
                <a:lnTo>
                  <a:pt x="131" y="239"/>
                </a:lnTo>
                <a:lnTo>
                  <a:pt x="131" y="241"/>
                </a:lnTo>
                <a:lnTo>
                  <a:pt x="129" y="243"/>
                </a:lnTo>
                <a:lnTo>
                  <a:pt x="129" y="245"/>
                </a:lnTo>
                <a:lnTo>
                  <a:pt x="121" y="247"/>
                </a:lnTo>
                <a:lnTo>
                  <a:pt x="111" y="251"/>
                </a:lnTo>
                <a:lnTo>
                  <a:pt x="101" y="257"/>
                </a:lnTo>
                <a:lnTo>
                  <a:pt x="92" y="265"/>
                </a:lnTo>
                <a:lnTo>
                  <a:pt x="86" y="270"/>
                </a:lnTo>
                <a:lnTo>
                  <a:pt x="78" y="278"/>
                </a:lnTo>
                <a:lnTo>
                  <a:pt x="74" y="282"/>
                </a:lnTo>
                <a:lnTo>
                  <a:pt x="72" y="284"/>
                </a:lnTo>
                <a:lnTo>
                  <a:pt x="62" y="284"/>
                </a:lnTo>
                <a:lnTo>
                  <a:pt x="52" y="286"/>
                </a:lnTo>
                <a:lnTo>
                  <a:pt x="45" y="290"/>
                </a:lnTo>
                <a:lnTo>
                  <a:pt x="37" y="296"/>
                </a:lnTo>
                <a:lnTo>
                  <a:pt x="33" y="302"/>
                </a:lnTo>
                <a:lnTo>
                  <a:pt x="29" y="308"/>
                </a:lnTo>
                <a:lnTo>
                  <a:pt x="27" y="312"/>
                </a:lnTo>
                <a:lnTo>
                  <a:pt x="27" y="314"/>
                </a:lnTo>
                <a:lnTo>
                  <a:pt x="25" y="321"/>
                </a:lnTo>
                <a:lnTo>
                  <a:pt x="21" y="327"/>
                </a:lnTo>
                <a:lnTo>
                  <a:pt x="17" y="333"/>
                </a:lnTo>
                <a:lnTo>
                  <a:pt x="11" y="335"/>
                </a:lnTo>
                <a:lnTo>
                  <a:pt x="7" y="337"/>
                </a:lnTo>
                <a:lnTo>
                  <a:pt x="3" y="337"/>
                </a:lnTo>
                <a:lnTo>
                  <a:pt x="0" y="337"/>
                </a:lnTo>
                <a:lnTo>
                  <a:pt x="0" y="374"/>
                </a:lnTo>
                <a:lnTo>
                  <a:pt x="137" y="353"/>
                </a:lnTo>
                <a:lnTo>
                  <a:pt x="139" y="355"/>
                </a:lnTo>
                <a:lnTo>
                  <a:pt x="141" y="353"/>
                </a:lnTo>
                <a:lnTo>
                  <a:pt x="143" y="351"/>
                </a:lnTo>
                <a:lnTo>
                  <a:pt x="147" y="347"/>
                </a:lnTo>
                <a:lnTo>
                  <a:pt x="150" y="343"/>
                </a:lnTo>
                <a:lnTo>
                  <a:pt x="156" y="341"/>
                </a:lnTo>
                <a:lnTo>
                  <a:pt x="162" y="337"/>
                </a:lnTo>
                <a:lnTo>
                  <a:pt x="170" y="333"/>
                </a:lnTo>
                <a:lnTo>
                  <a:pt x="176" y="329"/>
                </a:lnTo>
                <a:lnTo>
                  <a:pt x="184" y="323"/>
                </a:lnTo>
                <a:lnTo>
                  <a:pt x="192" y="319"/>
                </a:lnTo>
                <a:lnTo>
                  <a:pt x="201" y="316"/>
                </a:lnTo>
                <a:lnTo>
                  <a:pt x="211" y="314"/>
                </a:lnTo>
                <a:lnTo>
                  <a:pt x="223" y="312"/>
                </a:lnTo>
                <a:lnTo>
                  <a:pt x="235" y="308"/>
                </a:lnTo>
                <a:lnTo>
                  <a:pt x="243" y="308"/>
                </a:lnTo>
                <a:lnTo>
                  <a:pt x="348" y="298"/>
                </a:lnTo>
                <a:lnTo>
                  <a:pt x="350" y="298"/>
                </a:lnTo>
                <a:lnTo>
                  <a:pt x="352" y="296"/>
                </a:lnTo>
                <a:lnTo>
                  <a:pt x="358" y="296"/>
                </a:lnTo>
                <a:lnTo>
                  <a:pt x="364" y="296"/>
                </a:lnTo>
                <a:lnTo>
                  <a:pt x="372" y="298"/>
                </a:lnTo>
                <a:lnTo>
                  <a:pt x="380" y="302"/>
                </a:lnTo>
                <a:lnTo>
                  <a:pt x="388" y="310"/>
                </a:lnTo>
                <a:lnTo>
                  <a:pt x="397" y="323"/>
                </a:lnTo>
                <a:lnTo>
                  <a:pt x="401" y="339"/>
                </a:lnTo>
                <a:lnTo>
                  <a:pt x="523" y="319"/>
                </a:lnTo>
                <a:lnTo>
                  <a:pt x="668" y="426"/>
                </a:lnTo>
                <a:lnTo>
                  <a:pt x="672" y="426"/>
                </a:lnTo>
                <a:lnTo>
                  <a:pt x="674" y="426"/>
                </a:lnTo>
                <a:lnTo>
                  <a:pt x="676" y="4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0" name="Freeform 142"/>
          <p:cNvSpPr>
            <a:spLocks/>
          </p:cNvSpPr>
          <p:nvPr/>
        </p:nvSpPr>
        <p:spPr bwMode="auto">
          <a:xfrm>
            <a:off x="8347075" y="4268788"/>
            <a:ext cx="71438" cy="111125"/>
          </a:xfrm>
          <a:custGeom>
            <a:avLst/>
            <a:gdLst>
              <a:gd name="T0" fmla="*/ 0 w 44"/>
              <a:gd name="T1" fmla="*/ 109441 h 66"/>
              <a:gd name="T2" fmla="*/ 1624 w 44"/>
              <a:gd name="T3" fmla="*/ 102706 h 66"/>
              <a:gd name="T4" fmla="*/ 4871 w 44"/>
              <a:gd name="T5" fmla="*/ 95972 h 66"/>
              <a:gd name="T6" fmla="*/ 8118 w 44"/>
              <a:gd name="T7" fmla="*/ 82502 h 66"/>
              <a:gd name="T8" fmla="*/ 14612 w 44"/>
              <a:gd name="T9" fmla="*/ 65665 h 66"/>
              <a:gd name="T10" fmla="*/ 24354 w 44"/>
              <a:gd name="T11" fmla="*/ 45460 h 66"/>
              <a:gd name="T12" fmla="*/ 34095 w 44"/>
              <a:gd name="T13" fmla="*/ 28623 h 66"/>
              <a:gd name="T14" fmla="*/ 47084 w 44"/>
              <a:gd name="T15" fmla="*/ 11786 h 66"/>
              <a:gd name="T16" fmla="*/ 56826 w 44"/>
              <a:gd name="T17" fmla="*/ 0 h 66"/>
              <a:gd name="T18" fmla="*/ 69814 w 44"/>
              <a:gd name="T19" fmla="*/ 1684 h 66"/>
              <a:gd name="T20" fmla="*/ 69814 w 44"/>
              <a:gd name="T21" fmla="*/ 1684 h 66"/>
              <a:gd name="T22" fmla="*/ 63320 w 44"/>
              <a:gd name="T23" fmla="*/ 8419 h 66"/>
              <a:gd name="T24" fmla="*/ 56826 w 44"/>
              <a:gd name="T25" fmla="*/ 15153 h 66"/>
              <a:gd name="T26" fmla="*/ 50331 w 44"/>
              <a:gd name="T27" fmla="*/ 25256 h 66"/>
              <a:gd name="T28" fmla="*/ 40590 w 44"/>
              <a:gd name="T29" fmla="*/ 38725 h 66"/>
              <a:gd name="T30" fmla="*/ 30848 w 44"/>
              <a:gd name="T31" fmla="*/ 55563 h 66"/>
              <a:gd name="T32" fmla="*/ 17860 w 44"/>
              <a:gd name="T33" fmla="*/ 75767 h 66"/>
              <a:gd name="T34" fmla="*/ 8118 w 44"/>
              <a:gd name="T35" fmla="*/ 102706 h 66"/>
              <a:gd name="T36" fmla="*/ 8118 w 44"/>
              <a:gd name="T37" fmla="*/ 102706 h 66"/>
              <a:gd name="T38" fmla="*/ 4871 w 44"/>
              <a:gd name="T39" fmla="*/ 106074 h 66"/>
              <a:gd name="T40" fmla="*/ 1624 w 44"/>
              <a:gd name="T41" fmla="*/ 106074 h 66"/>
              <a:gd name="T42" fmla="*/ 0 w 44"/>
              <a:gd name="T43" fmla="*/ 109441 h 6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4"/>
              <a:gd name="T67" fmla="*/ 0 h 66"/>
              <a:gd name="T68" fmla="*/ 44 w 44"/>
              <a:gd name="T69" fmla="*/ 66 h 6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4" h="66">
                <a:moveTo>
                  <a:pt x="0" y="65"/>
                </a:moveTo>
                <a:lnTo>
                  <a:pt x="1" y="61"/>
                </a:lnTo>
                <a:lnTo>
                  <a:pt x="3" y="57"/>
                </a:lnTo>
                <a:lnTo>
                  <a:pt x="5" y="49"/>
                </a:lnTo>
                <a:lnTo>
                  <a:pt x="9" y="39"/>
                </a:lnTo>
                <a:lnTo>
                  <a:pt x="15" y="27"/>
                </a:lnTo>
                <a:lnTo>
                  <a:pt x="21" y="17"/>
                </a:lnTo>
                <a:lnTo>
                  <a:pt x="29" y="7"/>
                </a:lnTo>
                <a:lnTo>
                  <a:pt x="35" y="0"/>
                </a:lnTo>
                <a:lnTo>
                  <a:pt x="43" y="1"/>
                </a:lnTo>
                <a:lnTo>
                  <a:pt x="39" y="5"/>
                </a:lnTo>
                <a:lnTo>
                  <a:pt x="35" y="9"/>
                </a:lnTo>
                <a:lnTo>
                  <a:pt x="31" y="15"/>
                </a:lnTo>
                <a:lnTo>
                  <a:pt x="25" y="23"/>
                </a:lnTo>
                <a:lnTo>
                  <a:pt x="19" y="33"/>
                </a:lnTo>
                <a:lnTo>
                  <a:pt x="11" y="45"/>
                </a:lnTo>
                <a:lnTo>
                  <a:pt x="5" y="61"/>
                </a:lnTo>
                <a:lnTo>
                  <a:pt x="3" y="63"/>
                </a:lnTo>
                <a:lnTo>
                  <a:pt x="1" y="63"/>
                </a:lnTo>
                <a:lnTo>
                  <a:pt x="0" y="65"/>
                </a:lnTo>
              </a:path>
            </a:pathLst>
          </a:custGeom>
          <a:solidFill>
            <a:srgbClr val="FF40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1" name="Freeform 143"/>
          <p:cNvSpPr>
            <a:spLocks/>
          </p:cNvSpPr>
          <p:nvPr/>
        </p:nvSpPr>
        <p:spPr bwMode="auto">
          <a:xfrm>
            <a:off x="8347075" y="4268788"/>
            <a:ext cx="71438" cy="111125"/>
          </a:xfrm>
          <a:custGeom>
            <a:avLst/>
            <a:gdLst>
              <a:gd name="T0" fmla="*/ 0 w 44"/>
              <a:gd name="T1" fmla="*/ 109441 h 66"/>
              <a:gd name="T2" fmla="*/ 0 w 44"/>
              <a:gd name="T3" fmla="*/ 109441 h 66"/>
              <a:gd name="T4" fmla="*/ 1624 w 44"/>
              <a:gd name="T5" fmla="*/ 102706 h 66"/>
              <a:gd name="T6" fmla="*/ 4871 w 44"/>
              <a:gd name="T7" fmla="*/ 95972 h 66"/>
              <a:gd name="T8" fmla="*/ 8118 w 44"/>
              <a:gd name="T9" fmla="*/ 82502 h 66"/>
              <a:gd name="T10" fmla="*/ 14612 w 44"/>
              <a:gd name="T11" fmla="*/ 65665 h 66"/>
              <a:gd name="T12" fmla="*/ 24354 w 44"/>
              <a:gd name="T13" fmla="*/ 45460 h 66"/>
              <a:gd name="T14" fmla="*/ 34095 w 44"/>
              <a:gd name="T15" fmla="*/ 28623 h 66"/>
              <a:gd name="T16" fmla="*/ 47084 w 44"/>
              <a:gd name="T17" fmla="*/ 11786 h 66"/>
              <a:gd name="T18" fmla="*/ 56826 w 44"/>
              <a:gd name="T19" fmla="*/ 0 h 66"/>
              <a:gd name="T20" fmla="*/ 69814 w 44"/>
              <a:gd name="T21" fmla="*/ 1684 h 66"/>
              <a:gd name="T22" fmla="*/ 69814 w 44"/>
              <a:gd name="T23" fmla="*/ 1684 h 66"/>
              <a:gd name="T24" fmla="*/ 69814 w 44"/>
              <a:gd name="T25" fmla="*/ 1684 h 66"/>
              <a:gd name="T26" fmla="*/ 63320 w 44"/>
              <a:gd name="T27" fmla="*/ 8419 h 66"/>
              <a:gd name="T28" fmla="*/ 56826 w 44"/>
              <a:gd name="T29" fmla="*/ 15153 h 66"/>
              <a:gd name="T30" fmla="*/ 50331 w 44"/>
              <a:gd name="T31" fmla="*/ 25256 h 66"/>
              <a:gd name="T32" fmla="*/ 40590 w 44"/>
              <a:gd name="T33" fmla="*/ 38725 h 66"/>
              <a:gd name="T34" fmla="*/ 30848 w 44"/>
              <a:gd name="T35" fmla="*/ 55563 h 66"/>
              <a:gd name="T36" fmla="*/ 17860 w 44"/>
              <a:gd name="T37" fmla="*/ 75767 h 66"/>
              <a:gd name="T38" fmla="*/ 8118 w 44"/>
              <a:gd name="T39" fmla="*/ 102706 h 66"/>
              <a:gd name="T40" fmla="*/ 8118 w 44"/>
              <a:gd name="T41" fmla="*/ 102706 h 66"/>
              <a:gd name="T42" fmla="*/ 8118 w 44"/>
              <a:gd name="T43" fmla="*/ 102706 h 66"/>
              <a:gd name="T44" fmla="*/ 4871 w 44"/>
              <a:gd name="T45" fmla="*/ 106074 h 66"/>
              <a:gd name="T46" fmla="*/ 1624 w 44"/>
              <a:gd name="T47" fmla="*/ 106074 h 66"/>
              <a:gd name="T48" fmla="*/ 0 w 44"/>
              <a:gd name="T49" fmla="*/ 109441 h 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44"/>
              <a:gd name="T76" fmla="*/ 0 h 66"/>
              <a:gd name="T77" fmla="*/ 44 w 44"/>
              <a:gd name="T78" fmla="*/ 66 h 6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44" h="66">
                <a:moveTo>
                  <a:pt x="0" y="65"/>
                </a:moveTo>
                <a:lnTo>
                  <a:pt x="0" y="65"/>
                </a:lnTo>
                <a:lnTo>
                  <a:pt x="1" y="61"/>
                </a:lnTo>
                <a:lnTo>
                  <a:pt x="3" y="57"/>
                </a:lnTo>
                <a:lnTo>
                  <a:pt x="5" y="49"/>
                </a:lnTo>
                <a:lnTo>
                  <a:pt x="9" y="39"/>
                </a:lnTo>
                <a:lnTo>
                  <a:pt x="15" y="27"/>
                </a:lnTo>
                <a:lnTo>
                  <a:pt x="21" y="17"/>
                </a:lnTo>
                <a:lnTo>
                  <a:pt x="29" y="7"/>
                </a:lnTo>
                <a:lnTo>
                  <a:pt x="35" y="0"/>
                </a:lnTo>
                <a:lnTo>
                  <a:pt x="43" y="1"/>
                </a:lnTo>
                <a:lnTo>
                  <a:pt x="39" y="5"/>
                </a:lnTo>
                <a:lnTo>
                  <a:pt x="35" y="9"/>
                </a:lnTo>
                <a:lnTo>
                  <a:pt x="31" y="15"/>
                </a:lnTo>
                <a:lnTo>
                  <a:pt x="25" y="23"/>
                </a:lnTo>
                <a:lnTo>
                  <a:pt x="19" y="33"/>
                </a:lnTo>
                <a:lnTo>
                  <a:pt x="11" y="45"/>
                </a:lnTo>
                <a:lnTo>
                  <a:pt x="5" y="61"/>
                </a:lnTo>
                <a:lnTo>
                  <a:pt x="3" y="63"/>
                </a:lnTo>
                <a:lnTo>
                  <a:pt x="1" y="63"/>
                </a:lnTo>
                <a:lnTo>
                  <a:pt x="0" y="6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2" name="Freeform 144"/>
          <p:cNvSpPr>
            <a:spLocks/>
          </p:cNvSpPr>
          <p:nvPr/>
        </p:nvSpPr>
        <p:spPr bwMode="auto">
          <a:xfrm>
            <a:off x="8372475" y="3924300"/>
            <a:ext cx="96838" cy="153988"/>
          </a:xfrm>
          <a:custGeom>
            <a:avLst/>
            <a:gdLst>
              <a:gd name="T0" fmla="*/ 7938 w 61"/>
              <a:gd name="T1" fmla="*/ 0 h 91"/>
              <a:gd name="T2" fmla="*/ 7938 w 61"/>
              <a:gd name="T3" fmla="*/ 0 h 91"/>
              <a:gd name="T4" fmla="*/ 7938 w 61"/>
              <a:gd name="T5" fmla="*/ 1692 h 91"/>
              <a:gd name="T6" fmla="*/ 11113 w 61"/>
              <a:gd name="T7" fmla="*/ 1692 h 91"/>
              <a:gd name="T8" fmla="*/ 11113 w 61"/>
              <a:gd name="T9" fmla="*/ 8461 h 91"/>
              <a:gd name="T10" fmla="*/ 14288 w 61"/>
              <a:gd name="T11" fmla="*/ 15230 h 91"/>
              <a:gd name="T12" fmla="*/ 17463 w 61"/>
              <a:gd name="T13" fmla="*/ 21998 h 91"/>
              <a:gd name="T14" fmla="*/ 23813 w 61"/>
              <a:gd name="T15" fmla="*/ 32151 h 91"/>
              <a:gd name="T16" fmla="*/ 26988 w 61"/>
              <a:gd name="T17" fmla="*/ 38920 h 91"/>
              <a:gd name="T18" fmla="*/ 30163 w 61"/>
              <a:gd name="T19" fmla="*/ 49073 h 91"/>
              <a:gd name="T20" fmla="*/ 36513 w 61"/>
              <a:gd name="T21" fmla="*/ 59226 h 91"/>
              <a:gd name="T22" fmla="*/ 42863 w 61"/>
              <a:gd name="T23" fmla="*/ 69379 h 91"/>
              <a:gd name="T24" fmla="*/ 46038 w 61"/>
              <a:gd name="T25" fmla="*/ 77840 h 91"/>
              <a:gd name="T26" fmla="*/ 50800 w 61"/>
              <a:gd name="T27" fmla="*/ 87993 h 91"/>
              <a:gd name="T28" fmla="*/ 57150 w 61"/>
              <a:gd name="T29" fmla="*/ 94762 h 91"/>
              <a:gd name="T30" fmla="*/ 63500 w 61"/>
              <a:gd name="T31" fmla="*/ 101531 h 91"/>
              <a:gd name="T32" fmla="*/ 69850 w 61"/>
              <a:gd name="T33" fmla="*/ 108299 h 91"/>
              <a:gd name="T34" fmla="*/ 73025 w 61"/>
              <a:gd name="T35" fmla="*/ 115068 h 91"/>
              <a:gd name="T36" fmla="*/ 79375 w 61"/>
              <a:gd name="T37" fmla="*/ 121837 h 91"/>
              <a:gd name="T38" fmla="*/ 82550 w 61"/>
              <a:gd name="T39" fmla="*/ 135374 h 91"/>
              <a:gd name="T40" fmla="*/ 92075 w 61"/>
              <a:gd name="T41" fmla="*/ 145527 h 91"/>
              <a:gd name="T42" fmla="*/ 95250 w 61"/>
              <a:gd name="T43" fmla="*/ 152296 h 91"/>
              <a:gd name="T44" fmla="*/ 92075 w 61"/>
              <a:gd name="T45" fmla="*/ 152296 h 91"/>
              <a:gd name="T46" fmla="*/ 79375 w 61"/>
              <a:gd name="T47" fmla="*/ 142143 h 91"/>
              <a:gd name="T48" fmla="*/ 60325 w 61"/>
              <a:gd name="T49" fmla="*/ 118452 h 91"/>
              <a:gd name="T50" fmla="*/ 60325 w 61"/>
              <a:gd name="T51" fmla="*/ 118452 h 91"/>
              <a:gd name="T52" fmla="*/ 57150 w 61"/>
              <a:gd name="T53" fmla="*/ 115068 h 91"/>
              <a:gd name="T54" fmla="*/ 53975 w 61"/>
              <a:gd name="T55" fmla="*/ 108299 h 91"/>
              <a:gd name="T56" fmla="*/ 47625 w 61"/>
              <a:gd name="T57" fmla="*/ 101531 h 91"/>
              <a:gd name="T58" fmla="*/ 46038 w 61"/>
              <a:gd name="T59" fmla="*/ 98146 h 91"/>
              <a:gd name="T60" fmla="*/ 39688 w 61"/>
              <a:gd name="T61" fmla="*/ 87993 h 91"/>
              <a:gd name="T62" fmla="*/ 33338 w 61"/>
              <a:gd name="T63" fmla="*/ 77840 h 91"/>
              <a:gd name="T64" fmla="*/ 26988 w 61"/>
              <a:gd name="T65" fmla="*/ 69379 h 91"/>
              <a:gd name="T66" fmla="*/ 20638 w 61"/>
              <a:gd name="T67" fmla="*/ 59226 h 91"/>
              <a:gd name="T68" fmla="*/ 17463 w 61"/>
              <a:gd name="T69" fmla="*/ 49073 h 91"/>
              <a:gd name="T70" fmla="*/ 11113 w 61"/>
              <a:gd name="T71" fmla="*/ 38920 h 91"/>
              <a:gd name="T72" fmla="*/ 7938 w 61"/>
              <a:gd name="T73" fmla="*/ 32151 h 91"/>
              <a:gd name="T74" fmla="*/ 1588 w 61"/>
              <a:gd name="T75" fmla="*/ 21998 h 91"/>
              <a:gd name="T76" fmla="*/ 1588 w 61"/>
              <a:gd name="T77" fmla="*/ 15230 h 91"/>
              <a:gd name="T78" fmla="*/ 0 w 61"/>
              <a:gd name="T79" fmla="*/ 8461 h 91"/>
              <a:gd name="T80" fmla="*/ 0 w 61"/>
              <a:gd name="T81" fmla="*/ 1692 h 91"/>
              <a:gd name="T82" fmla="*/ 0 w 61"/>
              <a:gd name="T83" fmla="*/ 1692 h 91"/>
              <a:gd name="T84" fmla="*/ 1588 w 61"/>
              <a:gd name="T85" fmla="*/ 0 h 91"/>
              <a:gd name="T86" fmla="*/ 4763 w 61"/>
              <a:gd name="T87" fmla="*/ 0 h 91"/>
              <a:gd name="T88" fmla="*/ 7938 w 61"/>
              <a:gd name="T89" fmla="*/ 0 h 9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61"/>
              <a:gd name="T136" fmla="*/ 0 h 91"/>
              <a:gd name="T137" fmla="*/ 61 w 61"/>
              <a:gd name="T138" fmla="*/ 91 h 9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61" h="91">
                <a:moveTo>
                  <a:pt x="5" y="0"/>
                </a:moveTo>
                <a:lnTo>
                  <a:pt x="5" y="0"/>
                </a:lnTo>
                <a:lnTo>
                  <a:pt x="5" y="1"/>
                </a:lnTo>
                <a:lnTo>
                  <a:pt x="7" y="1"/>
                </a:lnTo>
                <a:lnTo>
                  <a:pt x="7" y="5"/>
                </a:lnTo>
                <a:lnTo>
                  <a:pt x="9" y="9"/>
                </a:lnTo>
                <a:lnTo>
                  <a:pt x="11" y="13"/>
                </a:lnTo>
                <a:lnTo>
                  <a:pt x="15" y="19"/>
                </a:lnTo>
                <a:lnTo>
                  <a:pt x="17" y="23"/>
                </a:lnTo>
                <a:lnTo>
                  <a:pt x="19" y="29"/>
                </a:lnTo>
                <a:lnTo>
                  <a:pt x="23" y="35"/>
                </a:lnTo>
                <a:lnTo>
                  <a:pt x="27" y="41"/>
                </a:lnTo>
                <a:lnTo>
                  <a:pt x="29" y="46"/>
                </a:lnTo>
                <a:lnTo>
                  <a:pt x="32" y="52"/>
                </a:lnTo>
                <a:lnTo>
                  <a:pt x="36" y="56"/>
                </a:lnTo>
                <a:lnTo>
                  <a:pt x="40" y="60"/>
                </a:lnTo>
                <a:lnTo>
                  <a:pt x="44" y="64"/>
                </a:lnTo>
                <a:lnTo>
                  <a:pt x="46" y="68"/>
                </a:lnTo>
                <a:lnTo>
                  <a:pt x="50" y="72"/>
                </a:lnTo>
                <a:lnTo>
                  <a:pt x="52" y="80"/>
                </a:lnTo>
                <a:lnTo>
                  <a:pt x="58" y="86"/>
                </a:lnTo>
                <a:lnTo>
                  <a:pt x="60" y="90"/>
                </a:lnTo>
                <a:lnTo>
                  <a:pt x="58" y="90"/>
                </a:lnTo>
                <a:lnTo>
                  <a:pt x="50" y="84"/>
                </a:lnTo>
                <a:lnTo>
                  <a:pt x="38" y="70"/>
                </a:lnTo>
                <a:lnTo>
                  <a:pt x="36" y="68"/>
                </a:lnTo>
                <a:lnTo>
                  <a:pt x="34" y="64"/>
                </a:lnTo>
                <a:lnTo>
                  <a:pt x="30" y="60"/>
                </a:lnTo>
                <a:lnTo>
                  <a:pt x="29" y="58"/>
                </a:lnTo>
                <a:lnTo>
                  <a:pt x="25" y="52"/>
                </a:lnTo>
                <a:lnTo>
                  <a:pt x="21" y="46"/>
                </a:lnTo>
                <a:lnTo>
                  <a:pt x="17" y="41"/>
                </a:lnTo>
                <a:lnTo>
                  <a:pt x="13" y="35"/>
                </a:lnTo>
                <a:lnTo>
                  <a:pt x="11" y="29"/>
                </a:lnTo>
                <a:lnTo>
                  <a:pt x="7" y="23"/>
                </a:lnTo>
                <a:lnTo>
                  <a:pt x="5" y="19"/>
                </a:lnTo>
                <a:lnTo>
                  <a:pt x="1" y="13"/>
                </a:lnTo>
                <a:lnTo>
                  <a:pt x="1" y="9"/>
                </a:lnTo>
                <a:lnTo>
                  <a:pt x="0" y="5"/>
                </a:lnTo>
                <a:lnTo>
                  <a:pt x="0" y="1"/>
                </a:lnTo>
                <a:lnTo>
                  <a:pt x="1" y="0"/>
                </a:lnTo>
                <a:lnTo>
                  <a:pt x="3" y="0"/>
                </a:lnTo>
                <a:lnTo>
                  <a:pt x="5" y="0"/>
                </a:lnTo>
              </a:path>
            </a:pathLst>
          </a:custGeom>
          <a:solidFill>
            <a:srgbClr val="FF40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3" name="Freeform 145"/>
          <p:cNvSpPr>
            <a:spLocks/>
          </p:cNvSpPr>
          <p:nvPr/>
        </p:nvSpPr>
        <p:spPr bwMode="auto">
          <a:xfrm>
            <a:off x="8372475" y="3924300"/>
            <a:ext cx="96838" cy="153988"/>
          </a:xfrm>
          <a:custGeom>
            <a:avLst/>
            <a:gdLst>
              <a:gd name="T0" fmla="*/ 7938 w 61"/>
              <a:gd name="T1" fmla="*/ 0 h 91"/>
              <a:gd name="T2" fmla="*/ 7938 w 61"/>
              <a:gd name="T3" fmla="*/ 0 h 91"/>
              <a:gd name="T4" fmla="*/ 7938 w 61"/>
              <a:gd name="T5" fmla="*/ 0 h 91"/>
              <a:gd name="T6" fmla="*/ 7938 w 61"/>
              <a:gd name="T7" fmla="*/ 1692 h 91"/>
              <a:gd name="T8" fmla="*/ 11113 w 61"/>
              <a:gd name="T9" fmla="*/ 1692 h 91"/>
              <a:gd name="T10" fmla="*/ 11113 w 61"/>
              <a:gd name="T11" fmla="*/ 8461 h 91"/>
              <a:gd name="T12" fmla="*/ 14288 w 61"/>
              <a:gd name="T13" fmla="*/ 15230 h 91"/>
              <a:gd name="T14" fmla="*/ 17463 w 61"/>
              <a:gd name="T15" fmla="*/ 21998 h 91"/>
              <a:gd name="T16" fmla="*/ 23813 w 61"/>
              <a:gd name="T17" fmla="*/ 32151 h 91"/>
              <a:gd name="T18" fmla="*/ 26988 w 61"/>
              <a:gd name="T19" fmla="*/ 38920 h 91"/>
              <a:gd name="T20" fmla="*/ 30163 w 61"/>
              <a:gd name="T21" fmla="*/ 49073 h 91"/>
              <a:gd name="T22" fmla="*/ 36513 w 61"/>
              <a:gd name="T23" fmla="*/ 59226 h 91"/>
              <a:gd name="T24" fmla="*/ 42863 w 61"/>
              <a:gd name="T25" fmla="*/ 69379 h 91"/>
              <a:gd name="T26" fmla="*/ 46038 w 61"/>
              <a:gd name="T27" fmla="*/ 77840 h 91"/>
              <a:gd name="T28" fmla="*/ 50800 w 61"/>
              <a:gd name="T29" fmla="*/ 87993 h 91"/>
              <a:gd name="T30" fmla="*/ 57150 w 61"/>
              <a:gd name="T31" fmla="*/ 94762 h 91"/>
              <a:gd name="T32" fmla="*/ 63500 w 61"/>
              <a:gd name="T33" fmla="*/ 101531 h 91"/>
              <a:gd name="T34" fmla="*/ 69850 w 61"/>
              <a:gd name="T35" fmla="*/ 108299 h 91"/>
              <a:gd name="T36" fmla="*/ 69850 w 61"/>
              <a:gd name="T37" fmla="*/ 108299 h 91"/>
              <a:gd name="T38" fmla="*/ 73025 w 61"/>
              <a:gd name="T39" fmla="*/ 115068 h 91"/>
              <a:gd name="T40" fmla="*/ 79375 w 61"/>
              <a:gd name="T41" fmla="*/ 121837 h 91"/>
              <a:gd name="T42" fmla="*/ 82550 w 61"/>
              <a:gd name="T43" fmla="*/ 135374 h 91"/>
              <a:gd name="T44" fmla="*/ 92075 w 61"/>
              <a:gd name="T45" fmla="*/ 145527 h 91"/>
              <a:gd name="T46" fmla="*/ 95250 w 61"/>
              <a:gd name="T47" fmla="*/ 152296 h 91"/>
              <a:gd name="T48" fmla="*/ 92075 w 61"/>
              <a:gd name="T49" fmla="*/ 152296 h 91"/>
              <a:gd name="T50" fmla="*/ 79375 w 61"/>
              <a:gd name="T51" fmla="*/ 142143 h 91"/>
              <a:gd name="T52" fmla="*/ 60325 w 61"/>
              <a:gd name="T53" fmla="*/ 118452 h 91"/>
              <a:gd name="T54" fmla="*/ 60325 w 61"/>
              <a:gd name="T55" fmla="*/ 118452 h 91"/>
              <a:gd name="T56" fmla="*/ 60325 w 61"/>
              <a:gd name="T57" fmla="*/ 118452 h 91"/>
              <a:gd name="T58" fmla="*/ 57150 w 61"/>
              <a:gd name="T59" fmla="*/ 115068 h 91"/>
              <a:gd name="T60" fmla="*/ 53975 w 61"/>
              <a:gd name="T61" fmla="*/ 108299 h 91"/>
              <a:gd name="T62" fmla="*/ 47625 w 61"/>
              <a:gd name="T63" fmla="*/ 101531 h 91"/>
              <a:gd name="T64" fmla="*/ 46038 w 61"/>
              <a:gd name="T65" fmla="*/ 98146 h 91"/>
              <a:gd name="T66" fmla="*/ 39688 w 61"/>
              <a:gd name="T67" fmla="*/ 87993 h 91"/>
              <a:gd name="T68" fmla="*/ 33338 w 61"/>
              <a:gd name="T69" fmla="*/ 77840 h 91"/>
              <a:gd name="T70" fmla="*/ 26988 w 61"/>
              <a:gd name="T71" fmla="*/ 69379 h 91"/>
              <a:gd name="T72" fmla="*/ 20638 w 61"/>
              <a:gd name="T73" fmla="*/ 59226 h 91"/>
              <a:gd name="T74" fmla="*/ 17463 w 61"/>
              <a:gd name="T75" fmla="*/ 49073 h 91"/>
              <a:gd name="T76" fmla="*/ 11113 w 61"/>
              <a:gd name="T77" fmla="*/ 38920 h 91"/>
              <a:gd name="T78" fmla="*/ 7938 w 61"/>
              <a:gd name="T79" fmla="*/ 32151 h 91"/>
              <a:gd name="T80" fmla="*/ 1588 w 61"/>
              <a:gd name="T81" fmla="*/ 21998 h 91"/>
              <a:gd name="T82" fmla="*/ 1588 w 61"/>
              <a:gd name="T83" fmla="*/ 15230 h 91"/>
              <a:gd name="T84" fmla="*/ 0 w 61"/>
              <a:gd name="T85" fmla="*/ 8461 h 91"/>
              <a:gd name="T86" fmla="*/ 0 w 61"/>
              <a:gd name="T87" fmla="*/ 1692 h 91"/>
              <a:gd name="T88" fmla="*/ 0 w 61"/>
              <a:gd name="T89" fmla="*/ 1692 h 91"/>
              <a:gd name="T90" fmla="*/ 0 w 61"/>
              <a:gd name="T91" fmla="*/ 1692 h 91"/>
              <a:gd name="T92" fmla="*/ 1588 w 61"/>
              <a:gd name="T93" fmla="*/ 0 h 91"/>
              <a:gd name="T94" fmla="*/ 4763 w 61"/>
              <a:gd name="T95" fmla="*/ 0 h 91"/>
              <a:gd name="T96" fmla="*/ 7938 w 61"/>
              <a:gd name="T97" fmla="*/ 0 h 9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61"/>
              <a:gd name="T148" fmla="*/ 0 h 91"/>
              <a:gd name="T149" fmla="*/ 61 w 61"/>
              <a:gd name="T150" fmla="*/ 91 h 9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61" h="91">
                <a:moveTo>
                  <a:pt x="5" y="0"/>
                </a:moveTo>
                <a:lnTo>
                  <a:pt x="5" y="0"/>
                </a:lnTo>
                <a:lnTo>
                  <a:pt x="5" y="1"/>
                </a:lnTo>
                <a:lnTo>
                  <a:pt x="7" y="1"/>
                </a:lnTo>
                <a:lnTo>
                  <a:pt x="7" y="5"/>
                </a:lnTo>
                <a:lnTo>
                  <a:pt x="9" y="9"/>
                </a:lnTo>
                <a:lnTo>
                  <a:pt x="11" y="13"/>
                </a:lnTo>
                <a:lnTo>
                  <a:pt x="15" y="19"/>
                </a:lnTo>
                <a:lnTo>
                  <a:pt x="17" y="23"/>
                </a:lnTo>
                <a:lnTo>
                  <a:pt x="19" y="29"/>
                </a:lnTo>
                <a:lnTo>
                  <a:pt x="23" y="35"/>
                </a:lnTo>
                <a:lnTo>
                  <a:pt x="27" y="41"/>
                </a:lnTo>
                <a:lnTo>
                  <a:pt x="29" y="46"/>
                </a:lnTo>
                <a:lnTo>
                  <a:pt x="32" y="52"/>
                </a:lnTo>
                <a:lnTo>
                  <a:pt x="36" y="56"/>
                </a:lnTo>
                <a:lnTo>
                  <a:pt x="40" y="60"/>
                </a:lnTo>
                <a:lnTo>
                  <a:pt x="44" y="64"/>
                </a:lnTo>
                <a:lnTo>
                  <a:pt x="46" y="68"/>
                </a:lnTo>
                <a:lnTo>
                  <a:pt x="50" y="72"/>
                </a:lnTo>
                <a:lnTo>
                  <a:pt x="52" y="80"/>
                </a:lnTo>
                <a:lnTo>
                  <a:pt x="58" y="86"/>
                </a:lnTo>
                <a:lnTo>
                  <a:pt x="60" y="90"/>
                </a:lnTo>
                <a:lnTo>
                  <a:pt x="58" y="90"/>
                </a:lnTo>
                <a:lnTo>
                  <a:pt x="50" y="84"/>
                </a:lnTo>
                <a:lnTo>
                  <a:pt x="38" y="70"/>
                </a:lnTo>
                <a:lnTo>
                  <a:pt x="36" y="68"/>
                </a:lnTo>
                <a:lnTo>
                  <a:pt x="34" y="64"/>
                </a:lnTo>
                <a:lnTo>
                  <a:pt x="30" y="60"/>
                </a:lnTo>
                <a:lnTo>
                  <a:pt x="29" y="58"/>
                </a:lnTo>
                <a:lnTo>
                  <a:pt x="25" y="52"/>
                </a:lnTo>
                <a:lnTo>
                  <a:pt x="21" y="46"/>
                </a:lnTo>
                <a:lnTo>
                  <a:pt x="17" y="41"/>
                </a:lnTo>
                <a:lnTo>
                  <a:pt x="13" y="35"/>
                </a:lnTo>
                <a:lnTo>
                  <a:pt x="11" y="29"/>
                </a:lnTo>
                <a:lnTo>
                  <a:pt x="7" y="23"/>
                </a:lnTo>
                <a:lnTo>
                  <a:pt x="5" y="19"/>
                </a:lnTo>
                <a:lnTo>
                  <a:pt x="1" y="13"/>
                </a:lnTo>
                <a:lnTo>
                  <a:pt x="1" y="9"/>
                </a:lnTo>
                <a:lnTo>
                  <a:pt x="0" y="5"/>
                </a:lnTo>
                <a:lnTo>
                  <a:pt x="0" y="1"/>
                </a:lnTo>
                <a:lnTo>
                  <a:pt x="1" y="0"/>
                </a:lnTo>
                <a:lnTo>
                  <a:pt x="3" y="0"/>
                </a:lnTo>
                <a:lnTo>
                  <a:pt x="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4" name="Freeform 146"/>
          <p:cNvSpPr>
            <a:spLocks/>
          </p:cNvSpPr>
          <p:nvPr/>
        </p:nvSpPr>
        <p:spPr bwMode="auto">
          <a:xfrm>
            <a:off x="8461375" y="4084638"/>
            <a:ext cx="52388" cy="138112"/>
          </a:xfrm>
          <a:custGeom>
            <a:avLst/>
            <a:gdLst>
              <a:gd name="T0" fmla="*/ 20638 w 33"/>
              <a:gd name="T1" fmla="*/ 0 h 82"/>
              <a:gd name="T2" fmla="*/ 46038 w 33"/>
              <a:gd name="T3" fmla="*/ 32002 h 82"/>
              <a:gd name="T4" fmla="*/ 50800 w 33"/>
              <a:gd name="T5" fmla="*/ 129691 h 82"/>
              <a:gd name="T6" fmla="*/ 7938 w 33"/>
              <a:gd name="T7" fmla="*/ 136428 h 82"/>
              <a:gd name="T8" fmla="*/ 0 w 33"/>
              <a:gd name="T9" fmla="*/ 133059 h 82"/>
              <a:gd name="T10" fmla="*/ 38100 w 33"/>
              <a:gd name="T11" fmla="*/ 106110 h 82"/>
              <a:gd name="T12" fmla="*/ 33338 w 33"/>
              <a:gd name="T13" fmla="*/ 38739 h 82"/>
              <a:gd name="T14" fmla="*/ 7938 w 33"/>
              <a:gd name="T15" fmla="*/ 5053 h 82"/>
              <a:gd name="T16" fmla="*/ 20638 w 33"/>
              <a:gd name="T17" fmla="*/ 0 h 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82"/>
              <a:gd name="T29" fmla="*/ 33 w 33"/>
              <a:gd name="T30" fmla="*/ 82 h 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82">
                <a:moveTo>
                  <a:pt x="13" y="0"/>
                </a:moveTo>
                <a:lnTo>
                  <a:pt x="29" y="19"/>
                </a:lnTo>
                <a:lnTo>
                  <a:pt x="32" y="77"/>
                </a:lnTo>
                <a:lnTo>
                  <a:pt x="5" y="81"/>
                </a:lnTo>
                <a:lnTo>
                  <a:pt x="0" y="79"/>
                </a:lnTo>
                <a:lnTo>
                  <a:pt x="24" y="63"/>
                </a:lnTo>
                <a:lnTo>
                  <a:pt x="21" y="23"/>
                </a:lnTo>
                <a:lnTo>
                  <a:pt x="5" y="3"/>
                </a:lnTo>
                <a:lnTo>
                  <a:pt x="13" y="0"/>
                </a:lnTo>
              </a:path>
            </a:pathLst>
          </a:custGeom>
          <a:solidFill>
            <a:srgbClr val="FF409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5" name="Freeform 147"/>
          <p:cNvSpPr>
            <a:spLocks/>
          </p:cNvSpPr>
          <p:nvPr/>
        </p:nvSpPr>
        <p:spPr bwMode="auto">
          <a:xfrm>
            <a:off x="8461375" y="4084638"/>
            <a:ext cx="52388" cy="138112"/>
          </a:xfrm>
          <a:custGeom>
            <a:avLst/>
            <a:gdLst>
              <a:gd name="T0" fmla="*/ 20638 w 33"/>
              <a:gd name="T1" fmla="*/ 0 h 82"/>
              <a:gd name="T2" fmla="*/ 46038 w 33"/>
              <a:gd name="T3" fmla="*/ 32002 h 82"/>
              <a:gd name="T4" fmla="*/ 50800 w 33"/>
              <a:gd name="T5" fmla="*/ 129691 h 82"/>
              <a:gd name="T6" fmla="*/ 7938 w 33"/>
              <a:gd name="T7" fmla="*/ 136428 h 82"/>
              <a:gd name="T8" fmla="*/ 0 w 33"/>
              <a:gd name="T9" fmla="*/ 133059 h 82"/>
              <a:gd name="T10" fmla="*/ 38100 w 33"/>
              <a:gd name="T11" fmla="*/ 106110 h 82"/>
              <a:gd name="T12" fmla="*/ 33338 w 33"/>
              <a:gd name="T13" fmla="*/ 38739 h 82"/>
              <a:gd name="T14" fmla="*/ 7938 w 33"/>
              <a:gd name="T15" fmla="*/ 5053 h 82"/>
              <a:gd name="T16" fmla="*/ 20638 w 33"/>
              <a:gd name="T17" fmla="*/ 0 h 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82"/>
              <a:gd name="T29" fmla="*/ 33 w 33"/>
              <a:gd name="T30" fmla="*/ 82 h 8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82">
                <a:moveTo>
                  <a:pt x="13" y="0"/>
                </a:moveTo>
                <a:lnTo>
                  <a:pt x="29" y="19"/>
                </a:lnTo>
                <a:lnTo>
                  <a:pt x="32" y="77"/>
                </a:lnTo>
                <a:lnTo>
                  <a:pt x="5" y="81"/>
                </a:lnTo>
                <a:lnTo>
                  <a:pt x="0" y="79"/>
                </a:lnTo>
                <a:lnTo>
                  <a:pt x="24" y="63"/>
                </a:lnTo>
                <a:lnTo>
                  <a:pt x="21" y="23"/>
                </a:lnTo>
                <a:lnTo>
                  <a:pt x="5" y="3"/>
                </a:lnTo>
                <a:lnTo>
                  <a:pt x="1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6" name="Freeform 148"/>
          <p:cNvSpPr>
            <a:spLocks/>
          </p:cNvSpPr>
          <p:nvPr/>
        </p:nvSpPr>
        <p:spPr bwMode="auto">
          <a:xfrm>
            <a:off x="8313738" y="3568700"/>
            <a:ext cx="74612" cy="227013"/>
          </a:xfrm>
          <a:custGeom>
            <a:avLst/>
            <a:gdLst>
              <a:gd name="T0" fmla="*/ 14598 w 46"/>
              <a:gd name="T1" fmla="*/ 31715 h 136"/>
              <a:gd name="T2" fmla="*/ 21086 w 46"/>
              <a:gd name="T3" fmla="*/ 25038 h 136"/>
              <a:gd name="T4" fmla="*/ 24330 w 46"/>
              <a:gd name="T5" fmla="*/ 21700 h 136"/>
              <a:gd name="T6" fmla="*/ 30818 w 46"/>
              <a:gd name="T7" fmla="*/ 15023 h 136"/>
              <a:gd name="T8" fmla="*/ 37306 w 46"/>
              <a:gd name="T9" fmla="*/ 11684 h 136"/>
              <a:gd name="T10" fmla="*/ 43794 w 46"/>
              <a:gd name="T11" fmla="*/ 5008 h 136"/>
              <a:gd name="T12" fmla="*/ 47038 w 46"/>
              <a:gd name="T13" fmla="*/ 1669 h 136"/>
              <a:gd name="T14" fmla="*/ 56770 w 46"/>
              <a:gd name="T15" fmla="*/ 0 h 136"/>
              <a:gd name="T16" fmla="*/ 69746 w 46"/>
              <a:gd name="T17" fmla="*/ 0 h 136"/>
              <a:gd name="T18" fmla="*/ 69746 w 46"/>
              <a:gd name="T19" fmla="*/ 0 h 136"/>
              <a:gd name="T20" fmla="*/ 69746 w 46"/>
              <a:gd name="T21" fmla="*/ 1669 h 136"/>
              <a:gd name="T22" fmla="*/ 69746 w 46"/>
              <a:gd name="T23" fmla="*/ 8346 h 136"/>
              <a:gd name="T24" fmla="*/ 72990 w 46"/>
              <a:gd name="T25" fmla="*/ 11684 h 136"/>
              <a:gd name="T26" fmla="*/ 72990 w 46"/>
              <a:gd name="T27" fmla="*/ 18361 h 136"/>
              <a:gd name="T28" fmla="*/ 72990 w 46"/>
              <a:gd name="T29" fmla="*/ 21700 h 136"/>
              <a:gd name="T30" fmla="*/ 72990 w 46"/>
              <a:gd name="T31" fmla="*/ 25038 h 136"/>
              <a:gd name="T32" fmla="*/ 72990 w 46"/>
              <a:gd name="T33" fmla="*/ 28377 h 136"/>
              <a:gd name="T34" fmla="*/ 63258 w 46"/>
              <a:gd name="T35" fmla="*/ 45069 h 136"/>
              <a:gd name="T36" fmla="*/ 60014 w 46"/>
              <a:gd name="T37" fmla="*/ 58422 h 136"/>
              <a:gd name="T38" fmla="*/ 63258 w 46"/>
              <a:gd name="T39" fmla="*/ 71776 h 136"/>
              <a:gd name="T40" fmla="*/ 56770 w 46"/>
              <a:gd name="T41" fmla="*/ 90138 h 136"/>
              <a:gd name="T42" fmla="*/ 47038 w 46"/>
              <a:gd name="T43" fmla="*/ 106830 h 136"/>
              <a:gd name="T44" fmla="*/ 43794 w 46"/>
              <a:gd name="T45" fmla="*/ 120183 h 136"/>
              <a:gd name="T46" fmla="*/ 27574 w 46"/>
              <a:gd name="T47" fmla="*/ 136875 h 136"/>
              <a:gd name="T48" fmla="*/ 27574 w 46"/>
              <a:gd name="T49" fmla="*/ 151898 h 136"/>
              <a:gd name="T50" fmla="*/ 14598 w 46"/>
              <a:gd name="T51" fmla="*/ 171929 h 136"/>
              <a:gd name="T52" fmla="*/ 14598 w 46"/>
              <a:gd name="T53" fmla="*/ 181944 h 136"/>
              <a:gd name="T54" fmla="*/ 14598 w 46"/>
              <a:gd name="T55" fmla="*/ 185283 h 136"/>
              <a:gd name="T56" fmla="*/ 14598 w 46"/>
              <a:gd name="T57" fmla="*/ 195298 h 136"/>
              <a:gd name="T58" fmla="*/ 14598 w 46"/>
              <a:gd name="T59" fmla="*/ 205313 h 136"/>
              <a:gd name="T60" fmla="*/ 14598 w 46"/>
              <a:gd name="T61" fmla="*/ 218667 h 136"/>
              <a:gd name="T62" fmla="*/ 14598 w 46"/>
              <a:gd name="T63" fmla="*/ 225344 h 136"/>
              <a:gd name="T64" fmla="*/ 11354 w 46"/>
              <a:gd name="T65" fmla="*/ 225344 h 136"/>
              <a:gd name="T66" fmla="*/ 8110 w 46"/>
              <a:gd name="T67" fmla="*/ 215329 h 136"/>
              <a:gd name="T68" fmla="*/ 1622 w 46"/>
              <a:gd name="T69" fmla="*/ 188621 h 136"/>
              <a:gd name="T70" fmla="*/ 1622 w 46"/>
              <a:gd name="T71" fmla="*/ 181944 h 136"/>
              <a:gd name="T72" fmla="*/ 0 w 46"/>
              <a:gd name="T73" fmla="*/ 175267 h 136"/>
              <a:gd name="T74" fmla="*/ 0 w 46"/>
              <a:gd name="T75" fmla="*/ 165252 h 136"/>
              <a:gd name="T76" fmla="*/ 0 w 46"/>
              <a:gd name="T77" fmla="*/ 155237 h 136"/>
              <a:gd name="T78" fmla="*/ 0 w 46"/>
              <a:gd name="T79" fmla="*/ 146891 h 136"/>
              <a:gd name="T80" fmla="*/ 0 w 46"/>
              <a:gd name="T81" fmla="*/ 136875 h 136"/>
              <a:gd name="T82" fmla="*/ 0 w 46"/>
              <a:gd name="T83" fmla="*/ 130199 h 136"/>
              <a:gd name="T84" fmla="*/ 0 w 46"/>
              <a:gd name="T85" fmla="*/ 126860 h 136"/>
              <a:gd name="T86" fmla="*/ 1622 w 46"/>
              <a:gd name="T87" fmla="*/ 103491 h 136"/>
              <a:gd name="T88" fmla="*/ 14598 w 46"/>
              <a:gd name="T89" fmla="*/ 96814 h 136"/>
              <a:gd name="T90" fmla="*/ 14598 w 46"/>
              <a:gd name="T91" fmla="*/ 75115 h 136"/>
              <a:gd name="T92" fmla="*/ 27574 w 46"/>
              <a:gd name="T93" fmla="*/ 58422 h 136"/>
              <a:gd name="T94" fmla="*/ 30818 w 46"/>
              <a:gd name="T95" fmla="*/ 51746 h 136"/>
              <a:gd name="T96" fmla="*/ 30818 w 46"/>
              <a:gd name="T97" fmla="*/ 45069 h 136"/>
              <a:gd name="T98" fmla="*/ 30818 w 46"/>
              <a:gd name="T99" fmla="*/ 38392 h 136"/>
              <a:gd name="T100" fmla="*/ 24330 w 46"/>
              <a:gd name="T101" fmla="*/ 38392 h 136"/>
              <a:gd name="T102" fmla="*/ 21086 w 46"/>
              <a:gd name="T103" fmla="*/ 35053 h 136"/>
              <a:gd name="T104" fmla="*/ 14598 w 46"/>
              <a:gd name="T105" fmla="*/ 31715 h 136"/>
              <a:gd name="T106" fmla="*/ 14598 w 46"/>
              <a:gd name="T107" fmla="*/ 31715 h 136"/>
              <a:gd name="T108" fmla="*/ 14598 w 46"/>
              <a:gd name="T109" fmla="*/ 31715 h 1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6"/>
              <a:gd name="T166" fmla="*/ 0 h 136"/>
              <a:gd name="T167" fmla="*/ 46 w 46"/>
              <a:gd name="T168" fmla="*/ 136 h 1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6" h="136">
                <a:moveTo>
                  <a:pt x="9" y="19"/>
                </a:moveTo>
                <a:lnTo>
                  <a:pt x="13" y="15"/>
                </a:lnTo>
                <a:lnTo>
                  <a:pt x="15" y="13"/>
                </a:lnTo>
                <a:lnTo>
                  <a:pt x="19" y="9"/>
                </a:lnTo>
                <a:lnTo>
                  <a:pt x="23" y="7"/>
                </a:lnTo>
                <a:lnTo>
                  <a:pt x="27" y="3"/>
                </a:lnTo>
                <a:lnTo>
                  <a:pt x="29" y="1"/>
                </a:lnTo>
                <a:lnTo>
                  <a:pt x="35" y="0"/>
                </a:lnTo>
                <a:lnTo>
                  <a:pt x="43" y="0"/>
                </a:lnTo>
                <a:lnTo>
                  <a:pt x="43" y="1"/>
                </a:lnTo>
                <a:lnTo>
                  <a:pt x="43" y="5"/>
                </a:lnTo>
                <a:lnTo>
                  <a:pt x="45" y="7"/>
                </a:lnTo>
                <a:lnTo>
                  <a:pt x="45" y="11"/>
                </a:lnTo>
                <a:lnTo>
                  <a:pt x="45" y="13"/>
                </a:lnTo>
                <a:lnTo>
                  <a:pt x="45" y="15"/>
                </a:lnTo>
                <a:lnTo>
                  <a:pt x="45" y="17"/>
                </a:lnTo>
                <a:lnTo>
                  <a:pt x="39" y="27"/>
                </a:lnTo>
                <a:lnTo>
                  <a:pt x="37" y="35"/>
                </a:lnTo>
                <a:lnTo>
                  <a:pt x="39" y="43"/>
                </a:lnTo>
                <a:lnTo>
                  <a:pt x="35" y="54"/>
                </a:lnTo>
                <a:lnTo>
                  <a:pt x="29" y="64"/>
                </a:lnTo>
                <a:lnTo>
                  <a:pt x="27" y="72"/>
                </a:lnTo>
                <a:lnTo>
                  <a:pt x="17" y="82"/>
                </a:lnTo>
                <a:lnTo>
                  <a:pt x="17" y="91"/>
                </a:lnTo>
                <a:lnTo>
                  <a:pt x="9" y="103"/>
                </a:lnTo>
                <a:lnTo>
                  <a:pt x="9" y="109"/>
                </a:lnTo>
                <a:lnTo>
                  <a:pt x="9" y="111"/>
                </a:lnTo>
                <a:lnTo>
                  <a:pt x="9" y="117"/>
                </a:lnTo>
                <a:lnTo>
                  <a:pt x="9" y="123"/>
                </a:lnTo>
                <a:lnTo>
                  <a:pt x="9" y="131"/>
                </a:lnTo>
                <a:lnTo>
                  <a:pt x="9" y="135"/>
                </a:lnTo>
                <a:lnTo>
                  <a:pt x="7" y="135"/>
                </a:lnTo>
                <a:lnTo>
                  <a:pt x="5" y="129"/>
                </a:lnTo>
                <a:lnTo>
                  <a:pt x="1" y="113"/>
                </a:lnTo>
                <a:lnTo>
                  <a:pt x="1" y="109"/>
                </a:lnTo>
                <a:lnTo>
                  <a:pt x="0" y="105"/>
                </a:lnTo>
                <a:lnTo>
                  <a:pt x="0" y="99"/>
                </a:lnTo>
                <a:lnTo>
                  <a:pt x="0" y="93"/>
                </a:lnTo>
                <a:lnTo>
                  <a:pt x="0" y="88"/>
                </a:lnTo>
                <a:lnTo>
                  <a:pt x="0" y="82"/>
                </a:lnTo>
                <a:lnTo>
                  <a:pt x="0" y="78"/>
                </a:lnTo>
                <a:lnTo>
                  <a:pt x="0" y="76"/>
                </a:lnTo>
                <a:lnTo>
                  <a:pt x="1" y="62"/>
                </a:lnTo>
                <a:lnTo>
                  <a:pt x="9" y="58"/>
                </a:lnTo>
                <a:lnTo>
                  <a:pt x="9" y="45"/>
                </a:lnTo>
                <a:lnTo>
                  <a:pt x="17" y="35"/>
                </a:lnTo>
                <a:lnTo>
                  <a:pt x="19" y="31"/>
                </a:lnTo>
                <a:lnTo>
                  <a:pt x="19" y="27"/>
                </a:lnTo>
                <a:lnTo>
                  <a:pt x="19" y="23"/>
                </a:lnTo>
                <a:lnTo>
                  <a:pt x="15" y="23"/>
                </a:lnTo>
                <a:lnTo>
                  <a:pt x="13" y="21"/>
                </a:lnTo>
                <a:lnTo>
                  <a:pt x="9" y="19"/>
                </a:lnTo>
              </a:path>
            </a:pathLst>
          </a:custGeom>
          <a:solidFill>
            <a:srgbClr val="3333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7" name="Freeform 149"/>
          <p:cNvSpPr>
            <a:spLocks/>
          </p:cNvSpPr>
          <p:nvPr/>
        </p:nvSpPr>
        <p:spPr bwMode="auto">
          <a:xfrm>
            <a:off x="8313738" y="3568700"/>
            <a:ext cx="74612" cy="227013"/>
          </a:xfrm>
          <a:custGeom>
            <a:avLst/>
            <a:gdLst>
              <a:gd name="T0" fmla="*/ 14598 w 46"/>
              <a:gd name="T1" fmla="*/ 31715 h 136"/>
              <a:gd name="T2" fmla="*/ 14598 w 46"/>
              <a:gd name="T3" fmla="*/ 31715 h 136"/>
              <a:gd name="T4" fmla="*/ 21086 w 46"/>
              <a:gd name="T5" fmla="*/ 25038 h 136"/>
              <a:gd name="T6" fmla="*/ 24330 w 46"/>
              <a:gd name="T7" fmla="*/ 21700 h 136"/>
              <a:gd name="T8" fmla="*/ 30818 w 46"/>
              <a:gd name="T9" fmla="*/ 15023 h 136"/>
              <a:gd name="T10" fmla="*/ 37306 w 46"/>
              <a:gd name="T11" fmla="*/ 11684 h 136"/>
              <a:gd name="T12" fmla="*/ 43794 w 46"/>
              <a:gd name="T13" fmla="*/ 5008 h 136"/>
              <a:gd name="T14" fmla="*/ 47038 w 46"/>
              <a:gd name="T15" fmla="*/ 1669 h 136"/>
              <a:gd name="T16" fmla="*/ 56770 w 46"/>
              <a:gd name="T17" fmla="*/ 0 h 136"/>
              <a:gd name="T18" fmla="*/ 69746 w 46"/>
              <a:gd name="T19" fmla="*/ 0 h 136"/>
              <a:gd name="T20" fmla="*/ 69746 w 46"/>
              <a:gd name="T21" fmla="*/ 0 h 136"/>
              <a:gd name="T22" fmla="*/ 69746 w 46"/>
              <a:gd name="T23" fmla="*/ 0 h 136"/>
              <a:gd name="T24" fmla="*/ 69746 w 46"/>
              <a:gd name="T25" fmla="*/ 1669 h 136"/>
              <a:gd name="T26" fmla="*/ 69746 w 46"/>
              <a:gd name="T27" fmla="*/ 8346 h 136"/>
              <a:gd name="T28" fmla="*/ 72990 w 46"/>
              <a:gd name="T29" fmla="*/ 11684 h 136"/>
              <a:gd name="T30" fmla="*/ 72990 w 46"/>
              <a:gd name="T31" fmla="*/ 18361 h 136"/>
              <a:gd name="T32" fmla="*/ 72990 w 46"/>
              <a:gd name="T33" fmla="*/ 21700 h 136"/>
              <a:gd name="T34" fmla="*/ 72990 w 46"/>
              <a:gd name="T35" fmla="*/ 25038 h 136"/>
              <a:gd name="T36" fmla="*/ 72990 w 46"/>
              <a:gd name="T37" fmla="*/ 28377 h 136"/>
              <a:gd name="T38" fmla="*/ 63258 w 46"/>
              <a:gd name="T39" fmla="*/ 45069 h 136"/>
              <a:gd name="T40" fmla="*/ 60014 w 46"/>
              <a:gd name="T41" fmla="*/ 58422 h 136"/>
              <a:gd name="T42" fmla="*/ 63258 w 46"/>
              <a:gd name="T43" fmla="*/ 71776 h 136"/>
              <a:gd name="T44" fmla="*/ 56770 w 46"/>
              <a:gd name="T45" fmla="*/ 90138 h 136"/>
              <a:gd name="T46" fmla="*/ 47038 w 46"/>
              <a:gd name="T47" fmla="*/ 106830 h 136"/>
              <a:gd name="T48" fmla="*/ 43794 w 46"/>
              <a:gd name="T49" fmla="*/ 120183 h 136"/>
              <a:gd name="T50" fmla="*/ 27574 w 46"/>
              <a:gd name="T51" fmla="*/ 136875 h 136"/>
              <a:gd name="T52" fmla="*/ 27574 w 46"/>
              <a:gd name="T53" fmla="*/ 151898 h 136"/>
              <a:gd name="T54" fmla="*/ 14598 w 46"/>
              <a:gd name="T55" fmla="*/ 171929 h 136"/>
              <a:gd name="T56" fmla="*/ 14598 w 46"/>
              <a:gd name="T57" fmla="*/ 181944 h 136"/>
              <a:gd name="T58" fmla="*/ 14598 w 46"/>
              <a:gd name="T59" fmla="*/ 181944 h 136"/>
              <a:gd name="T60" fmla="*/ 14598 w 46"/>
              <a:gd name="T61" fmla="*/ 185283 h 136"/>
              <a:gd name="T62" fmla="*/ 14598 w 46"/>
              <a:gd name="T63" fmla="*/ 195298 h 136"/>
              <a:gd name="T64" fmla="*/ 14598 w 46"/>
              <a:gd name="T65" fmla="*/ 205313 h 136"/>
              <a:gd name="T66" fmla="*/ 14598 w 46"/>
              <a:gd name="T67" fmla="*/ 218667 h 136"/>
              <a:gd name="T68" fmla="*/ 14598 w 46"/>
              <a:gd name="T69" fmla="*/ 225344 h 136"/>
              <a:gd name="T70" fmla="*/ 11354 w 46"/>
              <a:gd name="T71" fmla="*/ 225344 h 136"/>
              <a:gd name="T72" fmla="*/ 8110 w 46"/>
              <a:gd name="T73" fmla="*/ 215329 h 136"/>
              <a:gd name="T74" fmla="*/ 1622 w 46"/>
              <a:gd name="T75" fmla="*/ 188621 h 136"/>
              <a:gd name="T76" fmla="*/ 1622 w 46"/>
              <a:gd name="T77" fmla="*/ 188621 h 136"/>
              <a:gd name="T78" fmla="*/ 1622 w 46"/>
              <a:gd name="T79" fmla="*/ 181944 h 136"/>
              <a:gd name="T80" fmla="*/ 0 w 46"/>
              <a:gd name="T81" fmla="*/ 175267 h 136"/>
              <a:gd name="T82" fmla="*/ 0 w 46"/>
              <a:gd name="T83" fmla="*/ 165252 h 136"/>
              <a:gd name="T84" fmla="*/ 0 w 46"/>
              <a:gd name="T85" fmla="*/ 155237 h 136"/>
              <a:gd name="T86" fmla="*/ 0 w 46"/>
              <a:gd name="T87" fmla="*/ 146891 h 136"/>
              <a:gd name="T88" fmla="*/ 0 w 46"/>
              <a:gd name="T89" fmla="*/ 136875 h 136"/>
              <a:gd name="T90" fmla="*/ 0 w 46"/>
              <a:gd name="T91" fmla="*/ 130199 h 136"/>
              <a:gd name="T92" fmla="*/ 0 w 46"/>
              <a:gd name="T93" fmla="*/ 126860 h 136"/>
              <a:gd name="T94" fmla="*/ 1622 w 46"/>
              <a:gd name="T95" fmla="*/ 103491 h 136"/>
              <a:gd name="T96" fmla="*/ 14598 w 46"/>
              <a:gd name="T97" fmla="*/ 96814 h 136"/>
              <a:gd name="T98" fmla="*/ 14598 w 46"/>
              <a:gd name="T99" fmla="*/ 75115 h 136"/>
              <a:gd name="T100" fmla="*/ 27574 w 46"/>
              <a:gd name="T101" fmla="*/ 58422 h 136"/>
              <a:gd name="T102" fmla="*/ 27574 w 46"/>
              <a:gd name="T103" fmla="*/ 58422 h 136"/>
              <a:gd name="T104" fmla="*/ 30818 w 46"/>
              <a:gd name="T105" fmla="*/ 51746 h 136"/>
              <a:gd name="T106" fmla="*/ 30818 w 46"/>
              <a:gd name="T107" fmla="*/ 45069 h 136"/>
              <a:gd name="T108" fmla="*/ 30818 w 46"/>
              <a:gd name="T109" fmla="*/ 38392 h 136"/>
              <a:gd name="T110" fmla="*/ 24330 w 46"/>
              <a:gd name="T111" fmla="*/ 38392 h 136"/>
              <a:gd name="T112" fmla="*/ 21086 w 46"/>
              <a:gd name="T113" fmla="*/ 35053 h 136"/>
              <a:gd name="T114" fmla="*/ 14598 w 46"/>
              <a:gd name="T115" fmla="*/ 31715 h 136"/>
              <a:gd name="T116" fmla="*/ 14598 w 46"/>
              <a:gd name="T117" fmla="*/ 31715 h 136"/>
              <a:gd name="T118" fmla="*/ 14598 w 46"/>
              <a:gd name="T119" fmla="*/ 31715 h 1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6"/>
              <a:gd name="T181" fmla="*/ 0 h 136"/>
              <a:gd name="T182" fmla="*/ 46 w 46"/>
              <a:gd name="T183" fmla="*/ 136 h 1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6" h="136">
                <a:moveTo>
                  <a:pt x="9" y="19"/>
                </a:moveTo>
                <a:lnTo>
                  <a:pt x="9" y="19"/>
                </a:lnTo>
                <a:lnTo>
                  <a:pt x="13" y="15"/>
                </a:lnTo>
                <a:lnTo>
                  <a:pt x="15" y="13"/>
                </a:lnTo>
                <a:lnTo>
                  <a:pt x="19" y="9"/>
                </a:lnTo>
                <a:lnTo>
                  <a:pt x="23" y="7"/>
                </a:lnTo>
                <a:lnTo>
                  <a:pt x="27" y="3"/>
                </a:lnTo>
                <a:lnTo>
                  <a:pt x="29" y="1"/>
                </a:lnTo>
                <a:lnTo>
                  <a:pt x="35" y="0"/>
                </a:lnTo>
                <a:lnTo>
                  <a:pt x="43" y="0"/>
                </a:lnTo>
                <a:lnTo>
                  <a:pt x="43" y="1"/>
                </a:lnTo>
                <a:lnTo>
                  <a:pt x="43" y="5"/>
                </a:lnTo>
                <a:lnTo>
                  <a:pt x="45" y="7"/>
                </a:lnTo>
                <a:lnTo>
                  <a:pt x="45" y="11"/>
                </a:lnTo>
                <a:lnTo>
                  <a:pt x="45" y="13"/>
                </a:lnTo>
                <a:lnTo>
                  <a:pt x="45" y="15"/>
                </a:lnTo>
                <a:lnTo>
                  <a:pt x="45" y="17"/>
                </a:lnTo>
                <a:lnTo>
                  <a:pt x="39" y="27"/>
                </a:lnTo>
                <a:lnTo>
                  <a:pt x="37" y="35"/>
                </a:lnTo>
                <a:lnTo>
                  <a:pt x="39" y="43"/>
                </a:lnTo>
                <a:lnTo>
                  <a:pt x="35" y="54"/>
                </a:lnTo>
                <a:lnTo>
                  <a:pt x="29" y="64"/>
                </a:lnTo>
                <a:lnTo>
                  <a:pt x="27" y="72"/>
                </a:lnTo>
                <a:lnTo>
                  <a:pt x="17" y="82"/>
                </a:lnTo>
                <a:lnTo>
                  <a:pt x="17" y="91"/>
                </a:lnTo>
                <a:lnTo>
                  <a:pt x="9" y="103"/>
                </a:lnTo>
                <a:lnTo>
                  <a:pt x="9" y="109"/>
                </a:lnTo>
                <a:lnTo>
                  <a:pt x="9" y="111"/>
                </a:lnTo>
                <a:lnTo>
                  <a:pt x="9" y="117"/>
                </a:lnTo>
                <a:lnTo>
                  <a:pt x="9" y="123"/>
                </a:lnTo>
                <a:lnTo>
                  <a:pt x="9" y="131"/>
                </a:lnTo>
                <a:lnTo>
                  <a:pt x="9" y="135"/>
                </a:lnTo>
                <a:lnTo>
                  <a:pt x="7" y="135"/>
                </a:lnTo>
                <a:lnTo>
                  <a:pt x="5" y="129"/>
                </a:lnTo>
                <a:lnTo>
                  <a:pt x="1" y="113"/>
                </a:lnTo>
                <a:lnTo>
                  <a:pt x="1" y="109"/>
                </a:lnTo>
                <a:lnTo>
                  <a:pt x="0" y="105"/>
                </a:lnTo>
                <a:lnTo>
                  <a:pt x="0" y="99"/>
                </a:lnTo>
                <a:lnTo>
                  <a:pt x="0" y="93"/>
                </a:lnTo>
                <a:lnTo>
                  <a:pt x="0" y="88"/>
                </a:lnTo>
                <a:lnTo>
                  <a:pt x="0" y="82"/>
                </a:lnTo>
                <a:lnTo>
                  <a:pt x="0" y="78"/>
                </a:lnTo>
                <a:lnTo>
                  <a:pt x="0" y="76"/>
                </a:lnTo>
                <a:lnTo>
                  <a:pt x="1" y="62"/>
                </a:lnTo>
                <a:lnTo>
                  <a:pt x="9" y="58"/>
                </a:lnTo>
                <a:lnTo>
                  <a:pt x="9" y="45"/>
                </a:lnTo>
                <a:lnTo>
                  <a:pt x="17" y="35"/>
                </a:lnTo>
                <a:lnTo>
                  <a:pt x="19" y="31"/>
                </a:lnTo>
                <a:lnTo>
                  <a:pt x="19" y="27"/>
                </a:lnTo>
                <a:lnTo>
                  <a:pt x="19" y="23"/>
                </a:lnTo>
                <a:lnTo>
                  <a:pt x="15" y="23"/>
                </a:lnTo>
                <a:lnTo>
                  <a:pt x="13" y="21"/>
                </a:lnTo>
                <a:lnTo>
                  <a:pt x="9" y="19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198" name="Freeform 150"/>
          <p:cNvSpPr>
            <a:spLocks/>
          </p:cNvSpPr>
          <p:nvPr/>
        </p:nvSpPr>
        <p:spPr bwMode="auto">
          <a:xfrm>
            <a:off x="6985000" y="3351213"/>
            <a:ext cx="1390650" cy="822325"/>
          </a:xfrm>
          <a:custGeom>
            <a:avLst/>
            <a:gdLst>
              <a:gd name="T0" fmla="*/ 1366728 w 872"/>
              <a:gd name="T1" fmla="*/ 555445 h 493"/>
              <a:gd name="T2" fmla="*/ 1382676 w 872"/>
              <a:gd name="T3" fmla="*/ 573793 h 493"/>
              <a:gd name="T4" fmla="*/ 1325264 w 872"/>
              <a:gd name="T5" fmla="*/ 495397 h 493"/>
              <a:gd name="T6" fmla="*/ 1294963 w 872"/>
              <a:gd name="T7" fmla="*/ 490393 h 493"/>
              <a:gd name="T8" fmla="*/ 1298153 w 872"/>
              <a:gd name="T9" fmla="*/ 512077 h 493"/>
              <a:gd name="T10" fmla="*/ 1282205 w 872"/>
              <a:gd name="T11" fmla="*/ 515413 h 493"/>
              <a:gd name="T12" fmla="*/ 1184923 w 872"/>
              <a:gd name="T13" fmla="*/ 463705 h 493"/>
              <a:gd name="T14" fmla="*/ 1291774 w 872"/>
              <a:gd name="T15" fmla="*/ 470377 h 493"/>
              <a:gd name="T16" fmla="*/ 1253499 w 872"/>
              <a:gd name="T17" fmla="*/ 433681 h 493"/>
              <a:gd name="T18" fmla="*/ 1259878 w 872"/>
              <a:gd name="T19" fmla="*/ 368628 h 493"/>
              <a:gd name="T20" fmla="*/ 1223198 w 872"/>
              <a:gd name="T21" fmla="*/ 338604 h 493"/>
              <a:gd name="T22" fmla="*/ 1237551 w 872"/>
              <a:gd name="T23" fmla="*/ 270216 h 493"/>
              <a:gd name="T24" fmla="*/ 1181734 w 872"/>
              <a:gd name="T25" fmla="*/ 235188 h 493"/>
              <a:gd name="T26" fmla="*/ 1106779 w 872"/>
              <a:gd name="T27" fmla="*/ 205164 h 493"/>
              <a:gd name="T28" fmla="*/ 1087641 w 872"/>
              <a:gd name="T29" fmla="*/ 205164 h 493"/>
              <a:gd name="T30" fmla="*/ 1057341 w 872"/>
              <a:gd name="T31" fmla="*/ 201828 h 493"/>
              <a:gd name="T32" fmla="*/ 1057341 w 872"/>
              <a:gd name="T33" fmla="*/ 146784 h 493"/>
              <a:gd name="T34" fmla="*/ 1087641 w 872"/>
              <a:gd name="T35" fmla="*/ 103416 h 493"/>
              <a:gd name="T36" fmla="*/ 1035014 w 872"/>
              <a:gd name="T37" fmla="*/ 51708 h 493"/>
              <a:gd name="T38" fmla="*/ 993549 w 872"/>
              <a:gd name="T39" fmla="*/ 21684 h 493"/>
              <a:gd name="T40" fmla="*/ 969628 w 872"/>
              <a:gd name="T41" fmla="*/ 5004 h 493"/>
              <a:gd name="T42" fmla="*/ 950490 w 872"/>
              <a:gd name="T43" fmla="*/ 15012 h 493"/>
              <a:gd name="T44" fmla="*/ 915405 w 872"/>
              <a:gd name="T45" fmla="*/ 31692 h 493"/>
              <a:gd name="T46" fmla="*/ 859588 w 872"/>
              <a:gd name="T47" fmla="*/ 5004 h 493"/>
              <a:gd name="T48" fmla="*/ 827692 w 872"/>
              <a:gd name="T49" fmla="*/ 75060 h 493"/>
              <a:gd name="T50" fmla="*/ 800581 w 872"/>
              <a:gd name="T51" fmla="*/ 130104 h 493"/>
              <a:gd name="T52" fmla="*/ 784633 w 872"/>
              <a:gd name="T53" fmla="*/ 163464 h 493"/>
              <a:gd name="T54" fmla="*/ 759116 w 872"/>
              <a:gd name="T55" fmla="*/ 156792 h 493"/>
              <a:gd name="T56" fmla="*/ 739979 w 872"/>
              <a:gd name="T57" fmla="*/ 198492 h 493"/>
              <a:gd name="T58" fmla="*/ 735195 w 872"/>
              <a:gd name="T59" fmla="*/ 218508 h 493"/>
              <a:gd name="T60" fmla="*/ 719247 w 872"/>
              <a:gd name="T61" fmla="*/ 256872 h 493"/>
              <a:gd name="T62" fmla="*/ 661835 w 872"/>
              <a:gd name="T63" fmla="*/ 235188 h 493"/>
              <a:gd name="T64" fmla="*/ 650671 w 872"/>
              <a:gd name="T65" fmla="*/ 280224 h 493"/>
              <a:gd name="T66" fmla="*/ 641102 w 872"/>
              <a:gd name="T67" fmla="*/ 303576 h 493"/>
              <a:gd name="T68" fmla="*/ 628344 w 872"/>
              <a:gd name="T69" fmla="*/ 335268 h 493"/>
              <a:gd name="T70" fmla="*/ 615586 w 872"/>
              <a:gd name="T71" fmla="*/ 388644 h 493"/>
              <a:gd name="T72" fmla="*/ 583690 w 872"/>
              <a:gd name="T73" fmla="*/ 447025 h 493"/>
              <a:gd name="T74" fmla="*/ 583690 w 872"/>
              <a:gd name="T75" fmla="*/ 470377 h 493"/>
              <a:gd name="T76" fmla="*/ 559769 w 872"/>
              <a:gd name="T77" fmla="*/ 528757 h 493"/>
              <a:gd name="T78" fmla="*/ 531062 w 872"/>
              <a:gd name="T79" fmla="*/ 528757 h 493"/>
              <a:gd name="T80" fmla="*/ 495977 w 872"/>
              <a:gd name="T81" fmla="*/ 542101 h 493"/>
              <a:gd name="T82" fmla="*/ 488003 w 872"/>
              <a:gd name="T83" fmla="*/ 572125 h 493"/>
              <a:gd name="T84" fmla="*/ 465676 w 872"/>
              <a:gd name="T85" fmla="*/ 577129 h 493"/>
              <a:gd name="T86" fmla="*/ 417833 w 872"/>
              <a:gd name="T87" fmla="*/ 590473 h 493"/>
              <a:gd name="T88" fmla="*/ 393911 w 872"/>
              <a:gd name="T89" fmla="*/ 597145 h 493"/>
              <a:gd name="T90" fmla="*/ 342878 w 872"/>
              <a:gd name="T91" fmla="*/ 607153 h 493"/>
              <a:gd name="T92" fmla="*/ 299819 w 872"/>
              <a:gd name="T93" fmla="*/ 568789 h 493"/>
              <a:gd name="T94" fmla="*/ 248786 w 872"/>
              <a:gd name="T95" fmla="*/ 600481 h 493"/>
              <a:gd name="T96" fmla="*/ 251976 w 872"/>
              <a:gd name="T97" fmla="*/ 593809 h 493"/>
              <a:gd name="T98" fmla="*/ 202537 w 872"/>
              <a:gd name="T99" fmla="*/ 640513 h 493"/>
              <a:gd name="T100" fmla="*/ 173831 w 872"/>
              <a:gd name="T101" fmla="*/ 682213 h 493"/>
              <a:gd name="T102" fmla="*/ 159478 w 872"/>
              <a:gd name="T103" fmla="*/ 708901 h 493"/>
              <a:gd name="T104" fmla="*/ 153099 w 872"/>
              <a:gd name="T105" fmla="*/ 728917 h 493"/>
              <a:gd name="T106" fmla="*/ 114824 w 872"/>
              <a:gd name="T107" fmla="*/ 753937 h 493"/>
              <a:gd name="T108" fmla="*/ 92497 w 872"/>
              <a:gd name="T109" fmla="*/ 767281 h 493"/>
              <a:gd name="T110" fmla="*/ 39870 w 872"/>
              <a:gd name="T111" fmla="*/ 797305 h 493"/>
              <a:gd name="T112" fmla="*/ 0 w 872"/>
              <a:gd name="T113" fmla="*/ 820657 h 493"/>
              <a:gd name="T114" fmla="*/ 374774 w 872"/>
              <a:gd name="T115" fmla="*/ 757273 h 493"/>
              <a:gd name="T116" fmla="*/ 443349 w 872"/>
              <a:gd name="T117" fmla="*/ 750601 h 493"/>
              <a:gd name="T118" fmla="*/ 583690 w 872"/>
              <a:gd name="T119" fmla="*/ 732253 h 493"/>
              <a:gd name="T120" fmla="*/ 791012 w 872"/>
              <a:gd name="T121" fmla="*/ 698893 h 493"/>
              <a:gd name="T122" fmla="*/ 1047772 w 872"/>
              <a:gd name="T123" fmla="*/ 653857 h 493"/>
              <a:gd name="T124" fmla="*/ 1353970 w 872"/>
              <a:gd name="T125" fmla="*/ 577129 h 49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72"/>
              <a:gd name="T190" fmla="*/ 0 h 493"/>
              <a:gd name="T191" fmla="*/ 872 w 872"/>
              <a:gd name="T192" fmla="*/ 493 h 49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72" h="493">
                <a:moveTo>
                  <a:pt x="855" y="346"/>
                </a:moveTo>
                <a:lnTo>
                  <a:pt x="857" y="346"/>
                </a:lnTo>
                <a:lnTo>
                  <a:pt x="859" y="346"/>
                </a:lnTo>
                <a:lnTo>
                  <a:pt x="861" y="346"/>
                </a:lnTo>
                <a:lnTo>
                  <a:pt x="857" y="333"/>
                </a:lnTo>
                <a:lnTo>
                  <a:pt x="857" y="327"/>
                </a:lnTo>
                <a:lnTo>
                  <a:pt x="859" y="329"/>
                </a:lnTo>
                <a:lnTo>
                  <a:pt x="861" y="333"/>
                </a:lnTo>
                <a:lnTo>
                  <a:pt x="863" y="341"/>
                </a:lnTo>
                <a:lnTo>
                  <a:pt x="867" y="344"/>
                </a:lnTo>
                <a:lnTo>
                  <a:pt x="867" y="346"/>
                </a:lnTo>
                <a:lnTo>
                  <a:pt x="871" y="341"/>
                </a:lnTo>
                <a:lnTo>
                  <a:pt x="851" y="294"/>
                </a:lnTo>
                <a:lnTo>
                  <a:pt x="841" y="292"/>
                </a:lnTo>
                <a:lnTo>
                  <a:pt x="833" y="297"/>
                </a:lnTo>
                <a:lnTo>
                  <a:pt x="831" y="297"/>
                </a:lnTo>
                <a:lnTo>
                  <a:pt x="829" y="297"/>
                </a:lnTo>
                <a:lnTo>
                  <a:pt x="825" y="297"/>
                </a:lnTo>
                <a:lnTo>
                  <a:pt x="823" y="297"/>
                </a:lnTo>
                <a:lnTo>
                  <a:pt x="818" y="294"/>
                </a:lnTo>
                <a:lnTo>
                  <a:pt x="814" y="292"/>
                </a:lnTo>
                <a:lnTo>
                  <a:pt x="812" y="294"/>
                </a:lnTo>
                <a:lnTo>
                  <a:pt x="810" y="295"/>
                </a:lnTo>
                <a:lnTo>
                  <a:pt x="810" y="297"/>
                </a:lnTo>
                <a:lnTo>
                  <a:pt x="810" y="299"/>
                </a:lnTo>
                <a:lnTo>
                  <a:pt x="810" y="301"/>
                </a:lnTo>
                <a:lnTo>
                  <a:pt x="810" y="303"/>
                </a:lnTo>
                <a:lnTo>
                  <a:pt x="814" y="307"/>
                </a:lnTo>
                <a:lnTo>
                  <a:pt x="816" y="311"/>
                </a:lnTo>
                <a:lnTo>
                  <a:pt x="814" y="311"/>
                </a:lnTo>
                <a:lnTo>
                  <a:pt x="812" y="311"/>
                </a:lnTo>
                <a:lnTo>
                  <a:pt x="810" y="311"/>
                </a:lnTo>
                <a:lnTo>
                  <a:pt x="806" y="309"/>
                </a:lnTo>
                <a:lnTo>
                  <a:pt x="804" y="309"/>
                </a:lnTo>
                <a:lnTo>
                  <a:pt x="804" y="307"/>
                </a:lnTo>
                <a:lnTo>
                  <a:pt x="794" y="307"/>
                </a:lnTo>
                <a:lnTo>
                  <a:pt x="786" y="299"/>
                </a:lnTo>
                <a:lnTo>
                  <a:pt x="776" y="295"/>
                </a:lnTo>
                <a:lnTo>
                  <a:pt x="765" y="280"/>
                </a:lnTo>
                <a:lnTo>
                  <a:pt x="743" y="278"/>
                </a:lnTo>
                <a:lnTo>
                  <a:pt x="731" y="276"/>
                </a:lnTo>
                <a:lnTo>
                  <a:pt x="710" y="268"/>
                </a:lnTo>
                <a:lnTo>
                  <a:pt x="727" y="266"/>
                </a:lnTo>
                <a:lnTo>
                  <a:pt x="768" y="272"/>
                </a:lnTo>
                <a:lnTo>
                  <a:pt x="798" y="295"/>
                </a:lnTo>
                <a:lnTo>
                  <a:pt x="810" y="282"/>
                </a:lnTo>
                <a:lnTo>
                  <a:pt x="790" y="266"/>
                </a:lnTo>
                <a:lnTo>
                  <a:pt x="767" y="256"/>
                </a:lnTo>
                <a:lnTo>
                  <a:pt x="743" y="235"/>
                </a:lnTo>
                <a:lnTo>
                  <a:pt x="751" y="237"/>
                </a:lnTo>
                <a:lnTo>
                  <a:pt x="774" y="254"/>
                </a:lnTo>
                <a:lnTo>
                  <a:pt x="786" y="260"/>
                </a:lnTo>
                <a:lnTo>
                  <a:pt x="794" y="254"/>
                </a:lnTo>
                <a:lnTo>
                  <a:pt x="784" y="246"/>
                </a:lnTo>
                <a:lnTo>
                  <a:pt x="784" y="235"/>
                </a:lnTo>
                <a:lnTo>
                  <a:pt x="802" y="245"/>
                </a:lnTo>
                <a:lnTo>
                  <a:pt x="802" y="231"/>
                </a:lnTo>
                <a:lnTo>
                  <a:pt x="790" y="221"/>
                </a:lnTo>
                <a:lnTo>
                  <a:pt x="786" y="211"/>
                </a:lnTo>
                <a:lnTo>
                  <a:pt x="765" y="209"/>
                </a:lnTo>
                <a:lnTo>
                  <a:pt x="737" y="188"/>
                </a:lnTo>
                <a:lnTo>
                  <a:pt x="717" y="168"/>
                </a:lnTo>
                <a:lnTo>
                  <a:pt x="743" y="186"/>
                </a:lnTo>
                <a:lnTo>
                  <a:pt x="767" y="203"/>
                </a:lnTo>
                <a:lnTo>
                  <a:pt x="786" y="205"/>
                </a:lnTo>
                <a:lnTo>
                  <a:pt x="786" y="180"/>
                </a:lnTo>
                <a:lnTo>
                  <a:pt x="794" y="172"/>
                </a:lnTo>
                <a:lnTo>
                  <a:pt x="794" y="166"/>
                </a:lnTo>
                <a:lnTo>
                  <a:pt x="786" y="166"/>
                </a:lnTo>
                <a:lnTo>
                  <a:pt x="776" y="162"/>
                </a:lnTo>
                <a:lnTo>
                  <a:pt x="768" y="158"/>
                </a:lnTo>
                <a:lnTo>
                  <a:pt x="759" y="154"/>
                </a:lnTo>
                <a:lnTo>
                  <a:pt x="753" y="148"/>
                </a:lnTo>
                <a:lnTo>
                  <a:pt x="745" y="145"/>
                </a:lnTo>
                <a:lnTo>
                  <a:pt x="743" y="143"/>
                </a:lnTo>
                <a:lnTo>
                  <a:pt x="741" y="141"/>
                </a:lnTo>
                <a:lnTo>
                  <a:pt x="727" y="141"/>
                </a:lnTo>
                <a:lnTo>
                  <a:pt x="716" y="137"/>
                </a:lnTo>
                <a:lnTo>
                  <a:pt x="706" y="135"/>
                </a:lnTo>
                <a:lnTo>
                  <a:pt x="700" y="131"/>
                </a:lnTo>
                <a:lnTo>
                  <a:pt x="696" y="127"/>
                </a:lnTo>
                <a:lnTo>
                  <a:pt x="694" y="123"/>
                </a:lnTo>
                <a:lnTo>
                  <a:pt x="692" y="121"/>
                </a:lnTo>
                <a:lnTo>
                  <a:pt x="688" y="121"/>
                </a:lnTo>
                <a:lnTo>
                  <a:pt x="684" y="123"/>
                </a:lnTo>
                <a:lnTo>
                  <a:pt x="682" y="123"/>
                </a:lnTo>
                <a:lnTo>
                  <a:pt x="678" y="125"/>
                </a:lnTo>
                <a:lnTo>
                  <a:pt x="674" y="125"/>
                </a:lnTo>
                <a:lnTo>
                  <a:pt x="670" y="127"/>
                </a:lnTo>
                <a:lnTo>
                  <a:pt x="665" y="125"/>
                </a:lnTo>
                <a:lnTo>
                  <a:pt x="663" y="121"/>
                </a:lnTo>
                <a:lnTo>
                  <a:pt x="661" y="115"/>
                </a:lnTo>
                <a:lnTo>
                  <a:pt x="661" y="109"/>
                </a:lnTo>
                <a:lnTo>
                  <a:pt x="661" y="101"/>
                </a:lnTo>
                <a:lnTo>
                  <a:pt x="661" y="96"/>
                </a:lnTo>
                <a:lnTo>
                  <a:pt x="663" y="90"/>
                </a:lnTo>
                <a:lnTo>
                  <a:pt x="663" y="88"/>
                </a:lnTo>
                <a:lnTo>
                  <a:pt x="665" y="88"/>
                </a:lnTo>
                <a:lnTo>
                  <a:pt x="666" y="86"/>
                </a:lnTo>
                <a:lnTo>
                  <a:pt x="670" y="84"/>
                </a:lnTo>
                <a:lnTo>
                  <a:pt x="672" y="82"/>
                </a:lnTo>
                <a:lnTo>
                  <a:pt x="680" y="70"/>
                </a:lnTo>
                <a:lnTo>
                  <a:pt x="682" y="62"/>
                </a:lnTo>
                <a:lnTo>
                  <a:pt x="680" y="52"/>
                </a:lnTo>
                <a:lnTo>
                  <a:pt x="674" y="45"/>
                </a:lnTo>
                <a:lnTo>
                  <a:pt x="666" y="39"/>
                </a:lnTo>
                <a:lnTo>
                  <a:pt x="659" y="35"/>
                </a:lnTo>
                <a:lnTo>
                  <a:pt x="653" y="33"/>
                </a:lnTo>
                <a:lnTo>
                  <a:pt x="649" y="31"/>
                </a:lnTo>
                <a:lnTo>
                  <a:pt x="635" y="31"/>
                </a:lnTo>
                <a:lnTo>
                  <a:pt x="627" y="27"/>
                </a:lnTo>
                <a:lnTo>
                  <a:pt x="623" y="25"/>
                </a:lnTo>
                <a:lnTo>
                  <a:pt x="623" y="19"/>
                </a:lnTo>
                <a:lnTo>
                  <a:pt x="623" y="15"/>
                </a:lnTo>
                <a:lnTo>
                  <a:pt x="623" y="13"/>
                </a:lnTo>
                <a:lnTo>
                  <a:pt x="625" y="9"/>
                </a:lnTo>
                <a:lnTo>
                  <a:pt x="625" y="7"/>
                </a:lnTo>
                <a:lnTo>
                  <a:pt x="621" y="5"/>
                </a:lnTo>
                <a:lnTo>
                  <a:pt x="617" y="1"/>
                </a:lnTo>
                <a:lnTo>
                  <a:pt x="612" y="1"/>
                </a:lnTo>
                <a:lnTo>
                  <a:pt x="608" y="3"/>
                </a:lnTo>
                <a:lnTo>
                  <a:pt x="602" y="5"/>
                </a:lnTo>
                <a:lnTo>
                  <a:pt x="598" y="5"/>
                </a:lnTo>
                <a:lnTo>
                  <a:pt x="596" y="5"/>
                </a:lnTo>
                <a:lnTo>
                  <a:pt x="594" y="7"/>
                </a:lnTo>
                <a:lnTo>
                  <a:pt x="596" y="7"/>
                </a:lnTo>
                <a:lnTo>
                  <a:pt x="596" y="9"/>
                </a:lnTo>
                <a:lnTo>
                  <a:pt x="596" y="13"/>
                </a:lnTo>
                <a:lnTo>
                  <a:pt x="596" y="17"/>
                </a:lnTo>
                <a:lnTo>
                  <a:pt x="594" y="19"/>
                </a:lnTo>
                <a:lnTo>
                  <a:pt x="590" y="21"/>
                </a:lnTo>
                <a:lnTo>
                  <a:pt x="584" y="23"/>
                </a:lnTo>
                <a:lnTo>
                  <a:pt x="574" y="19"/>
                </a:lnTo>
                <a:lnTo>
                  <a:pt x="561" y="13"/>
                </a:lnTo>
                <a:lnTo>
                  <a:pt x="559" y="11"/>
                </a:lnTo>
                <a:lnTo>
                  <a:pt x="555" y="9"/>
                </a:lnTo>
                <a:lnTo>
                  <a:pt x="549" y="7"/>
                </a:lnTo>
                <a:lnTo>
                  <a:pt x="543" y="5"/>
                </a:lnTo>
                <a:lnTo>
                  <a:pt x="539" y="3"/>
                </a:lnTo>
                <a:lnTo>
                  <a:pt x="533" y="1"/>
                </a:lnTo>
                <a:lnTo>
                  <a:pt x="529" y="0"/>
                </a:lnTo>
                <a:lnTo>
                  <a:pt x="525" y="37"/>
                </a:lnTo>
                <a:lnTo>
                  <a:pt x="519" y="43"/>
                </a:lnTo>
                <a:lnTo>
                  <a:pt x="519" y="45"/>
                </a:lnTo>
                <a:lnTo>
                  <a:pt x="517" y="50"/>
                </a:lnTo>
                <a:lnTo>
                  <a:pt x="515" y="56"/>
                </a:lnTo>
                <a:lnTo>
                  <a:pt x="512" y="62"/>
                </a:lnTo>
                <a:lnTo>
                  <a:pt x="510" y="70"/>
                </a:lnTo>
                <a:lnTo>
                  <a:pt x="506" y="74"/>
                </a:lnTo>
                <a:lnTo>
                  <a:pt x="502" y="78"/>
                </a:lnTo>
                <a:lnTo>
                  <a:pt x="498" y="76"/>
                </a:lnTo>
                <a:lnTo>
                  <a:pt x="498" y="78"/>
                </a:lnTo>
                <a:lnTo>
                  <a:pt x="498" y="82"/>
                </a:lnTo>
                <a:lnTo>
                  <a:pt x="496" y="86"/>
                </a:lnTo>
                <a:lnTo>
                  <a:pt x="494" y="92"/>
                </a:lnTo>
                <a:lnTo>
                  <a:pt x="492" y="98"/>
                </a:lnTo>
                <a:lnTo>
                  <a:pt x="488" y="101"/>
                </a:lnTo>
                <a:lnTo>
                  <a:pt x="486" y="101"/>
                </a:lnTo>
                <a:lnTo>
                  <a:pt x="482" y="98"/>
                </a:lnTo>
                <a:lnTo>
                  <a:pt x="480" y="98"/>
                </a:lnTo>
                <a:lnTo>
                  <a:pt x="478" y="96"/>
                </a:lnTo>
                <a:lnTo>
                  <a:pt x="476" y="94"/>
                </a:lnTo>
                <a:lnTo>
                  <a:pt x="472" y="94"/>
                </a:lnTo>
                <a:lnTo>
                  <a:pt x="470" y="96"/>
                </a:lnTo>
                <a:lnTo>
                  <a:pt x="466" y="98"/>
                </a:lnTo>
                <a:lnTo>
                  <a:pt x="464" y="105"/>
                </a:lnTo>
                <a:lnTo>
                  <a:pt x="464" y="117"/>
                </a:lnTo>
                <a:lnTo>
                  <a:pt x="464" y="119"/>
                </a:lnTo>
                <a:lnTo>
                  <a:pt x="462" y="123"/>
                </a:lnTo>
                <a:lnTo>
                  <a:pt x="462" y="125"/>
                </a:lnTo>
                <a:lnTo>
                  <a:pt x="461" y="127"/>
                </a:lnTo>
                <a:lnTo>
                  <a:pt x="461" y="129"/>
                </a:lnTo>
                <a:lnTo>
                  <a:pt x="461" y="131"/>
                </a:lnTo>
                <a:lnTo>
                  <a:pt x="461" y="133"/>
                </a:lnTo>
                <a:lnTo>
                  <a:pt x="459" y="137"/>
                </a:lnTo>
                <a:lnTo>
                  <a:pt x="457" y="145"/>
                </a:lnTo>
                <a:lnTo>
                  <a:pt x="455" y="150"/>
                </a:lnTo>
                <a:lnTo>
                  <a:pt x="451" y="154"/>
                </a:lnTo>
                <a:lnTo>
                  <a:pt x="445" y="156"/>
                </a:lnTo>
                <a:lnTo>
                  <a:pt x="437" y="154"/>
                </a:lnTo>
                <a:lnTo>
                  <a:pt x="425" y="147"/>
                </a:lnTo>
                <a:lnTo>
                  <a:pt x="423" y="145"/>
                </a:lnTo>
                <a:lnTo>
                  <a:pt x="419" y="143"/>
                </a:lnTo>
                <a:lnTo>
                  <a:pt x="415" y="141"/>
                </a:lnTo>
                <a:lnTo>
                  <a:pt x="411" y="141"/>
                </a:lnTo>
                <a:lnTo>
                  <a:pt x="408" y="143"/>
                </a:lnTo>
                <a:lnTo>
                  <a:pt x="406" y="147"/>
                </a:lnTo>
                <a:lnTo>
                  <a:pt x="406" y="154"/>
                </a:lnTo>
                <a:lnTo>
                  <a:pt x="408" y="166"/>
                </a:lnTo>
                <a:lnTo>
                  <a:pt x="408" y="168"/>
                </a:lnTo>
                <a:lnTo>
                  <a:pt x="408" y="172"/>
                </a:lnTo>
                <a:lnTo>
                  <a:pt x="406" y="174"/>
                </a:lnTo>
                <a:lnTo>
                  <a:pt x="404" y="176"/>
                </a:lnTo>
                <a:lnTo>
                  <a:pt x="404" y="178"/>
                </a:lnTo>
                <a:lnTo>
                  <a:pt x="402" y="180"/>
                </a:lnTo>
                <a:lnTo>
                  <a:pt x="402" y="182"/>
                </a:lnTo>
                <a:lnTo>
                  <a:pt x="400" y="182"/>
                </a:lnTo>
                <a:lnTo>
                  <a:pt x="398" y="196"/>
                </a:lnTo>
                <a:lnTo>
                  <a:pt x="396" y="197"/>
                </a:lnTo>
                <a:lnTo>
                  <a:pt x="394" y="199"/>
                </a:lnTo>
                <a:lnTo>
                  <a:pt x="394" y="201"/>
                </a:lnTo>
                <a:lnTo>
                  <a:pt x="392" y="205"/>
                </a:lnTo>
                <a:lnTo>
                  <a:pt x="392" y="211"/>
                </a:lnTo>
                <a:lnTo>
                  <a:pt x="390" y="219"/>
                </a:lnTo>
                <a:lnTo>
                  <a:pt x="390" y="227"/>
                </a:lnTo>
                <a:lnTo>
                  <a:pt x="390" y="231"/>
                </a:lnTo>
                <a:lnTo>
                  <a:pt x="386" y="233"/>
                </a:lnTo>
                <a:lnTo>
                  <a:pt x="382" y="239"/>
                </a:lnTo>
                <a:lnTo>
                  <a:pt x="378" y="245"/>
                </a:lnTo>
                <a:lnTo>
                  <a:pt x="374" y="250"/>
                </a:lnTo>
                <a:lnTo>
                  <a:pt x="370" y="256"/>
                </a:lnTo>
                <a:lnTo>
                  <a:pt x="368" y="262"/>
                </a:lnTo>
                <a:lnTo>
                  <a:pt x="366" y="268"/>
                </a:lnTo>
                <a:lnTo>
                  <a:pt x="366" y="270"/>
                </a:lnTo>
                <a:lnTo>
                  <a:pt x="366" y="272"/>
                </a:lnTo>
                <a:lnTo>
                  <a:pt x="366" y="274"/>
                </a:lnTo>
                <a:lnTo>
                  <a:pt x="366" y="278"/>
                </a:lnTo>
                <a:lnTo>
                  <a:pt x="366" y="280"/>
                </a:lnTo>
                <a:lnTo>
                  <a:pt x="366" y="282"/>
                </a:lnTo>
                <a:lnTo>
                  <a:pt x="366" y="284"/>
                </a:lnTo>
                <a:lnTo>
                  <a:pt x="372" y="288"/>
                </a:lnTo>
                <a:lnTo>
                  <a:pt x="364" y="295"/>
                </a:lnTo>
                <a:lnTo>
                  <a:pt x="370" y="303"/>
                </a:lnTo>
                <a:lnTo>
                  <a:pt x="351" y="317"/>
                </a:lnTo>
                <a:lnTo>
                  <a:pt x="349" y="317"/>
                </a:lnTo>
                <a:lnTo>
                  <a:pt x="345" y="315"/>
                </a:lnTo>
                <a:lnTo>
                  <a:pt x="341" y="315"/>
                </a:lnTo>
                <a:lnTo>
                  <a:pt x="335" y="315"/>
                </a:lnTo>
                <a:lnTo>
                  <a:pt x="333" y="317"/>
                </a:lnTo>
                <a:lnTo>
                  <a:pt x="327" y="323"/>
                </a:lnTo>
                <a:lnTo>
                  <a:pt x="325" y="331"/>
                </a:lnTo>
                <a:lnTo>
                  <a:pt x="323" y="329"/>
                </a:lnTo>
                <a:lnTo>
                  <a:pt x="321" y="327"/>
                </a:lnTo>
                <a:lnTo>
                  <a:pt x="317" y="327"/>
                </a:lnTo>
                <a:lnTo>
                  <a:pt x="311" y="325"/>
                </a:lnTo>
                <a:lnTo>
                  <a:pt x="307" y="325"/>
                </a:lnTo>
                <a:lnTo>
                  <a:pt x="306" y="327"/>
                </a:lnTo>
                <a:lnTo>
                  <a:pt x="306" y="331"/>
                </a:lnTo>
                <a:lnTo>
                  <a:pt x="307" y="339"/>
                </a:lnTo>
                <a:lnTo>
                  <a:pt x="307" y="341"/>
                </a:lnTo>
                <a:lnTo>
                  <a:pt x="306" y="343"/>
                </a:lnTo>
                <a:lnTo>
                  <a:pt x="304" y="343"/>
                </a:lnTo>
                <a:lnTo>
                  <a:pt x="300" y="344"/>
                </a:lnTo>
                <a:lnTo>
                  <a:pt x="296" y="346"/>
                </a:lnTo>
                <a:lnTo>
                  <a:pt x="294" y="346"/>
                </a:lnTo>
                <a:lnTo>
                  <a:pt x="292" y="346"/>
                </a:lnTo>
                <a:lnTo>
                  <a:pt x="290" y="348"/>
                </a:lnTo>
                <a:lnTo>
                  <a:pt x="286" y="350"/>
                </a:lnTo>
                <a:lnTo>
                  <a:pt x="280" y="352"/>
                </a:lnTo>
                <a:lnTo>
                  <a:pt x="274" y="354"/>
                </a:lnTo>
                <a:lnTo>
                  <a:pt x="268" y="354"/>
                </a:lnTo>
                <a:lnTo>
                  <a:pt x="262" y="354"/>
                </a:lnTo>
                <a:lnTo>
                  <a:pt x="258" y="352"/>
                </a:lnTo>
                <a:lnTo>
                  <a:pt x="256" y="346"/>
                </a:lnTo>
                <a:lnTo>
                  <a:pt x="255" y="350"/>
                </a:lnTo>
                <a:lnTo>
                  <a:pt x="251" y="354"/>
                </a:lnTo>
                <a:lnTo>
                  <a:pt x="247" y="358"/>
                </a:lnTo>
                <a:lnTo>
                  <a:pt x="241" y="364"/>
                </a:lnTo>
                <a:lnTo>
                  <a:pt x="235" y="366"/>
                </a:lnTo>
                <a:lnTo>
                  <a:pt x="229" y="366"/>
                </a:lnTo>
                <a:lnTo>
                  <a:pt x="221" y="364"/>
                </a:lnTo>
                <a:lnTo>
                  <a:pt x="219" y="364"/>
                </a:lnTo>
                <a:lnTo>
                  <a:pt x="215" y="364"/>
                </a:lnTo>
                <a:lnTo>
                  <a:pt x="213" y="362"/>
                </a:lnTo>
                <a:lnTo>
                  <a:pt x="209" y="360"/>
                </a:lnTo>
                <a:lnTo>
                  <a:pt x="204" y="358"/>
                </a:lnTo>
                <a:lnTo>
                  <a:pt x="198" y="352"/>
                </a:lnTo>
                <a:lnTo>
                  <a:pt x="192" y="346"/>
                </a:lnTo>
                <a:lnTo>
                  <a:pt x="188" y="341"/>
                </a:lnTo>
                <a:lnTo>
                  <a:pt x="186" y="337"/>
                </a:lnTo>
                <a:lnTo>
                  <a:pt x="186" y="333"/>
                </a:lnTo>
                <a:lnTo>
                  <a:pt x="186" y="329"/>
                </a:lnTo>
                <a:lnTo>
                  <a:pt x="184" y="327"/>
                </a:lnTo>
                <a:lnTo>
                  <a:pt x="156" y="362"/>
                </a:lnTo>
                <a:lnTo>
                  <a:pt x="156" y="360"/>
                </a:lnTo>
                <a:lnTo>
                  <a:pt x="158" y="360"/>
                </a:lnTo>
                <a:lnTo>
                  <a:pt x="158" y="358"/>
                </a:lnTo>
                <a:lnTo>
                  <a:pt x="160" y="356"/>
                </a:lnTo>
                <a:lnTo>
                  <a:pt x="162" y="354"/>
                </a:lnTo>
                <a:lnTo>
                  <a:pt x="160" y="354"/>
                </a:lnTo>
                <a:lnTo>
                  <a:pt x="158" y="356"/>
                </a:lnTo>
                <a:lnTo>
                  <a:pt x="156" y="362"/>
                </a:lnTo>
                <a:lnTo>
                  <a:pt x="153" y="368"/>
                </a:lnTo>
                <a:lnTo>
                  <a:pt x="147" y="372"/>
                </a:lnTo>
                <a:lnTo>
                  <a:pt x="141" y="376"/>
                </a:lnTo>
                <a:lnTo>
                  <a:pt x="133" y="380"/>
                </a:lnTo>
                <a:lnTo>
                  <a:pt x="127" y="384"/>
                </a:lnTo>
                <a:lnTo>
                  <a:pt x="121" y="388"/>
                </a:lnTo>
                <a:lnTo>
                  <a:pt x="117" y="392"/>
                </a:lnTo>
                <a:lnTo>
                  <a:pt x="115" y="399"/>
                </a:lnTo>
                <a:lnTo>
                  <a:pt x="113" y="403"/>
                </a:lnTo>
                <a:lnTo>
                  <a:pt x="111" y="405"/>
                </a:lnTo>
                <a:lnTo>
                  <a:pt x="109" y="409"/>
                </a:lnTo>
                <a:lnTo>
                  <a:pt x="107" y="413"/>
                </a:lnTo>
                <a:lnTo>
                  <a:pt x="105" y="415"/>
                </a:lnTo>
                <a:lnTo>
                  <a:pt x="103" y="417"/>
                </a:lnTo>
                <a:lnTo>
                  <a:pt x="102" y="419"/>
                </a:lnTo>
                <a:lnTo>
                  <a:pt x="100" y="423"/>
                </a:lnTo>
                <a:lnTo>
                  <a:pt x="100" y="425"/>
                </a:lnTo>
                <a:lnTo>
                  <a:pt x="98" y="427"/>
                </a:lnTo>
                <a:lnTo>
                  <a:pt x="98" y="429"/>
                </a:lnTo>
                <a:lnTo>
                  <a:pt x="98" y="433"/>
                </a:lnTo>
                <a:lnTo>
                  <a:pt x="96" y="435"/>
                </a:lnTo>
                <a:lnTo>
                  <a:pt x="96" y="437"/>
                </a:lnTo>
                <a:lnTo>
                  <a:pt x="92" y="437"/>
                </a:lnTo>
                <a:lnTo>
                  <a:pt x="86" y="441"/>
                </a:lnTo>
                <a:lnTo>
                  <a:pt x="80" y="442"/>
                </a:lnTo>
                <a:lnTo>
                  <a:pt x="76" y="446"/>
                </a:lnTo>
                <a:lnTo>
                  <a:pt x="74" y="448"/>
                </a:lnTo>
                <a:lnTo>
                  <a:pt x="72" y="452"/>
                </a:lnTo>
                <a:lnTo>
                  <a:pt x="70" y="454"/>
                </a:lnTo>
                <a:lnTo>
                  <a:pt x="70" y="456"/>
                </a:lnTo>
                <a:lnTo>
                  <a:pt x="68" y="458"/>
                </a:lnTo>
                <a:lnTo>
                  <a:pt x="66" y="458"/>
                </a:lnTo>
                <a:lnTo>
                  <a:pt x="62" y="460"/>
                </a:lnTo>
                <a:lnTo>
                  <a:pt x="58" y="460"/>
                </a:lnTo>
                <a:lnTo>
                  <a:pt x="52" y="464"/>
                </a:lnTo>
                <a:lnTo>
                  <a:pt x="47" y="466"/>
                </a:lnTo>
                <a:lnTo>
                  <a:pt x="41" y="470"/>
                </a:lnTo>
                <a:lnTo>
                  <a:pt x="37" y="472"/>
                </a:lnTo>
                <a:lnTo>
                  <a:pt x="31" y="476"/>
                </a:lnTo>
                <a:lnTo>
                  <a:pt x="25" y="478"/>
                </a:lnTo>
                <a:lnTo>
                  <a:pt x="19" y="482"/>
                </a:lnTo>
                <a:lnTo>
                  <a:pt x="13" y="484"/>
                </a:lnTo>
                <a:lnTo>
                  <a:pt x="9" y="486"/>
                </a:lnTo>
                <a:lnTo>
                  <a:pt x="5" y="488"/>
                </a:lnTo>
                <a:lnTo>
                  <a:pt x="1" y="490"/>
                </a:lnTo>
                <a:lnTo>
                  <a:pt x="0" y="492"/>
                </a:lnTo>
                <a:lnTo>
                  <a:pt x="204" y="460"/>
                </a:lnTo>
                <a:lnTo>
                  <a:pt x="215" y="454"/>
                </a:lnTo>
                <a:lnTo>
                  <a:pt x="233" y="454"/>
                </a:lnTo>
                <a:lnTo>
                  <a:pt x="235" y="454"/>
                </a:lnTo>
                <a:lnTo>
                  <a:pt x="239" y="454"/>
                </a:lnTo>
                <a:lnTo>
                  <a:pt x="245" y="454"/>
                </a:lnTo>
                <a:lnTo>
                  <a:pt x="251" y="452"/>
                </a:lnTo>
                <a:lnTo>
                  <a:pt x="258" y="452"/>
                </a:lnTo>
                <a:lnTo>
                  <a:pt x="268" y="450"/>
                </a:lnTo>
                <a:lnTo>
                  <a:pt x="278" y="450"/>
                </a:lnTo>
                <a:lnTo>
                  <a:pt x="290" y="448"/>
                </a:lnTo>
                <a:lnTo>
                  <a:pt x="304" y="446"/>
                </a:lnTo>
                <a:lnTo>
                  <a:pt x="317" y="444"/>
                </a:lnTo>
                <a:lnTo>
                  <a:pt x="333" y="442"/>
                </a:lnTo>
                <a:lnTo>
                  <a:pt x="349" y="441"/>
                </a:lnTo>
                <a:lnTo>
                  <a:pt x="366" y="439"/>
                </a:lnTo>
                <a:lnTo>
                  <a:pt x="386" y="437"/>
                </a:lnTo>
                <a:lnTo>
                  <a:pt x="404" y="433"/>
                </a:lnTo>
                <a:lnTo>
                  <a:pt x="425" y="431"/>
                </a:lnTo>
                <a:lnTo>
                  <a:pt x="449" y="427"/>
                </a:lnTo>
                <a:lnTo>
                  <a:pt x="470" y="423"/>
                </a:lnTo>
                <a:lnTo>
                  <a:pt x="496" y="419"/>
                </a:lnTo>
                <a:lnTo>
                  <a:pt x="519" y="415"/>
                </a:lnTo>
                <a:lnTo>
                  <a:pt x="545" y="409"/>
                </a:lnTo>
                <a:lnTo>
                  <a:pt x="570" y="405"/>
                </a:lnTo>
                <a:lnTo>
                  <a:pt x="600" y="401"/>
                </a:lnTo>
                <a:lnTo>
                  <a:pt x="627" y="397"/>
                </a:lnTo>
                <a:lnTo>
                  <a:pt x="657" y="392"/>
                </a:lnTo>
                <a:lnTo>
                  <a:pt x="686" y="384"/>
                </a:lnTo>
                <a:lnTo>
                  <a:pt x="717" y="378"/>
                </a:lnTo>
                <a:lnTo>
                  <a:pt x="749" y="370"/>
                </a:lnTo>
                <a:lnTo>
                  <a:pt x="782" y="364"/>
                </a:lnTo>
                <a:lnTo>
                  <a:pt x="814" y="356"/>
                </a:lnTo>
                <a:lnTo>
                  <a:pt x="849" y="346"/>
                </a:lnTo>
                <a:lnTo>
                  <a:pt x="855" y="346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9" name="Freeform 151"/>
          <p:cNvSpPr>
            <a:spLocks/>
          </p:cNvSpPr>
          <p:nvPr/>
        </p:nvSpPr>
        <p:spPr bwMode="auto">
          <a:xfrm>
            <a:off x="6985000" y="3351213"/>
            <a:ext cx="1390650" cy="822325"/>
          </a:xfrm>
          <a:custGeom>
            <a:avLst/>
            <a:gdLst>
              <a:gd name="T0" fmla="*/ 1373107 w 872"/>
              <a:gd name="T1" fmla="*/ 577129 h 493"/>
              <a:gd name="T2" fmla="*/ 1382676 w 872"/>
              <a:gd name="T3" fmla="*/ 573793 h 493"/>
              <a:gd name="T4" fmla="*/ 1325264 w 872"/>
              <a:gd name="T5" fmla="*/ 495397 h 493"/>
              <a:gd name="T6" fmla="*/ 1294963 w 872"/>
              <a:gd name="T7" fmla="*/ 490393 h 493"/>
              <a:gd name="T8" fmla="*/ 1298153 w 872"/>
              <a:gd name="T9" fmla="*/ 512077 h 493"/>
              <a:gd name="T10" fmla="*/ 1282205 w 872"/>
              <a:gd name="T11" fmla="*/ 512077 h 493"/>
              <a:gd name="T12" fmla="*/ 1132295 w 872"/>
              <a:gd name="T13" fmla="*/ 447025 h 493"/>
              <a:gd name="T14" fmla="*/ 1184923 w 872"/>
              <a:gd name="T15" fmla="*/ 391980 h 493"/>
              <a:gd name="T16" fmla="*/ 1279015 w 872"/>
              <a:gd name="T17" fmla="*/ 408660 h 493"/>
              <a:gd name="T18" fmla="*/ 1184923 w 872"/>
              <a:gd name="T19" fmla="*/ 310248 h 493"/>
              <a:gd name="T20" fmla="*/ 1253499 w 872"/>
              <a:gd name="T21" fmla="*/ 276888 h 493"/>
              <a:gd name="T22" fmla="*/ 1181734 w 872"/>
              <a:gd name="T23" fmla="*/ 235188 h 493"/>
              <a:gd name="T24" fmla="*/ 1106779 w 872"/>
              <a:gd name="T25" fmla="*/ 205164 h 493"/>
              <a:gd name="T26" fmla="*/ 1087641 w 872"/>
              <a:gd name="T27" fmla="*/ 205164 h 493"/>
              <a:gd name="T28" fmla="*/ 1057341 w 872"/>
              <a:gd name="T29" fmla="*/ 201828 h 493"/>
              <a:gd name="T30" fmla="*/ 1057341 w 872"/>
              <a:gd name="T31" fmla="*/ 146784 h 493"/>
              <a:gd name="T32" fmla="*/ 1087641 w 872"/>
              <a:gd name="T33" fmla="*/ 103416 h 493"/>
              <a:gd name="T34" fmla="*/ 1035014 w 872"/>
              <a:gd name="T35" fmla="*/ 51708 h 493"/>
              <a:gd name="T36" fmla="*/ 996739 w 872"/>
              <a:gd name="T37" fmla="*/ 15012 h 493"/>
              <a:gd name="T38" fmla="*/ 960059 w 872"/>
              <a:gd name="T39" fmla="*/ 8340 h 493"/>
              <a:gd name="T40" fmla="*/ 950490 w 872"/>
              <a:gd name="T41" fmla="*/ 21684 h 493"/>
              <a:gd name="T42" fmla="*/ 894673 w 872"/>
              <a:gd name="T43" fmla="*/ 21684 h 493"/>
              <a:gd name="T44" fmla="*/ 843640 w 872"/>
              <a:gd name="T45" fmla="*/ 0 h 493"/>
              <a:gd name="T46" fmla="*/ 821313 w 872"/>
              <a:gd name="T47" fmla="*/ 93408 h 493"/>
              <a:gd name="T48" fmla="*/ 794201 w 872"/>
              <a:gd name="T49" fmla="*/ 130104 h 493"/>
              <a:gd name="T50" fmla="*/ 768685 w 872"/>
              <a:gd name="T51" fmla="*/ 163464 h 493"/>
              <a:gd name="T52" fmla="*/ 743168 w 872"/>
              <a:gd name="T53" fmla="*/ 163464 h 493"/>
              <a:gd name="T54" fmla="*/ 736789 w 872"/>
              <a:gd name="T55" fmla="*/ 208500 h 493"/>
              <a:gd name="T56" fmla="*/ 732005 w 872"/>
              <a:gd name="T57" fmla="*/ 228516 h 493"/>
              <a:gd name="T58" fmla="*/ 677782 w 872"/>
              <a:gd name="T59" fmla="*/ 245196 h 493"/>
              <a:gd name="T60" fmla="*/ 647482 w 872"/>
              <a:gd name="T61" fmla="*/ 256872 h 493"/>
              <a:gd name="T62" fmla="*/ 644292 w 872"/>
              <a:gd name="T63" fmla="*/ 296904 h 493"/>
              <a:gd name="T64" fmla="*/ 631534 w 872"/>
              <a:gd name="T65" fmla="*/ 328596 h 493"/>
              <a:gd name="T66" fmla="*/ 621965 w 872"/>
              <a:gd name="T67" fmla="*/ 378636 h 493"/>
              <a:gd name="T68" fmla="*/ 586880 w 872"/>
              <a:gd name="T69" fmla="*/ 437017 h 493"/>
              <a:gd name="T70" fmla="*/ 583690 w 872"/>
              <a:gd name="T71" fmla="*/ 467041 h 493"/>
              <a:gd name="T72" fmla="*/ 559769 w 872"/>
              <a:gd name="T73" fmla="*/ 528757 h 493"/>
              <a:gd name="T74" fmla="*/ 531062 w 872"/>
              <a:gd name="T75" fmla="*/ 528757 h 493"/>
              <a:gd name="T76" fmla="*/ 495977 w 872"/>
              <a:gd name="T77" fmla="*/ 542101 h 493"/>
              <a:gd name="T78" fmla="*/ 488003 w 872"/>
              <a:gd name="T79" fmla="*/ 572125 h 493"/>
              <a:gd name="T80" fmla="*/ 465676 w 872"/>
              <a:gd name="T81" fmla="*/ 577129 h 493"/>
              <a:gd name="T82" fmla="*/ 411454 w 872"/>
              <a:gd name="T83" fmla="*/ 587137 h 493"/>
              <a:gd name="T84" fmla="*/ 384342 w 872"/>
              <a:gd name="T85" fmla="*/ 607153 h 493"/>
              <a:gd name="T86" fmla="*/ 339689 w 872"/>
              <a:gd name="T87" fmla="*/ 603817 h 493"/>
              <a:gd name="T88" fmla="*/ 296629 w 872"/>
              <a:gd name="T89" fmla="*/ 562117 h 493"/>
              <a:gd name="T90" fmla="*/ 251976 w 872"/>
              <a:gd name="T91" fmla="*/ 600481 h 493"/>
              <a:gd name="T92" fmla="*/ 248786 w 872"/>
              <a:gd name="T93" fmla="*/ 603817 h 493"/>
              <a:gd name="T94" fmla="*/ 186590 w 872"/>
              <a:gd name="T95" fmla="*/ 653857 h 493"/>
              <a:gd name="T96" fmla="*/ 167452 w 872"/>
              <a:gd name="T97" fmla="*/ 692221 h 493"/>
              <a:gd name="T98" fmla="*/ 156289 w 872"/>
              <a:gd name="T99" fmla="*/ 715573 h 493"/>
              <a:gd name="T100" fmla="*/ 137151 w 872"/>
              <a:gd name="T101" fmla="*/ 735589 h 493"/>
              <a:gd name="T102" fmla="*/ 108445 w 872"/>
              <a:gd name="T103" fmla="*/ 763945 h 493"/>
              <a:gd name="T104" fmla="*/ 65386 w 872"/>
              <a:gd name="T105" fmla="*/ 783961 h 493"/>
              <a:gd name="T106" fmla="*/ 7974 w 872"/>
              <a:gd name="T107" fmla="*/ 813985 h 493"/>
              <a:gd name="T108" fmla="*/ 371584 w 872"/>
              <a:gd name="T109" fmla="*/ 757273 h 493"/>
              <a:gd name="T110" fmla="*/ 427402 w 872"/>
              <a:gd name="T111" fmla="*/ 750601 h 493"/>
              <a:gd name="T112" fmla="*/ 583690 w 872"/>
              <a:gd name="T113" fmla="*/ 732253 h 493"/>
              <a:gd name="T114" fmla="*/ 827692 w 872"/>
              <a:gd name="T115" fmla="*/ 692221 h 493"/>
              <a:gd name="T116" fmla="*/ 1143459 w 872"/>
              <a:gd name="T117" fmla="*/ 630505 h 49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872"/>
              <a:gd name="T178" fmla="*/ 0 h 493"/>
              <a:gd name="T179" fmla="*/ 872 w 872"/>
              <a:gd name="T180" fmla="*/ 493 h 49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872" h="493">
                <a:moveTo>
                  <a:pt x="855" y="346"/>
                </a:moveTo>
                <a:lnTo>
                  <a:pt x="855" y="346"/>
                </a:lnTo>
                <a:lnTo>
                  <a:pt x="857" y="346"/>
                </a:lnTo>
                <a:lnTo>
                  <a:pt x="859" y="346"/>
                </a:lnTo>
                <a:lnTo>
                  <a:pt x="861" y="346"/>
                </a:lnTo>
                <a:lnTo>
                  <a:pt x="857" y="333"/>
                </a:lnTo>
                <a:lnTo>
                  <a:pt x="857" y="327"/>
                </a:lnTo>
                <a:lnTo>
                  <a:pt x="859" y="329"/>
                </a:lnTo>
                <a:lnTo>
                  <a:pt x="861" y="333"/>
                </a:lnTo>
                <a:lnTo>
                  <a:pt x="863" y="341"/>
                </a:lnTo>
                <a:lnTo>
                  <a:pt x="867" y="344"/>
                </a:lnTo>
                <a:lnTo>
                  <a:pt x="867" y="346"/>
                </a:lnTo>
                <a:lnTo>
                  <a:pt x="871" y="341"/>
                </a:lnTo>
                <a:lnTo>
                  <a:pt x="851" y="294"/>
                </a:lnTo>
                <a:lnTo>
                  <a:pt x="841" y="292"/>
                </a:lnTo>
                <a:lnTo>
                  <a:pt x="833" y="297"/>
                </a:lnTo>
                <a:lnTo>
                  <a:pt x="831" y="297"/>
                </a:lnTo>
                <a:lnTo>
                  <a:pt x="829" y="297"/>
                </a:lnTo>
                <a:lnTo>
                  <a:pt x="825" y="297"/>
                </a:lnTo>
                <a:lnTo>
                  <a:pt x="823" y="297"/>
                </a:lnTo>
                <a:lnTo>
                  <a:pt x="818" y="294"/>
                </a:lnTo>
                <a:lnTo>
                  <a:pt x="814" y="292"/>
                </a:lnTo>
                <a:lnTo>
                  <a:pt x="812" y="294"/>
                </a:lnTo>
                <a:lnTo>
                  <a:pt x="810" y="295"/>
                </a:lnTo>
                <a:lnTo>
                  <a:pt x="810" y="297"/>
                </a:lnTo>
                <a:lnTo>
                  <a:pt x="810" y="299"/>
                </a:lnTo>
                <a:lnTo>
                  <a:pt x="810" y="301"/>
                </a:lnTo>
                <a:lnTo>
                  <a:pt x="810" y="303"/>
                </a:lnTo>
                <a:lnTo>
                  <a:pt x="814" y="307"/>
                </a:lnTo>
                <a:lnTo>
                  <a:pt x="816" y="311"/>
                </a:lnTo>
                <a:lnTo>
                  <a:pt x="814" y="311"/>
                </a:lnTo>
                <a:lnTo>
                  <a:pt x="812" y="311"/>
                </a:lnTo>
                <a:lnTo>
                  <a:pt x="810" y="311"/>
                </a:lnTo>
                <a:lnTo>
                  <a:pt x="806" y="309"/>
                </a:lnTo>
                <a:lnTo>
                  <a:pt x="804" y="309"/>
                </a:lnTo>
                <a:lnTo>
                  <a:pt x="804" y="307"/>
                </a:lnTo>
                <a:lnTo>
                  <a:pt x="794" y="307"/>
                </a:lnTo>
                <a:lnTo>
                  <a:pt x="786" y="299"/>
                </a:lnTo>
                <a:lnTo>
                  <a:pt x="776" y="295"/>
                </a:lnTo>
                <a:lnTo>
                  <a:pt x="765" y="280"/>
                </a:lnTo>
                <a:lnTo>
                  <a:pt x="743" y="278"/>
                </a:lnTo>
                <a:lnTo>
                  <a:pt x="731" y="276"/>
                </a:lnTo>
                <a:lnTo>
                  <a:pt x="710" y="268"/>
                </a:lnTo>
                <a:lnTo>
                  <a:pt x="727" y="266"/>
                </a:lnTo>
                <a:lnTo>
                  <a:pt x="768" y="272"/>
                </a:lnTo>
                <a:lnTo>
                  <a:pt x="798" y="295"/>
                </a:lnTo>
                <a:lnTo>
                  <a:pt x="810" y="282"/>
                </a:lnTo>
                <a:lnTo>
                  <a:pt x="790" y="266"/>
                </a:lnTo>
                <a:lnTo>
                  <a:pt x="767" y="256"/>
                </a:lnTo>
                <a:lnTo>
                  <a:pt x="743" y="235"/>
                </a:lnTo>
                <a:lnTo>
                  <a:pt x="751" y="237"/>
                </a:lnTo>
                <a:lnTo>
                  <a:pt x="774" y="254"/>
                </a:lnTo>
                <a:lnTo>
                  <a:pt x="786" y="260"/>
                </a:lnTo>
                <a:lnTo>
                  <a:pt x="794" y="254"/>
                </a:lnTo>
                <a:lnTo>
                  <a:pt x="784" y="246"/>
                </a:lnTo>
                <a:lnTo>
                  <a:pt x="784" y="235"/>
                </a:lnTo>
                <a:lnTo>
                  <a:pt x="802" y="245"/>
                </a:lnTo>
                <a:lnTo>
                  <a:pt x="802" y="231"/>
                </a:lnTo>
                <a:lnTo>
                  <a:pt x="790" y="221"/>
                </a:lnTo>
                <a:lnTo>
                  <a:pt x="786" y="211"/>
                </a:lnTo>
                <a:lnTo>
                  <a:pt x="765" y="209"/>
                </a:lnTo>
                <a:lnTo>
                  <a:pt x="737" y="188"/>
                </a:lnTo>
                <a:lnTo>
                  <a:pt x="717" y="168"/>
                </a:lnTo>
                <a:lnTo>
                  <a:pt x="743" y="186"/>
                </a:lnTo>
                <a:lnTo>
                  <a:pt x="767" y="203"/>
                </a:lnTo>
                <a:lnTo>
                  <a:pt x="786" y="205"/>
                </a:lnTo>
                <a:lnTo>
                  <a:pt x="786" y="180"/>
                </a:lnTo>
                <a:lnTo>
                  <a:pt x="794" y="172"/>
                </a:lnTo>
                <a:lnTo>
                  <a:pt x="794" y="166"/>
                </a:lnTo>
                <a:lnTo>
                  <a:pt x="786" y="166"/>
                </a:lnTo>
                <a:lnTo>
                  <a:pt x="776" y="162"/>
                </a:lnTo>
                <a:lnTo>
                  <a:pt x="768" y="158"/>
                </a:lnTo>
                <a:lnTo>
                  <a:pt x="759" y="154"/>
                </a:lnTo>
                <a:lnTo>
                  <a:pt x="753" y="148"/>
                </a:lnTo>
                <a:lnTo>
                  <a:pt x="745" y="145"/>
                </a:lnTo>
                <a:lnTo>
                  <a:pt x="743" y="143"/>
                </a:lnTo>
                <a:lnTo>
                  <a:pt x="741" y="141"/>
                </a:lnTo>
                <a:lnTo>
                  <a:pt x="727" y="141"/>
                </a:lnTo>
                <a:lnTo>
                  <a:pt x="716" y="137"/>
                </a:lnTo>
                <a:lnTo>
                  <a:pt x="706" y="135"/>
                </a:lnTo>
                <a:lnTo>
                  <a:pt x="700" y="131"/>
                </a:lnTo>
                <a:lnTo>
                  <a:pt x="696" y="127"/>
                </a:lnTo>
                <a:lnTo>
                  <a:pt x="694" y="123"/>
                </a:lnTo>
                <a:lnTo>
                  <a:pt x="692" y="121"/>
                </a:lnTo>
                <a:lnTo>
                  <a:pt x="688" y="121"/>
                </a:lnTo>
                <a:lnTo>
                  <a:pt x="684" y="123"/>
                </a:lnTo>
                <a:lnTo>
                  <a:pt x="682" y="123"/>
                </a:lnTo>
                <a:lnTo>
                  <a:pt x="678" y="125"/>
                </a:lnTo>
                <a:lnTo>
                  <a:pt x="674" y="125"/>
                </a:lnTo>
                <a:lnTo>
                  <a:pt x="670" y="127"/>
                </a:lnTo>
                <a:lnTo>
                  <a:pt x="665" y="125"/>
                </a:lnTo>
                <a:lnTo>
                  <a:pt x="663" y="121"/>
                </a:lnTo>
                <a:lnTo>
                  <a:pt x="661" y="115"/>
                </a:lnTo>
                <a:lnTo>
                  <a:pt x="661" y="109"/>
                </a:lnTo>
                <a:lnTo>
                  <a:pt x="661" y="101"/>
                </a:lnTo>
                <a:lnTo>
                  <a:pt x="661" y="96"/>
                </a:lnTo>
                <a:lnTo>
                  <a:pt x="663" y="90"/>
                </a:lnTo>
                <a:lnTo>
                  <a:pt x="663" y="88"/>
                </a:lnTo>
                <a:lnTo>
                  <a:pt x="665" y="88"/>
                </a:lnTo>
                <a:lnTo>
                  <a:pt x="666" y="86"/>
                </a:lnTo>
                <a:lnTo>
                  <a:pt x="670" y="84"/>
                </a:lnTo>
                <a:lnTo>
                  <a:pt x="672" y="82"/>
                </a:lnTo>
                <a:lnTo>
                  <a:pt x="680" y="70"/>
                </a:lnTo>
                <a:lnTo>
                  <a:pt x="682" y="62"/>
                </a:lnTo>
                <a:lnTo>
                  <a:pt x="680" y="52"/>
                </a:lnTo>
                <a:lnTo>
                  <a:pt x="674" y="45"/>
                </a:lnTo>
                <a:lnTo>
                  <a:pt x="666" y="39"/>
                </a:lnTo>
                <a:lnTo>
                  <a:pt x="659" y="35"/>
                </a:lnTo>
                <a:lnTo>
                  <a:pt x="653" y="33"/>
                </a:lnTo>
                <a:lnTo>
                  <a:pt x="649" y="31"/>
                </a:lnTo>
                <a:lnTo>
                  <a:pt x="635" y="31"/>
                </a:lnTo>
                <a:lnTo>
                  <a:pt x="627" y="27"/>
                </a:lnTo>
                <a:lnTo>
                  <a:pt x="623" y="25"/>
                </a:lnTo>
                <a:lnTo>
                  <a:pt x="623" y="19"/>
                </a:lnTo>
                <a:lnTo>
                  <a:pt x="623" y="15"/>
                </a:lnTo>
                <a:lnTo>
                  <a:pt x="623" y="13"/>
                </a:lnTo>
                <a:lnTo>
                  <a:pt x="625" y="9"/>
                </a:lnTo>
                <a:lnTo>
                  <a:pt x="625" y="7"/>
                </a:lnTo>
                <a:lnTo>
                  <a:pt x="621" y="5"/>
                </a:lnTo>
                <a:lnTo>
                  <a:pt x="617" y="1"/>
                </a:lnTo>
                <a:lnTo>
                  <a:pt x="612" y="1"/>
                </a:lnTo>
                <a:lnTo>
                  <a:pt x="608" y="3"/>
                </a:lnTo>
                <a:lnTo>
                  <a:pt x="602" y="5"/>
                </a:lnTo>
                <a:lnTo>
                  <a:pt x="598" y="5"/>
                </a:lnTo>
                <a:lnTo>
                  <a:pt x="596" y="5"/>
                </a:lnTo>
                <a:lnTo>
                  <a:pt x="594" y="7"/>
                </a:lnTo>
                <a:lnTo>
                  <a:pt x="596" y="7"/>
                </a:lnTo>
                <a:lnTo>
                  <a:pt x="596" y="9"/>
                </a:lnTo>
                <a:lnTo>
                  <a:pt x="596" y="13"/>
                </a:lnTo>
                <a:lnTo>
                  <a:pt x="596" y="17"/>
                </a:lnTo>
                <a:lnTo>
                  <a:pt x="594" y="19"/>
                </a:lnTo>
                <a:lnTo>
                  <a:pt x="590" y="21"/>
                </a:lnTo>
                <a:lnTo>
                  <a:pt x="584" y="23"/>
                </a:lnTo>
                <a:lnTo>
                  <a:pt x="574" y="19"/>
                </a:lnTo>
                <a:lnTo>
                  <a:pt x="561" y="13"/>
                </a:lnTo>
                <a:lnTo>
                  <a:pt x="559" y="11"/>
                </a:lnTo>
                <a:lnTo>
                  <a:pt x="555" y="9"/>
                </a:lnTo>
                <a:lnTo>
                  <a:pt x="549" y="7"/>
                </a:lnTo>
                <a:lnTo>
                  <a:pt x="543" y="5"/>
                </a:lnTo>
                <a:lnTo>
                  <a:pt x="539" y="3"/>
                </a:lnTo>
                <a:lnTo>
                  <a:pt x="533" y="1"/>
                </a:lnTo>
                <a:lnTo>
                  <a:pt x="529" y="0"/>
                </a:lnTo>
                <a:lnTo>
                  <a:pt x="525" y="37"/>
                </a:lnTo>
                <a:lnTo>
                  <a:pt x="519" y="43"/>
                </a:lnTo>
                <a:lnTo>
                  <a:pt x="519" y="45"/>
                </a:lnTo>
                <a:lnTo>
                  <a:pt x="517" y="50"/>
                </a:lnTo>
                <a:lnTo>
                  <a:pt x="515" y="56"/>
                </a:lnTo>
                <a:lnTo>
                  <a:pt x="512" y="62"/>
                </a:lnTo>
                <a:lnTo>
                  <a:pt x="510" y="70"/>
                </a:lnTo>
                <a:lnTo>
                  <a:pt x="506" y="74"/>
                </a:lnTo>
                <a:lnTo>
                  <a:pt x="502" y="78"/>
                </a:lnTo>
                <a:lnTo>
                  <a:pt x="498" y="76"/>
                </a:lnTo>
                <a:lnTo>
                  <a:pt x="498" y="78"/>
                </a:lnTo>
                <a:lnTo>
                  <a:pt x="498" y="82"/>
                </a:lnTo>
                <a:lnTo>
                  <a:pt x="496" y="86"/>
                </a:lnTo>
                <a:lnTo>
                  <a:pt x="494" y="92"/>
                </a:lnTo>
                <a:lnTo>
                  <a:pt x="492" y="98"/>
                </a:lnTo>
                <a:lnTo>
                  <a:pt x="488" y="101"/>
                </a:lnTo>
                <a:lnTo>
                  <a:pt x="486" y="101"/>
                </a:lnTo>
                <a:lnTo>
                  <a:pt x="482" y="98"/>
                </a:lnTo>
                <a:lnTo>
                  <a:pt x="480" y="98"/>
                </a:lnTo>
                <a:lnTo>
                  <a:pt x="478" y="96"/>
                </a:lnTo>
                <a:lnTo>
                  <a:pt x="476" y="94"/>
                </a:lnTo>
                <a:lnTo>
                  <a:pt x="472" y="94"/>
                </a:lnTo>
                <a:lnTo>
                  <a:pt x="470" y="96"/>
                </a:lnTo>
                <a:lnTo>
                  <a:pt x="466" y="98"/>
                </a:lnTo>
                <a:lnTo>
                  <a:pt x="464" y="105"/>
                </a:lnTo>
                <a:lnTo>
                  <a:pt x="464" y="117"/>
                </a:lnTo>
                <a:lnTo>
                  <a:pt x="464" y="119"/>
                </a:lnTo>
                <a:lnTo>
                  <a:pt x="462" y="123"/>
                </a:lnTo>
                <a:lnTo>
                  <a:pt x="462" y="125"/>
                </a:lnTo>
                <a:lnTo>
                  <a:pt x="461" y="127"/>
                </a:lnTo>
                <a:lnTo>
                  <a:pt x="461" y="129"/>
                </a:lnTo>
                <a:lnTo>
                  <a:pt x="461" y="131"/>
                </a:lnTo>
                <a:lnTo>
                  <a:pt x="461" y="133"/>
                </a:lnTo>
                <a:lnTo>
                  <a:pt x="459" y="137"/>
                </a:lnTo>
                <a:lnTo>
                  <a:pt x="457" y="145"/>
                </a:lnTo>
                <a:lnTo>
                  <a:pt x="455" y="150"/>
                </a:lnTo>
                <a:lnTo>
                  <a:pt x="451" y="154"/>
                </a:lnTo>
                <a:lnTo>
                  <a:pt x="445" y="156"/>
                </a:lnTo>
                <a:lnTo>
                  <a:pt x="437" y="154"/>
                </a:lnTo>
                <a:lnTo>
                  <a:pt x="425" y="147"/>
                </a:lnTo>
                <a:lnTo>
                  <a:pt x="423" y="145"/>
                </a:lnTo>
                <a:lnTo>
                  <a:pt x="419" y="143"/>
                </a:lnTo>
                <a:lnTo>
                  <a:pt x="415" y="141"/>
                </a:lnTo>
                <a:lnTo>
                  <a:pt x="411" y="141"/>
                </a:lnTo>
                <a:lnTo>
                  <a:pt x="408" y="143"/>
                </a:lnTo>
                <a:lnTo>
                  <a:pt x="406" y="147"/>
                </a:lnTo>
                <a:lnTo>
                  <a:pt x="406" y="154"/>
                </a:lnTo>
                <a:lnTo>
                  <a:pt x="408" y="166"/>
                </a:lnTo>
                <a:lnTo>
                  <a:pt x="408" y="168"/>
                </a:lnTo>
                <a:lnTo>
                  <a:pt x="408" y="172"/>
                </a:lnTo>
                <a:lnTo>
                  <a:pt x="406" y="174"/>
                </a:lnTo>
                <a:lnTo>
                  <a:pt x="404" y="176"/>
                </a:lnTo>
                <a:lnTo>
                  <a:pt x="404" y="178"/>
                </a:lnTo>
                <a:lnTo>
                  <a:pt x="402" y="180"/>
                </a:lnTo>
                <a:lnTo>
                  <a:pt x="402" y="182"/>
                </a:lnTo>
                <a:lnTo>
                  <a:pt x="400" y="182"/>
                </a:lnTo>
                <a:lnTo>
                  <a:pt x="398" y="196"/>
                </a:lnTo>
                <a:lnTo>
                  <a:pt x="396" y="197"/>
                </a:lnTo>
                <a:lnTo>
                  <a:pt x="394" y="199"/>
                </a:lnTo>
                <a:lnTo>
                  <a:pt x="394" y="201"/>
                </a:lnTo>
                <a:lnTo>
                  <a:pt x="392" y="205"/>
                </a:lnTo>
                <a:lnTo>
                  <a:pt x="392" y="211"/>
                </a:lnTo>
                <a:lnTo>
                  <a:pt x="390" y="219"/>
                </a:lnTo>
                <a:lnTo>
                  <a:pt x="390" y="227"/>
                </a:lnTo>
                <a:lnTo>
                  <a:pt x="390" y="231"/>
                </a:lnTo>
                <a:lnTo>
                  <a:pt x="386" y="233"/>
                </a:lnTo>
                <a:lnTo>
                  <a:pt x="382" y="239"/>
                </a:lnTo>
                <a:lnTo>
                  <a:pt x="378" y="245"/>
                </a:lnTo>
                <a:lnTo>
                  <a:pt x="374" y="250"/>
                </a:lnTo>
                <a:lnTo>
                  <a:pt x="370" y="256"/>
                </a:lnTo>
                <a:lnTo>
                  <a:pt x="368" y="262"/>
                </a:lnTo>
                <a:lnTo>
                  <a:pt x="366" y="268"/>
                </a:lnTo>
                <a:lnTo>
                  <a:pt x="366" y="270"/>
                </a:lnTo>
                <a:lnTo>
                  <a:pt x="366" y="272"/>
                </a:lnTo>
                <a:lnTo>
                  <a:pt x="366" y="274"/>
                </a:lnTo>
                <a:lnTo>
                  <a:pt x="366" y="278"/>
                </a:lnTo>
                <a:lnTo>
                  <a:pt x="366" y="280"/>
                </a:lnTo>
                <a:lnTo>
                  <a:pt x="366" y="282"/>
                </a:lnTo>
                <a:lnTo>
                  <a:pt x="366" y="284"/>
                </a:lnTo>
                <a:lnTo>
                  <a:pt x="372" y="288"/>
                </a:lnTo>
                <a:lnTo>
                  <a:pt x="364" y="295"/>
                </a:lnTo>
                <a:lnTo>
                  <a:pt x="370" y="303"/>
                </a:lnTo>
                <a:lnTo>
                  <a:pt x="351" y="317"/>
                </a:lnTo>
                <a:lnTo>
                  <a:pt x="349" y="317"/>
                </a:lnTo>
                <a:lnTo>
                  <a:pt x="345" y="315"/>
                </a:lnTo>
                <a:lnTo>
                  <a:pt x="341" y="315"/>
                </a:lnTo>
                <a:lnTo>
                  <a:pt x="335" y="315"/>
                </a:lnTo>
                <a:lnTo>
                  <a:pt x="333" y="317"/>
                </a:lnTo>
                <a:lnTo>
                  <a:pt x="327" y="323"/>
                </a:lnTo>
                <a:lnTo>
                  <a:pt x="325" y="331"/>
                </a:lnTo>
                <a:lnTo>
                  <a:pt x="323" y="329"/>
                </a:lnTo>
                <a:lnTo>
                  <a:pt x="321" y="327"/>
                </a:lnTo>
                <a:lnTo>
                  <a:pt x="317" y="327"/>
                </a:lnTo>
                <a:lnTo>
                  <a:pt x="311" y="325"/>
                </a:lnTo>
                <a:lnTo>
                  <a:pt x="307" y="325"/>
                </a:lnTo>
                <a:lnTo>
                  <a:pt x="306" y="327"/>
                </a:lnTo>
                <a:lnTo>
                  <a:pt x="306" y="331"/>
                </a:lnTo>
                <a:lnTo>
                  <a:pt x="307" y="339"/>
                </a:lnTo>
                <a:lnTo>
                  <a:pt x="307" y="341"/>
                </a:lnTo>
                <a:lnTo>
                  <a:pt x="306" y="343"/>
                </a:lnTo>
                <a:lnTo>
                  <a:pt x="304" y="343"/>
                </a:lnTo>
                <a:lnTo>
                  <a:pt x="300" y="344"/>
                </a:lnTo>
                <a:lnTo>
                  <a:pt x="296" y="346"/>
                </a:lnTo>
                <a:lnTo>
                  <a:pt x="294" y="346"/>
                </a:lnTo>
                <a:lnTo>
                  <a:pt x="292" y="346"/>
                </a:lnTo>
                <a:lnTo>
                  <a:pt x="290" y="348"/>
                </a:lnTo>
                <a:lnTo>
                  <a:pt x="286" y="350"/>
                </a:lnTo>
                <a:lnTo>
                  <a:pt x="280" y="352"/>
                </a:lnTo>
                <a:lnTo>
                  <a:pt x="274" y="354"/>
                </a:lnTo>
                <a:lnTo>
                  <a:pt x="268" y="354"/>
                </a:lnTo>
                <a:lnTo>
                  <a:pt x="262" y="354"/>
                </a:lnTo>
                <a:lnTo>
                  <a:pt x="258" y="352"/>
                </a:lnTo>
                <a:lnTo>
                  <a:pt x="256" y="346"/>
                </a:lnTo>
                <a:lnTo>
                  <a:pt x="255" y="350"/>
                </a:lnTo>
                <a:lnTo>
                  <a:pt x="251" y="354"/>
                </a:lnTo>
                <a:lnTo>
                  <a:pt x="247" y="358"/>
                </a:lnTo>
                <a:lnTo>
                  <a:pt x="241" y="364"/>
                </a:lnTo>
                <a:lnTo>
                  <a:pt x="235" y="366"/>
                </a:lnTo>
                <a:lnTo>
                  <a:pt x="229" y="366"/>
                </a:lnTo>
                <a:lnTo>
                  <a:pt x="221" y="364"/>
                </a:lnTo>
                <a:lnTo>
                  <a:pt x="219" y="364"/>
                </a:lnTo>
                <a:lnTo>
                  <a:pt x="215" y="364"/>
                </a:lnTo>
                <a:lnTo>
                  <a:pt x="213" y="362"/>
                </a:lnTo>
                <a:lnTo>
                  <a:pt x="209" y="360"/>
                </a:lnTo>
                <a:lnTo>
                  <a:pt x="204" y="358"/>
                </a:lnTo>
                <a:lnTo>
                  <a:pt x="198" y="352"/>
                </a:lnTo>
                <a:lnTo>
                  <a:pt x="192" y="346"/>
                </a:lnTo>
                <a:lnTo>
                  <a:pt x="188" y="341"/>
                </a:lnTo>
                <a:lnTo>
                  <a:pt x="186" y="337"/>
                </a:lnTo>
                <a:lnTo>
                  <a:pt x="186" y="333"/>
                </a:lnTo>
                <a:lnTo>
                  <a:pt x="186" y="329"/>
                </a:lnTo>
                <a:lnTo>
                  <a:pt x="184" y="327"/>
                </a:lnTo>
                <a:lnTo>
                  <a:pt x="156" y="362"/>
                </a:lnTo>
                <a:lnTo>
                  <a:pt x="156" y="360"/>
                </a:lnTo>
                <a:lnTo>
                  <a:pt x="158" y="360"/>
                </a:lnTo>
                <a:lnTo>
                  <a:pt x="158" y="358"/>
                </a:lnTo>
                <a:lnTo>
                  <a:pt x="160" y="356"/>
                </a:lnTo>
                <a:lnTo>
                  <a:pt x="162" y="354"/>
                </a:lnTo>
                <a:lnTo>
                  <a:pt x="160" y="354"/>
                </a:lnTo>
                <a:lnTo>
                  <a:pt x="158" y="356"/>
                </a:lnTo>
                <a:lnTo>
                  <a:pt x="156" y="362"/>
                </a:lnTo>
                <a:lnTo>
                  <a:pt x="153" y="368"/>
                </a:lnTo>
                <a:lnTo>
                  <a:pt x="147" y="372"/>
                </a:lnTo>
                <a:lnTo>
                  <a:pt x="141" y="376"/>
                </a:lnTo>
                <a:lnTo>
                  <a:pt x="133" y="380"/>
                </a:lnTo>
                <a:lnTo>
                  <a:pt x="127" y="384"/>
                </a:lnTo>
                <a:lnTo>
                  <a:pt x="121" y="388"/>
                </a:lnTo>
                <a:lnTo>
                  <a:pt x="117" y="392"/>
                </a:lnTo>
                <a:lnTo>
                  <a:pt x="115" y="399"/>
                </a:lnTo>
                <a:lnTo>
                  <a:pt x="113" y="403"/>
                </a:lnTo>
                <a:lnTo>
                  <a:pt x="111" y="405"/>
                </a:lnTo>
                <a:lnTo>
                  <a:pt x="109" y="409"/>
                </a:lnTo>
                <a:lnTo>
                  <a:pt x="107" y="413"/>
                </a:lnTo>
                <a:lnTo>
                  <a:pt x="105" y="415"/>
                </a:lnTo>
                <a:lnTo>
                  <a:pt x="103" y="417"/>
                </a:lnTo>
                <a:lnTo>
                  <a:pt x="102" y="419"/>
                </a:lnTo>
                <a:lnTo>
                  <a:pt x="100" y="423"/>
                </a:lnTo>
                <a:lnTo>
                  <a:pt x="100" y="425"/>
                </a:lnTo>
                <a:lnTo>
                  <a:pt x="98" y="427"/>
                </a:lnTo>
                <a:lnTo>
                  <a:pt x="98" y="429"/>
                </a:lnTo>
                <a:lnTo>
                  <a:pt x="98" y="433"/>
                </a:lnTo>
                <a:lnTo>
                  <a:pt x="96" y="435"/>
                </a:lnTo>
                <a:lnTo>
                  <a:pt x="96" y="437"/>
                </a:lnTo>
                <a:lnTo>
                  <a:pt x="92" y="437"/>
                </a:lnTo>
                <a:lnTo>
                  <a:pt x="86" y="441"/>
                </a:lnTo>
                <a:lnTo>
                  <a:pt x="80" y="442"/>
                </a:lnTo>
                <a:lnTo>
                  <a:pt x="76" y="446"/>
                </a:lnTo>
                <a:lnTo>
                  <a:pt x="74" y="448"/>
                </a:lnTo>
                <a:lnTo>
                  <a:pt x="72" y="452"/>
                </a:lnTo>
                <a:lnTo>
                  <a:pt x="70" y="454"/>
                </a:lnTo>
                <a:lnTo>
                  <a:pt x="70" y="456"/>
                </a:lnTo>
                <a:lnTo>
                  <a:pt x="68" y="458"/>
                </a:lnTo>
                <a:lnTo>
                  <a:pt x="66" y="458"/>
                </a:lnTo>
                <a:lnTo>
                  <a:pt x="62" y="460"/>
                </a:lnTo>
                <a:lnTo>
                  <a:pt x="58" y="460"/>
                </a:lnTo>
                <a:lnTo>
                  <a:pt x="52" y="464"/>
                </a:lnTo>
                <a:lnTo>
                  <a:pt x="47" y="466"/>
                </a:lnTo>
                <a:lnTo>
                  <a:pt x="41" y="470"/>
                </a:lnTo>
                <a:lnTo>
                  <a:pt x="37" y="472"/>
                </a:lnTo>
                <a:lnTo>
                  <a:pt x="31" y="476"/>
                </a:lnTo>
                <a:lnTo>
                  <a:pt x="25" y="478"/>
                </a:lnTo>
                <a:lnTo>
                  <a:pt x="19" y="482"/>
                </a:lnTo>
                <a:lnTo>
                  <a:pt x="13" y="484"/>
                </a:lnTo>
                <a:lnTo>
                  <a:pt x="9" y="486"/>
                </a:lnTo>
                <a:lnTo>
                  <a:pt x="5" y="488"/>
                </a:lnTo>
                <a:lnTo>
                  <a:pt x="1" y="490"/>
                </a:lnTo>
                <a:lnTo>
                  <a:pt x="0" y="492"/>
                </a:lnTo>
                <a:lnTo>
                  <a:pt x="204" y="460"/>
                </a:lnTo>
                <a:lnTo>
                  <a:pt x="215" y="454"/>
                </a:lnTo>
                <a:lnTo>
                  <a:pt x="233" y="454"/>
                </a:lnTo>
                <a:lnTo>
                  <a:pt x="235" y="454"/>
                </a:lnTo>
                <a:lnTo>
                  <a:pt x="239" y="454"/>
                </a:lnTo>
                <a:lnTo>
                  <a:pt x="245" y="454"/>
                </a:lnTo>
                <a:lnTo>
                  <a:pt x="251" y="452"/>
                </a:lnTo>
                <a:lnTo>
                  <a:pt x="258" y="452"/>
                </a:lnTo>
                <a:lnTo>
                  <a:pt x="268" y="450"/>
                </a:lnTo>
                <a:lnTo>
                  <a:pt x="278" y="450"/>
                </a:lnTo>
                <a:lnTo>
                  <a:pt x="290" y="448"/>
                </a:lnTo>
                <a:lnTo>
                  <a:pt x="304" y="446"/>
                </a:lnTo>
                <a:lnTo>
                  <a:pt x="317" y="444"/>
                </a:lnTo>
                <a:lnTo>
                  <a:pt x="333" y="442"/>
                </a:lnTo>
                <a:lnTo>
                  <a:pt x="349" y="441"/>
                </a:lnTo>
                <a:lnTo>
                  <a:pt x="366" y="439"/>
                </a:lnTo>
                <a:lnTo>
                  <a:pt x="386" y="437"/>
                </a:lnTo>
                <a:lnTo>
                  <a:pt x="404" y="433"/>
                </a:lnTo>
                <a:lnTo>
                  <a:pt x="425" y="431"/>
                </a:lnTo>
                <a:lnTo>
                  <a:pt x="449" y="427"/>
                </a:lnTo>
                <a:lnTo>
                  <a:pt x="470" y="423"/>
                </a:lnTo>
                <a:lnTo>
                  <a:pt x="496" y="419"/>
                </a:lnTo>
                <a:lnTo>
                  <a:pt x="519" y="415"/>
                </a:lnTo>
                <a:lnTo>
                  <a:pt x="545" y="409"/>
                </a:lnTo>
                <a:lnTo>
                  <a:pt x="570" y="405"/>
                </a:lnTo>
                <a:lnTo>
                  <a:pt x="600" y="401"/>
                </a:lnTo>
                <a:lnTo>
                  <a:pt x="627" y="397"/>
                </a:lnTo>
                <a:lnTo>
                  <a:pt x="657" y="392"/>
                </a:lnTo>
                <a:lnTo>
                  <a:pt x="686" y="384"/>
                </a:lnTo>
                <a:lnTo>
                  <a:pt x="717" y="378"/>
                </a:lnTo>
                <a:lnTo>
                  <a:pt x="749" y="370"/>
                </a:lnTo>
                <a:lnTo>
                  <a:pt x="782" y="364"/>
                </a:lnTo>
                <a:lnTo>
                  <a:pt x="814" y="356"/>
                </a:lnTo>
                <a:lnTo>
                  <a:pt x="849" y="346"/>
                </a:lnTo>
                <a:lnTo>
                  <a:pt x="855" y="34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0" name="Freeform 152"/>
          <p:cNvSpPr>
            <a:spLocks/>
          </p:cNvSpPr>
          <p:nvPr/>
        </p:nvSpPr>
        <p:spPr bwMode="auto">
          <a:xfrm>
            <a:off x="7626350" y="3187700"/>
            <a:ext cx="804863" cy="419100"/>
          </a:xfrm>
          <a:custGeom>
            <a:avLst/>
            <a:gdLst>
              <a:gd name="T0" fmla="*/ 446261 w 505"/>
              <a:gd name="T1" fmla="*/ 289379 h 252"/>
              <a:gd name="T2" fmla="*/ 427135 w 505"/>
              <a:gd name="T3" fmla="*/ 354239 h 252"/>
              <a:gd name="T4" fmla="*/ 452636 w 505"/>
              <a:gd name="T5" fmla="*/ 347587 h 252"/>
              <a:gd name="T6" fmla="*/ 471761 w 505"/>
              <a:gd name="T7" fmla="*/ 350913 h 252"/>
              <a:gd name="T8" fmla="*/ 508418 w 505"/>
              <a:gd name="T9" fmla="*/ 374196 h 252"/>
              <a:gd name="T10" fmla="*/ 589702 w 505"/>
              <a:gd name="T11" fmla="*/ 400806 h 252"/>
              <a:gd name="T12" fmla="*/ 537107 w 505"/>
              <a:gd name="T13" fmla="*/ 334282 h 252"/>
              <a:gd name="T14" fmla="*/ 549857 w 505"/>
              <a:gd name="T15" fmla="*/ 332619 h 252"/>
              <a:gd name="T16" fmla="*/ 564201 w 505"/>
              <a:gd name="T17" fmla="*/ 322640 h 252"/>
              <a:gd name="T18" fmla="*/ 537107 w 505"/>
              <a:gd name="T19" fmla="*/ 262769 h 252"/>
              <a:gd name="T20" fmla="*/ 537107 w 505"/>
              <a:gd name="T21" fmla="*/ 207887 h 252"/>
              <a:gd name="T22" fmla="*/ 521169 w 505"/>
              <a:gd name="T23" fmla="*/ 153005 h 252"/>
              <a:gd name="T24" fmla="*/ 540294 w 505"/>
              <a:gd name="T25" fmla="*/ 123069 h 252"/>
              <a:gd name="T26" fmla="*/ 540294 w 505"/>
              <a:gd name="T27" fmla="*/ 96460 h 252"/>
              <a:gd name="T28" fmla="*/ 549857 w 505"/>
              <a:gd name="T29" fmla="*/ 113090 h 252"/>
              <a:gd name="T30" fmla="*/ 573764 w 505"/>
              <a:gd name="T31" fmla="*/ 78165 h 252"/>
              <a:gd name="T32" fmla="*/ 570576 w 505"/>
              <a:gd name="T33" fmla="*/ 54882 h 252"/>
              <a:gd name="T34" fmla="*/ 592889 w 505"/>
              <a:gd name="T35" fmla="*/ 51556 h 252"/>
              <a:gd name="T36" fmla="*/ 602452 w 505"/>
              <a:gd name="T37" fmla="*/ 61535 h 252"/>
              <a:gd name="T38" fmla="*/ 592889 w 505"/>
              <a:gd name="T39" fmla="*/ 81492 h 252"/>
              <a:gd name="T40" fmla="*/ 564201 w 505"/>
              <a:gd name="T41" fmla="*/ 136374 h 252"/>
              <a:gd name="T42" fmla="*/ 583326 w 505"/>
              <a:gd name="T43" fmla="*/ 156331 h 252"/>
              <a:gd name="T44" fmla="*/ 599264 w 505"/>
              <a:gd name="T45" fmla="*/ 143026 h 252"/>
              <a:gd name="T46" fmla="*/ 583326 w 505"/>
              <a:gd name="T47" fmla="*/ 167973 h 252"/>
              <a:gd name="T48" fmla="*/ 580139 w 505"/>
              <a:gd name="T49" fmla="*/ 204561 h 252"/>
              <a:gd name="T50" fmla="*/ 570576 w 505"/>
              <a:gd name="T51" fmla="*/ 237823 h 252"/>
              <a:gd name="T52" fmla="*/ 608827 w 505"/>
              <a:gd name="T53" fmla="*/ 269421 h 252"/>
              <a:gd name="T54" fmla="*/ 580139 w 505"/>
              <a:gd name="T55" fmla="*/ 279400 h 252"/>
              <a:gd name="T56" fmla="*/ 599264 w 505"/>
              <a:gd name="T57" fmla="*/ 292705 h 252"/>
              <a:gd name="T58" fmla="*/ 602452 w 505"/>
              <a:gd name="T59" fmla="*/ 329293 h 252"/>
              <a:gd name="T60" fmla="*/ 624765 w 505"/>
              <a:gd name="T61" fmla="*/ 340935 h 252"/>
              <a:gd name="T62" fmla="*/ 642297 w 505"/>
              <a:gd name="T63" fmla="*/ 347587 h 252"/>
              <a:gd name="T64" fmla="*/ 637515 w 505"/>
              <a:gd name="T65" fmla="*/ 329293 h 252"/>
              <a:gd name="T66" fmla="*/ 648672 w 505"/>
              <a:gd name="T67" fmla="*/ 332619 h 252"/>
              <a:gd name="T68" fmla="*/ 664610 w 505"/>
              <a:gd name="T69" fmla="*/ 337608 h 252"/>
              <a:gd name="T70" fmla="*/ 658234 w 505"/>
              <a:gd name="T71" fmla="*/ 367544 h 252"/>
              <a:gd name="T72" fmla="*/ 683735 w 505"/>
              <a:gd name="T73" fmla="*/ 360892 h 252"/>
              <a:gd name="T74" fmla="*/ 680548 w 505"/>
              <a:gd name="T75" fmla="*/ 394154 h 252"/>
              <a:gd name="T76" fmla="*/ 693298 w 505"/>
              <a:gd name="T77" fmla="*/ 417437 h 252"/>
              <a:gd name="T78" fmla="*/ 733143 w 505"/>
              <a:gd name="T79" fmla="*/ 384175 h 252"/>
              <a:gd name="T80" fmla="*/ 787331 w 505"/>
              <a:gd name="T81" fmla="*/ 269421 h 252"/>
              <a:gd name="T82" fmla="*/ 790519 w 505"/>
              <a:gd name="T83" fmla="*/ 322640 h 252"/>
              <a:gd name="T84" fmla="*/ 777769 w 505"/>
              <a:gd name="T85" fmla="*/ 377523 h 252"/>
              <a:gd name="T86" fmla="*/ 774581 w 505"/>
              <a:gd name="T87" fmla="*/ 400806 h 252"/>
              <a:gd name="T88" fmla="*/ 780956 w 505"/>
              <a:gd name="T89" fmla="*/ 397480 h 252"/>
              <a:gd name="T90" fmla="*/ 800082 w 505"/>
              <a:gd name="T91" fmla="*/ 334282 h 252"/>
              <a:gd name="T92" fmla="*/ 803269 w 505"/>
              <a:gd name="T93" fmla="*/ 266095 h 252"/>
              <a:gd name="T94" fmla="*/ 0 w 505"/>
              <a:gd name="T95" fmla="*/ 123069 h 252"/>
              <a:gd name="T96" fmla="*/ 92440 w 505"/>
              <a:gd name="T97" fmla="*/ 174625 h 252"/>
              <a:gd name="T98" fmla="*/ 153004 w 505"/>
              <a:gd name="T99" fmla="*/ 139700 h 252"/>
              <a:gd name="T100" fmla="*/ 199224 w 505"/>
              <a:gd name="T101" fmla="*/ 99786 h 252"/>
              <a:gd name="T102" fmla="*/ 264569 w 505"/>
              <a:gd name="T103" fmla="*/ 103112 h 252"/>
              <a:gd name="T104" fmla="*/ 283694 w 505"/>
              <a:gd name="T105" fmla="*/ 116417 h 252"/>
              <a:gd name="T106" fmla="*/ 315570 w 505"/>
              <a:gd name="T107" fmla="*/ 166310 h 252"/>
              <a:gd name="T108" fmla="*/ 345852 w 505"/>
              <a:gd name="T109" fmla="*/ 162983 h 252"/>
              <a:gd name="T110" fmla="*/ 355415 w 505"/>
              <a:gd name="T111" fmla="*/ 201235 h 252"/>
              <a:gd name="T112" fmla="*/ 408010 w 505"/>
              <a:gd name="T113" fmla="*/ 214539 h 25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505"/>
              <a:gd name="T172" fmla="*/ 0 h 252"/>
              <a:gd name="T173" fmla="*/ 505 w 505"/>
              <a:gd name="T174" fmla="*/ 252 h 25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505" h="252">
                <a:moveTo>
                  <a:pt x="278" y="129"/>
                </a:moveTo>
                <a:lnTo>
                  <a:pt x="292" y="139"/>
                </a:lnTo>
                <a:lnTo>
                  <a:pt x="284" y="154"/>
                </a:lnTo>
                <a:lnTo>
                  <a:pt x="284" y="162"/>
                </a:lnTo>
                <a:lnTo>
                  <a:pt x="284" y="164"/>
                </a:lnTo>
                <a:lnTo>
                  <a:pt x="282" y="168"/>
                </a:lnTo>
                <a:lnTo>
                  <a:pt x="280" y="174"/>
                </a:lnTo>
                <a:lnTo>
                  <a:pt x="276" y="182"/>
                </a:lnTo>
                <a:lnTo>
                  <a:pt x="274" y="190"/>
                </a:lnTo>
                <a:lnTo>
                  <a:pt x="270" y="198"/>
                </a:lnTo>
                <a:lnTo>
                  <a:pt x="268" y="201"/>
                </a:lnTo>
                <a:lnTo>
                  <a:pt x="268" y="203"/>
                </a:lnTo>
                <a:lnTo>
                  <a:pt x="266" y="209"/>
                </a:lnTo>
                <a:lnTo>
                  <a:pt x="268" y="213"/>
                </a:lnTo>
                <a:lnTo>
                  <a:pt x="270" y="215"/>
                </a:lnTo>
                <a:lnTo>
                  <a:pt x="272" y="215"/>
                </a:lnTo>
                <a:lnTo>
                  <a:pt x="274" y="215"/>
                </a:lnTo>
                <a:lnTo>
                  <a:pt x="278" y="215"/>
                </a:lnTo>
                <a:lnTo>
                  <a:pt x="280" y="215"/>
                </a:lnTo>
                <a:lnTo>
                  <a:pt x="282" y="215"/>
                </a:lnTo>
                <a:lnTo>
                  <a:pt x="284" y="209"/>
                </a:lnTo>
                <a:lnTo>
                  <a:pt x="286" y="205"/>
                </a:lnTo>
                <a:lnTo>
                  <a:pt x="288" y="205"/>
                </a:lnTo>
                <a:lnTo>
                  <a:pt x="290" y="205"/>
                </a:lnTo>
                <a:lnTo>
                  <a:pt x="292" y="207"/>
                </a:lnTo>
                <a:lnTo>
                  <a:pt x="294" y="209"/>
                </a:lnTo>
                <a:lnTo>
                  <a:pt x="296" y="211"/>
                </a:lnTo>
                <a:lnTo>
                  <a:pt x="307" y="225"/>
                </a:lnTo>
                <a:lnTo>
                  <a:pt x="311" y="225"/>
                </a:lnTo>
                <a:lnTo>
                  <a:pt x="311" y="215"/>
                </a:lnTo>
                <a:lnTo>
                  <a:pt x="317" y="215"/>
                </a:lnTo>
                <a:lnTo>
                  <a:pt x="317" y="217"/>
                </a:lnTo>
                <a:lnTo>
                  <a:pt x="319" y="221"/>
                </a:lnTo>
                <a:lnTo>
                  <a:pt x="319" y="225"/>
                </a:lnTo>
                <a:lnTo>
                  <a:pt x="321" y="225"/>
                </a:lnTo>
                <a:lnTo>
                  <a:pt x="335" y="225"/>
                </a:lnTo>
                <a:lnTo>
                  <a:pt x="345" y="227"/>
                </a:lnTo>
                <a:lnTo>
                  <a:pt x="354" y="229"/>
                </a:lnTo>
                <a:lnTo>
                  <a:pt x="360" y="233"/>
                </a:lnTo>
                <a:lnTo>
                  <a:pt x="366" y="237"/>
                </a:lnTo>
                <a:lnTo>
                  <a:pt x="370" y="241"/>
                </a:lnTo>
                <a:lnTo>
                  <a:pt x="372" y="243"/>
                </a:lnTo>
                <a:lnTo>
                  <a:pt x="372" y="245"/>
                </a:lnTo>
                <a:lnTo>
                  <a:pt x="376" y="235"/>
                </a:lnTo>
                <a:lnTo>
                  <a:pt x="366" y="223"/>
                </a:lnTo>
                <a:lnTo>
                  <a:pt x="364" y="215"/>
                </a:lnTo>
                <a:lnTo>
                  <a:pt x="351" y="211"/>
                </a:lnTo>
                <a:lnTo>
                  <a:pt x="337" y="201"/>
                </a:lnTo>
                <a:lnTo>
                  <a:pt x="325" y="192"/>
                </a:lnTo>
                <a:lnTo>
                  <a:pt x="327" y="188"/>
                </a:lnTo>
                <a:lnTo>
                  <a:pt x="337" y="196"/>
                </a:lnTo>
                <a:lnTo>
                  <a:pt x="339" y="196"/>
                </a:lnTo>
                <a:lnTo>
                  <a:pt x="341" y="198"/>
                </a:lnTo>
                <a:lnTo>
                  <a:pt x="343" y="198"/>
                </a:lnTo>
                <a:lnTo>
                  <a:pt x="345" y="200"/>
                </a:lnTo>
                <a:lnTo>
                  <a:pt x="354" y="205"/>
                </a:lnTo>
                <a:lnTo>
                  <a:pt x="360" y="207"/>
                </a:lnTo>
                <a:lnTo>
                  <a:pt x="362" y="205"/>
                </a:lnTo>
                <a:lnTo>
                  <a:pt x="362" y="203"/>
                </a:lnTo>
                <a:lnTo>
                  <a:pt x="360" y="200"/>
                </a:lnTo>
                <a:lnTo>
                  <a:pt x="356" y="198"/>
                </a:lnTo>
                <a:lnTo>
                  <a:pt x="354" y="194"/>
                </a:lnTo>
                <a:lnTo>
                  <a:pt x="352" y="194"/>
                </a:lnTo>
                <a:lnTo>
                  <a:pt x="349" y="188"/>
                </a:lnTo>
                <a:lnTo>
                  <a:pt x="345" y="184"/>
                </a:lnTo>
                <a:lnTo>
                  <a:pt x="343" y="178"/>
                </a:lnTo>
                <a:lnTo>
                  <a:pt x="341" y="172"/>
                </a:lnTo>
                <a:lnTo>
                  <a:pt x="337" y="166"/>
                </a:lnTo>
                <a:lnTo>
                  <a:pt x="337" y="158"/>
                </a:lnTo>
                <a:lnTo>
                  <a:pt x="335" y="154"/>
                </a:lnTo>
                <a:lnTo>
                  <a:pt x="335" y="149"/>
                </a:lnTo>
                <a:lnTo>
                  <a:pt x="335" y="143"/>
                </a:lnTo>
                <a:lnTo>
                  <a:pt x="335" y="137"/>
                </a:lnTo>
                <a:lnTo>
                  <a:pt x="335" y="133"/>
                </a:lnTo>
                <a:lnTo>
                  <a:pt x="337" y="129"/>
                </a:lnTo>
                <a:lnTo>
                  <a:pt x="337" y="125"/>
                </a:lnTo>
                <a:lnTo>
                  <a:pt x="337" y="121"/>
                </a:lnTo>
                <a:lnTo>
                  <a:pt x="337" y="119"/>
                </a:lnTo>
                <a:lnTo>
                  <a:pt x="337" y="109"/>
                </a:lnTo>
                <a:lnTo>
                  <a:pt x="333" y="103"/>
                </a:lnTo>
                <a:lnTo>
                  <a:pt x="331" y="98"/>
                </a:lnTo>
                <a:lnTo>
                  <a:pt x="327" y="92"/>
                </a:lnTo>
                <a:lnTo>
                  <a:pt x="323" y="88"/>
                </a:lnTo>
                <a:lnTo>
                  <a:pt x="321" y="84"/>
                </a:lnTo>
                <a:lnTo>
                  <a:pt x="319" y="82"/>
                </a:lnTo>
                <a:lnTo>
                  <a:pt x="317" y="82"/>
                </a:lnTo>
                <a:lnTo>
                  <a:pt x="333" y="82"/>
                </a:lnTo>
                <a:lnTo>
                  <a:pt x="339" y="76"/>
                </a:lnTo>
                <a:lnTo>
                  <a:pt x="339" y="74"/>
                </a:lnTo>
                <a:lnTo>
                  <a:pt x="339" y="72"/>
                </a:lnTo>
                <a:lnTo>
                  <a:pt x="339" y="68"/>
                </a:lnTo>
                <a:lnTo>
                  <a:pt x="339" y="66"/>
                </a:lnTo>
                <a:lnTo>
                  <a:pt x="337" y="62"/>
                </a:lnTo>
                <a:lnTo>
                  <a:pt x="335" y="58"/>
                </a:lnTo>
                <a:lnTo>
                  <a:pt x="337" y="58"/>
                </a:lnTo>
                <a:lnTo>
                  <a:pt x="339" y="58"/>
                </a:lnTo>
                <a:lnTo>
                  <a:pt x="341" y="58"/>
                </a:lnTo>
                <a:lnTo>
                  <a:pt x="341" y="60"/>
                </a:lnTo>
                <a:lnTo>
                  <a:pt x="343" y="62"/>
                </a:lnTo>
                <a:lnTo>
                  <a:pt x="343" y="66"/>
                </a:lnTo>
                <a:lnTo>
                  <a:pt x="343" y="68"/>
                </a:lnTo>
                <a:lnTo>
                  <a:pt x="345" y="68"/>
                </a:lnTo>
                <a:lnTo>
                  <a:pt x="347" y="66"/>
                </a:lnTo>
                <a:lnTo>
                  <a:pt x="347" y="64"/>
                </a:lnTo>
                <a:lnTo>
                  <a:pt x="349" y="62"/>
                </a:lnTo>
                <a:lnTo>
                  <a:pt x="360" y="47"/>
                </a:lnTo>
                <a:lnTo>
                  <a:pt x="358" y="45"/>
                </a:lnTo>
                <a:lnTo>
                  <a:pt x="358" y="41"/>
                </a:lnTo>
                <a:lnTo>
                  <a:pt x="358" y="39"/>
                </a:lnTo>
                <a:lnTo>
                  <a:pt x="358" y="37"/>
                </a:lnTo>
                <a:lnTo>
                  <a:pt x="358" y="33"/>
                </a:lnTo>
                <a:lnTo>
                  <a:pt x="364" y="27"/>
                </a:lnTo>
                <a:lnTo>
                  <a:pt x="368" y="25"/>
                </a:lnTo>
                <a:lnTo>
                  <a:pt x="370" y="23"/>
                </a:lnTo>
                <a:lnTo>
                  <a:pt x="372" y="25"/>
                </a:lnTo>
                <a:lnTo>
                  <a:pt x="372" y="27"/>
                </a:lnTo>
                <a:lnTo>
                  <a:pt x="372" y="29"/>
                </a:lnTo>
                <a:lnTo>
                  <a:pt x="372" y="31"/>
                </a:lnTo>
                <a:lnTo>
                  <a:pt x="370" y="31"/>
                </a:lnTo>
                <a:lnTo>
                  <a:pt x="370" y="37"/>
                </a:lnTo>
                <a:lnTo>
                  <a:pt x="370" y="41"/>
                </a:lnTo>
                <a:lnTo>
                  <a:pt x="374" y="41"/>
                </a:lnTo>
                <a:lnTo>
                  <a:pt x="376" y="39"/>
                </a:lnTo>
                <a:lnTo>
                  <a:pt x="378" y="37"/>
                </a:lnTo>
                <a:lnTo>
                  <a:pt x="380" y="35"/>
                </a:lnTo>
                <a:lnTo>
                  <a:pt x="382" y="35"/>
                </a:lnTo>
                <a:lnTo>
                  <a:pt x="380" y="39"/>
                </a:lnTo>
                <a:lnTo>
                  <a:pt x="380" y="43"/>
                </a:lnTo>
                <a:lnTo>
                  <a:pt x="378" y="45"/>
                </a:lnTo>
                <a:lnTo>
                  <a:pt x="374" y="47"/>
                </a:lnTo>
                <a:lnTo>
                  <a:pt x="372" y="49"/>
                </a:lnTo>
                <a:lnTo>
                  <a:pt x="370" y="50"/>
                </a:lnTo>
                <a:lnTo>
                  <a:pt x="370" y="52"/>
                </a:lnTo>
                <a:lnTo>
                  <a:pt x="368" y="52"/>
                </a:lnTo>
                <a:lnTo>
                  <a:pt x="362" y="58"/>
                </a:lnTo>
                <a:lnTo>
                  <a:pt x="358" y="66"/>
                </a:lnTo>
                <a:lnTo>
                  <a:pt x="354" y="74"/>
                </a:lnTo>
                <a:lnTo>
                  <a:pt x="354" y="82"/>
                </a:lnTo>
                <a:lnTo>
                  <a:pt x="354" y="90"/>
                </a:lnTo>
                <a:lnTo>
                  <a:pt x="354" y="96"/>
                </a:lnTo>
                <a:lnTo>
                  <a:pt x="356" y="100"/>
                </a:lnTo>
                <a:lnTo>
                  <a:pt x="356" y="101"/>
                </a:lnTo>
                <a:lnTo>
                  <a:pt x="360" y="100"/>
                </a:lnTo>
                <a:lnTo>
                  <a:pt x="362" y="98"/>
                </a:lnTo>
                <a:lnTo>
                  <a:pt x="366" y="94"/>
                </a:lnTo>
                <a:lnTo>
                  <a:pt x="368" y="90"/>
                </a:lnTo>
                <a:lnTo>
                  <a:pt x="370" y="86"/>
                </a:lnTo>
                <a:lnTo>
                  <a:pt x="372" y="82"/>
                </a:lnTo>
                <a:lnTo>
                  <a:pt x="374" y="80"/>
                </a:lnTo>
                <a:lnTo>
                  <a:pt x="374" y="78"/>
                </a:lnTo>
                <a:lnTo>
                  <a:pt x="376" y="82"/>
                </a:lnTo>
                <a:lnTo>
                  <a:pt x="376" y="86"/>
                </a:lnTo>
                <a:lnTo>
                  <a:pt x="374" y="90"/>
                </a:lnTo>
                <a:lnTo>
                  <a:pt x="372" y="94"/>
                </a:lnTo>
                <a:lnTo>
                  <a:pt x="370" y="98"/>
                </a:lnTo>
                <a:lnTo>
                  <a:pt x="368" y="100"/>
                </a:lnTo>
                <a:lnTo>
                  <a:pt x="368" y="101"/>
                </a:lnTo>
                <a:lnTo>
                  <a:pt x="366" y="101"/>
                </a:lnTo>
                <a:lnTo>
                  <a:pt x="366" y="103"/>
                </a:lnTo>
                <a:lnTo>
                  <a:pt x="366" y="107"/>
                </a:lnTo>
                <a:lnTo>
                  <a:pt x="366" y="111"/>
                </a:lnTo>
                <a:lnTo>
                  <a:pt x="366" y="115"/>
                </a:lnTo>
                <a:lnTo>
                  <a:pt x="366" y="119"/>
                </a:lnTo>
                <a:lnTo>
                  <a:pt x="364" y="123"/>
                </a:lnTo>
                <a:lnTo>
                  <a:pt x="358" y="131"/>
                </a:lnTo>
                <a:lnTo>
                  <a:pt x="356" y="135"/>
                </a:lnTo>
                <a:lnTo>
                  <a:pt x="354" y="139"/>
                </a:lnTo>
                <a:lnTo>
                  <a:pt x="354" y="141"/>
                </a:lnTo>
                <a:lnTo>
                  <a:pt x="356" y="143"/>
                </a:lnTo>
                <a:lnTo>
                  <a:pt x="358" y="143"/>
                </a:lnTo>
                <a:lnTo>
                  <a:pt x="370" y="149"/>
                </a:lnTo>
                <a:lnTo>
                  <a:pt x="378" y="154"/>
                </a:lnTo>
                <a:lnTo>
                  <a:pt x="382" y="158"/>
                </a:lnTo>
                <a:lnTo>
                  <a:pt x="384" y="158"/>
                </a:lnTo>
                <a:lnTo>
                  <a:pt x="384" y="160"/>
                </a:lnTo>
                <a:lnTo>
                  <a:pt x="382" y="162"/>
                </a:lnTo>
                <a:lnTo>
                  <a:pt x="380" y="162"/>
                </a:lnTo>
                <a:lnTo>
                  <a:pt x="378" y="162"/>
                </a:lnTo>
                <a:lnTo>
                  <a:pt x="372" y="162"/>
                </a:lnTo>
                <a:lnTo>
                  <a:pt x="368" y="164"/>
                </a:lnTo>
                <a:lnTo>
                  <a:pt x="364" y="164"/>
                </a:lnTo>
                <a:lnTo>
                  <a:pt x="364" y="166"/>
                </a:lnTo>
                <a:lnTo>
                  <a:pt x="364" y="168"/>
                </a:lnTo>
                <a:lnTo>
                  <a:pt x="364" y="170"/>
                </a:lnTo>
                <a:lnTo>
                  <a:pt x="366" y="170"/>
                </a:lnTo>
                <a:lnTo>
                  <a:pt x="374" y="170"/>
                </a:lnTo>
                <a:lnTo>
                  <a:pt x="378" y="172"/>
                </a:lnTo>
                <a:lnTo>
                  <a:pt x="378" y="174"/>
                </a:lnTo>
                <a:lnTo>
                  <a:pt x="376" y="176"/>
                </a:lnTo>
                <a:lnTo>
                  <a:pt x="372" y="178"/>
                </a:lnTo>
                <a:lnTo>
                  <a:pt x="368" y="180"/>
                </a:lnTo>
                <a:lnTo>
                  <a:pt x="366" y="180"/>
                </a:lnTo>
                <a:lnTo>
                  <a:pt x="364" y="182"/>
                </a:lnTo>
                <a:lnTo>
                  <a:pt x="364" y="186"/>
                </a:lnTo>
                <a:lnTo>
                  <a:pt x="376" y="200"/>
                </a:lnTo>
                <a:lnTo>
                  <a:pt x="378" y="198"/>
                </a:lnTo>
                <a:lnTo>
                  <a:pt x="380" y="198"/>
                </a:lnTo>
                <a:lnTo>
                  <a:pt x="382" y="196"/>
                </a:lnTo>
                <a:lnTo>
                  <a:pt x="384" y="198"/>
                </a:lnTo>
                <a:lnTo>
                  <a:pt x="388" y="200"/>
                </a:lnTo>
                <a:lnTo>
                  <a:pt x="390" y="203"/>
                </a:lnTo>
                <a:lnTo>
                  <a:pt x="392" y="205"/>
                </a:lnTo>
                <a:lnTo>
                  <a:pt x="392" y="207"/>
                </a:lnTo>
                <a:lnTo>
                  <a:pt x="394" y="209"/>
                </a:lnTo>
                <a:lnTo>
                  <a:pt x="396" y="211"/>
                </a:lnTo>
                <a:lnTo>
                  <a:pt x="400" y="211"/>
                </a:lnTo>
                <a:lnTo>
                  <a:pt x="402" y="209"/>
                </a:lnTo>
                <a:lnTo>
                  <a:pt x="403" y="209"/>
                </a:lnTo>
                <a:lnTo>
                  <a:pt x="402" y="207"/>
                </a:lnTo>
                <a:lnTo>
                  <a:pt x="402" y="205"/>
                </a:lnTo>
                <a:lnTo>
                  <a:pt x="402" y="201"/>
                </a:lnTo>
                <a:lnTo>
                  <a:pt x="400" y="198"/>
                </a:lnTo>
                <a:lnTo>
                  <a:pt x="402" y="196"/>
                </a:lnTo>
                <a:lnTo>
                  <a:pt x="402" y="194"/>
                </a:lnTo>
                <a:lnTo>
                  <a:pt x="403" y="192"/>
                </a:lnTo>
                <a:lnTo>
                  <a:pt x="405" y="192"/>
                </a:lnTo>
                <a:lnTo>
                  <a:pt x="407" y="192"/>
                </a:lnTo>
                <a:lnTo>
                  <a:pt x="407" y="200"/>
                </a:lnTo>
                <a:lnTo>
                  <a:pt x="407" y="205"/>
                </a:lnTo>
                <a:lnTo>
                  <a:pt x="409" y="207"/>
                </a:lnTo>
                <a:lnTo>
                  <a:pt x="411" y="209"/>
                </a:lnTo>
                <a:lnTo>
                  <a:pt x="413" y="207"/>
                </a:lnTo>
                <a:lnTo>
                  <a:pt x="415" y="205"/>
                </a:lnTo>
                <a:lnTo>
                  <a:pt x="417" y="205"/>
                </a:lnTo>
                <a:lnTo>
                  <a:pt x="417" y="203"/>
                </a:lnTo>
                <a:lnTo>
                  <a:pt x="419" y="203"/>
                </a:lnTo>
                <a:lnTo>
                  <a:pt x="421" y="205"/>
                </a:lnTo>
                <a:lnTo>
                  <a:pt x="423" y="207"/>
                </a:lnTo>
                <a:lnTo>
                  <a:pt x="415" y="215"/>
                </a:lnTo>
                <a:lnTo>
                  <a:pt x="413" y="217"/>
                </a:lnTo>
                <a:lnTo>
                  <a:pt x="413" y="221"/>
                </a:lnTo>
                <a:lnTo>
                  <a:pt x="417" y="221"/>
                </a:lnTo>
                <a:lnTo>
                  <a:pt x="421" y="219"/>
                </a:lnTo>
                <a:lnTo>
                  <a:pt x="425" y="217"/>
                </a:lnTo>
                <a:lnTo>
                  <a:pt x="429" y="215"/>
                </a:lnTo>
                <a:lnTo>
                  <a:pt x="429" y="217"/>
                </a:lnTo>
                <a:lnTo>
                  <a:pt x="429" y="221"/>
                </a:lnTo>
                <a:lnTo>
                  <a:pt x="429" y="223"/>
                </a:lnTo>
                <a:lnTo>
                  <a:pt x="429" y="227"/>
                </a:lnTo>
                <a:lnTo>
                  <a:pt x="429" y="229"/>
                </a:lnTo>
                <a:lnTo>
                  <a:pt x="429" y="231"/>
                </a:lnTo>
                <a:lnTo>
                  <a:pt x="427" y="237"/>
                </a:lnTo>
                <a:lnTo>
                  <a:pt x="427" y="241"/>
                </a:lnTo>
                <a:lnTo>
                  <a:pt x="427" y="245"/>
                </a:lnTo>
                <a:lnTo>
                  <a:pt x="429" y="247"/>
                </a:lnTo>
                <a:lnTo>
                  <a:pt x="431" y="249"/>
                </a:lnTo>
                <a:lnTo>
                  <a:pt x="433" y="251"/>
                </a:lnTo>
                <a:lnTo>
                  <a:pt x="435" y="251"/>
                </a:lnTo>
                <a:lnTo>
                  <a:pt x="443" y="247"/>
                </a:lnTo>
                <a:lnTo>
                  <a:pt x="447" y="243"/>
                </a:lnTo>
                <a:lnTo>
                  <a:pt x="449" y="241"/>
                </a:lnTo>
                <a:lnTo>
                  <a:pt x="453" y="237"/>
                </a:lnTo>
                <a:lnTo>
                  <a:pt x="456" y="235"/>
                </a:lnTo>
                <a:lnTo>
                  <a:pt x="460" y="231"/>
                </a:lnTo>
                <a:lnTo>
                  <a:pt x="462" y="229"/>
                </a:lnTo>
                <a:lnTo>
                  <a:pt x="468" y="227"/>
                </a:lnTo>
                <a:lnTo>
                  <a:pt x="476" y="227"/>
                </a:lnTo>
                <a:lnTo>
                  <a:pt x="482" y="221"/>
                </a:lnTo>
                <a:lnTo>
                  <a:pt x="484" y="192"/>
                </a:lnTo>
                <a:lnTo>
                  <a:pt x="490" y="192"/>
                </a:lnTo>
                <a:lnTo>
                  <a:pt x="494" y="162"/>
                </a:lnTo>
                <a:lnTo>
                  <a:pt x="496" y="160"/>
                </a:lnTo>
                <a:lnTo>
                  <a:pt x="498" y="160"/>
                </a:lnTo>
                <a:lnTo>
                  <a:pt x="498" y="162"/>
                </a:lnTo>
                <a:lnTo>
                  <a:pt x="498" y="174"/>
                </a:lnTo>
                <a:lnTo>
                  <a:pt x="496" y="184"/>
                </a:lnTo>
                <a:lnTo>
                  <a:pt x="496" y="194"/>
                </a:lnTo>
                <a:lnTo>
                  <a:pt x="494" y="201"/>
                </a:lnTo>
                <a:lnTo>
                  <a:pt x="492" y="207"/>
                </a:lnTo>
                <a:lnTo>
                  <a:pt x="492" y="213"/>
                </a:lnTo>
                <a:lnTo>
                  <a:pt x="490" y="217"/>
                </a:lnTo>
                <a:lnTo>
                  <a:pt x="490" y="221"/>
                </a:lnTo>
                <a:lnTo>
                  <a:pt x="488" y="225"/>
                </a:lnTo>
                <a:lnTo>
                  <a:pt x="488" y="227"/>
                </a:lnTo>
                <a:lnTo>
                  <a:pt x="488" y="229"/>
                </a:lnTo>
                <a:lnTo>
                  <a:pt x="486" y="231"/>
                </a:lnTo>
                <a:lnTo>
                  <a:pt x="486" y="233"/>
                </a:lnTo>
                <a:lnTo>
                  <a:pt x="486" y="235"/>
                </a:lnTo>
                <a:lnTo>
                  <a:pt x="486" y="241"/>
                </a:lnTo>
                <a:lnTo>
                  <a:pt x="486" y="243"/>
                </a:lnTo>
                <a:lnTo>
                  <a:pt x="486" y="245"/>
                </a:lnTo>
                <a:lnTo>
                  <a:pt x="488" y="243"/>
                </a:lnTo>
                <a:lnTo>
                  <a:pt x="488" y="241"/>
                </a:lnTo>
                <a:lnTo>
                  <a:pt x="490" y="241"/>
                </a:lnTo>
                <a:lnTo>
                  <a:pt x="490" y="239"/>
                </a:lnTo>
                <a:lnTo>
                  <a:pt x="492" y="237"/>
                </a:lnTo>
                <a:lnTo>
                  <a:pt x="494" y="231"/>
                </a:lnTo>
                <a:lnTo>
                  <a:pt x="496" y="227"/>
                </a:lnTo>
                <a:lnTo>
                  <a:pt x="498" y="221"/>
                </a:lnTo>
                <a:lnTo>
                  <a:pt x="498" y="215"/>
                </a:lnTo>
                <a:lnTo>
                  <a:pt x="500" y="209"/>
                </a:lnTo>
                <a:lnTo>
                  <a:pt x="502" y="201"/>
                </a:lnTo>
                <a:lnTo>
                  <a:pt x="502" y="194"/>
                </a:lnTo>
                <a:lnTo>
                  <a:pt x="502" y="188"/>
                </a:lnTo>
                <a:lnTo>
                  <a:pt x="502" y="180"/>
                </a:lnTo>
                <a:lnTo>
                  <a:pt x="502" y="174"/>
                </a:lnTo>
                <a:lnTo>
                  <a:pt x="504" y="168"/>
                </a:lnTo>
                <a:lnTo>
                  <a:pt x="504" y="164"/>
                </a:lnTo>
                <a:lnTo>
                  <a:pt x="504" y="160"/>
                </a:lnTo>
                <a:lnTo>
                  <a:pt x="504" y="158"/>
                </a:lnTo>
                <a:lnTo>
                  <a:pt x="433" y="172"/>
                </a:lnTo>
                <a:lnTo>
                  <a:pt x="388" y="0"/>
                </a:lnTo>
                <a:lnTo>
                  <a:pt x="0" y="74"/>
                </a:lnTo>
                <a:lnTo>
                  <a:pt x="11" y="143"/>
                </a:lnTo>
                <a:lnTo>
                  <a:pt x="50" y="105"/>
                </a:lnTo>
                <a:lnTo>
                  <a:pt x="50" y="107"/>
                </a:lnTo>
                <a:lnTo>
                  <a:pt x="52" y="107"/>
                </a:lnTo>
                <a:lnTo>
                  <a:pt x="54" y="107"/>
                </a:lnTo>
                <a:lnTo>
                  <a:pt x="58" y="105"/>
                </a:lnTo>
                <a:lnTo>
                  <a:pt x="64" y="101"/>
                </a:lnTo>
                <a:lnTo>
                  <a:pt x="70" y="94"/>
                </a:lnTo>
                <a:lnTo>
                  <a:pt x="78" y="80"/>
                </a:lnTo>
                <a:lnTo>
                  <a:pt x="80" y="80"/>
                </a:lnTo>
                <a:lnTo>
                  <a:pt x="84" y="82"/>
                </a:lnTo>
                <a:lnTo>
                  <a:pt x="90" y="84"/>
                </a:lnTo>
                <a:lnTo>
                  <a:pt x="96" y="84"/>
                </a:lnTo>
                <a:lnTo>
                  <a:pt x="101" y="84"/>
                </a:lnTo>
                <a:lnTo>
                  <a:pt x="109" y="82"/>
                </a:lnTo>
                <a:lnTo>
                  <a:pt x="113" y="76"/>
                </a:lnTo>
                <a:lnTo>
                  <a:pt x="119" y="68"/>
                </a:lnTo>
                <a:lnTo>
                  <a:pt x="121" y="66"/>
                </a:lnTo>
                <a:lnTo>
                  <a:pt x="121" y="64"/>
                </a:lnTo>
                <a:lnTo>
                  <a:pt x="125" y="60"/>
                </a:lnTo>
                <a:lnTo>
                  <a:pt x="129" y="58"/>
                </a:lnTo>
                <a:lnTo>
                  <a:pt x="135" y="56"/>
                </a:lnTo>
                <a:lnTo>
                  <a:pt x="141" y="56"/>
                </a:lnTo>
                <a:lnTo>
                  <a:pt x="151" y="58"/>
                </a:lnTo>
                <a:lnTo>
                  <a:pt x="162" y="62"/>
                </a:lnTo>
                <a:lnTo>
                  <a:pt x="164" y="62"/>
                </a:lnTo>
                <a:lnTo>
                  <a:pt x="166" y="62"/>
                </a:lnTo>
                <a:lnTo>
                  <a:pt x="168" y="62"/>
                </a:lnTo>
                <a:lnTo>
                  <a:pt x="172" y="62"/>
                </a:lnTo>
                <a:lnTo>
                  <a:pt x="174" y="62"/>
                </a:lnTo>
                <a:lnTo>
                  <a:pt x="176" y="62"/>
                </a:lnTo>
                <a:lnTo>
                  <a:pt x="178" y="70"/>
                </a:lnTo>
                <a:lnTo>
                  <a:pt x="180" y="72"/>
                </a:lnTo>
                <a:lnTo>
                  <a:pt x="184" y="74"/>
                </a:lnTo>
                <a:lnTo>
                  <a:pt x="188" y="78"/>
                </a:lnTo>
                <a:lnTo>
                  <a:pt x="192" y="82"/>
                </a:lnTo>
                <a:lnTo>
                  <a:pt x="196" y="88"/>
                </a:lnTo>
                <a:lnTo>
                  <a:pt x="198" y="94"/>
                </a:lnTo>
                <a:lnTo>
                  <a:pt x="198" y="100"/>
                </a:lnTo>
                <a:lnTo>
                  <a:pt x="194" y="103"/>
                </a:lnTo>
                <a:lnTo>
                  <a:pt x="196" y="101"/>
                </a:lnTo>
                <a:lnTo>
                  <a:pt x="198" y="101"/>
                </a:lnTo>
                <a:lnTo>
                  <a:pt x="201" y="101"/>
                </a:lnTo>
                <a:lnTo>
                  <a:pt x="207" y="100"/>
                </a:lnTo>
                <a:lnTo>
                  <a:pt x="211" y="98"/>
                </a:lnTo>
                <a:lnTo>
                  <a:pt x="217" y="98"/>
                </a:lnTo>
                <a:lnTo>
                  <a:pt x="221" y="101"/>
                </a:lnTo>
                <a:lnTo>
                  <a:pt x="225" y="103"/>
                </a:lnTo>
                <a:lnTo>
                  <a:pt x="225" y="105"/>
                </a:lnTo>
                <a:lnTo>
                  <a:pt x="223" y="109"/>
                </a:lnTo>
                <a:lnTo>
                  <a:pt x="223" y="111"/>
                </a:lnTo>
                <a:lnTo>
                  <a:pt x="223" y="115"/>
                </a:lnTo>
                <a:lnTo>
                  <a:pt x="223" y="121"/>
                </a:lnTo>
                <a:lnTo>
                  <a:pt x="227" y="123"/>
                </a:lnTo>
                <a:lnTo>
                  <a:pt x="235" y="127"/>
                </a:lnTo>
                <a:lnTo>
                  <a:pt x="249" y="127"/>
                </a:lnTo>
                <a:lnTo>
                  <a:pt x="251" y="127"/>
                </a:lnTo>
                <a:lnTo>
                  <a:pt x="254" y="129"/>
                </a:lnTo>
                <a:lnTo>
                  <a:pt x="256" y="129"/>
                </a:lnTo>
                <a:lnTo>
                  <a:pt x="258" y="131"/>
                </a:lnTo>
                <a:lnTo>
                  <a:pt x="262" y="133"/>
                </a:lnTo>
                <a:lnTo>
                  <a:pt x="266" y="135"/>
                </a:lnTo>
                <a:lnTo>
                  <a:pt x="270" y="137"/>
                </a:lnTo>
                <a:lnTo>
                  <a:pt x="278" y="129"/>
                </a:lnTo>
              </a:path>
            </a:pathLst>
          </a:custGeom>
          <a:solidFill>
            <a:srgbClr val="00BC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1" name="Freeform 153"/>
          <p:cNvSpPr>
            <a:spLocks/>
          </p:cNvSpPr>
          <p:nvPr/>
        </p:nvSpPr>
        <p:spPr bwMode="auto">
          <a:xfrm>
            <a:off x="7626350" y="3187700"/>
            <a:ext cx="804863" cy="419100"/>
          </a:xfrm>
          <a:custGeom>
            <a:avLst/>
            <a:gdLst>
              <a:gd name="T0" fmla="*/ 446261 w 505"/>
              <a:gd name="T1" fmla="*/ 289379 h 252"/>
              <a:gd name="T2" fmla="*/ 427135 w 505"/>
              <a:gd name="T3" fmla="*/ 354239 h 252"/>
              <a:gd name="T4" fmla="*/ 452636 w 505"/>
              <a:gd name="T5" fmla="*/ 347587 h 252"/>
              <a:gd name="T6" fmla="*/ 489293 w 505"/>
              <a:gd name="T7" fmla="*/ 374196 h 252"/>
              <a:gd name="T8" fmla="*/ 511606 w 505"/>
              <a:gd name="T9" fmla="*/ 374196 h 252"/>
              <a:gd name="T10" fmla="*/ 592889 w 505"/>
              <a:gd name="T11" fmla="*/ 404132 h 252"/>
              <a:gd name="T12" fmla="*/ 521169 w 505"/>
              <a:gd name="T13" fmla="*/ 312662 h 252"/>
              <a:gd name="T14" fmla="*/ 564201 w 505"/>
              <a:gd name="T15" fmla="*/ 340935 h 252"/>
              <a:gd name="T16" fmla="*/ 561013 w 505"/>
              <a:gd name="T17" fmla="*/ 322640 h 252"/>
              <a:gd name="T18" fmla="*/ 533919 w 505"/>
              <a:gd name="T19" fmla="*/ 247801 h 252"/>
              <a:gd name="T20" fmla="*/ 537107 w 505"/>
              <a:gd name="T21" fmla="*/ 197908 h 252"/>
              <a:gd name="T22" fmla="*/ 508418 w 505"/>
              <a:gd name="T23" fmla="*/ 136374 h 252"/>
              <a:gd name="T24" fmla="*/ 540294 w 505"/>
              <a:gd name="T25" fmla="*/ 109764 h 252"/>
              <a:gd name="T26" fmla="*/ 546669 w 505"/>
              <a:gd name="T27" fmla="*/ 103112 h 252"/>
              <a:gd name="T28" fmla="*/ 553044 w 505"/>
              <a:gd name="T29" fmla="*/ 106438 h 252"/>
              <a:gd name="T30" fmla="*/ 570576 w 505"/>
              <a:gd name="T31" fmla="*/ 68187 h 252"/>
              <a:gd name="T32" fmla="*/ 589702 w 505"/>
              <a:gd name="T33" fmla="*/ 38251 h 252"/>
              <a:gd name="T34" fmla="*/ 589702 w 505"/>
              <a:gd name="T35" fmla="*/ 68187 h 252"/>
              <a:gd name="T36" fmla="*/ 605639 w 505"/>
              <a:gd name="T37" fmla="*/ 64861 h 252"/>
              <a:gd name="T38" fmla="*/ 586514 w 505"/>
              <a:gd name="T39" fmla="*/ 86481 h 252"/>
              <a:gd name="T40" fmla="*/ 567389 w 505"/>
              <a:gd name="T41" fmla="*/ 167973 h 252"/>
              <a:gd name="T42" fmla="*/ 596077 w 505"/>
              <a:gd name="T43" fmla="*/ 133048 h 252"/>
              <a:gd name="T44" fmla="*/ 586514 w 505"/>
              <a:gd name="T45" fmla="*/ 166310 h 252"/>
              <a:gd name="T46" fmla="*/ 583326 w 505"/>
              <a:gd name="T47" fmla="*/ 191256 h 252"/>
              <a:gd name="T48" fmla="*/ 564201 w 505"/>
              <a:gd name="T49" fmla="*/ 234496 h 252"/>
              <a:gd name="T50" fmla="*/ 608827 w 505"/>
              <a:gd name="T51" fmla="*/ 262769 h 252"/>
              <a:gd name="T52" fmla="*/ 586514 w 505"/>
              <a:gd name="T53" fmla="*/ 272748 h 252"/>
              <a:gd name="T54" fmla="*/ 596077 w 505"/>
              <a:gd name="T55" fmla="*/ 282726 h 252"/>
              <a:gd name="T56" fmla="*/ 580139 w 505"/>
              <a:gd name="T57" fmla="*/ 309336 h 252"/>
              <a:gd name="T58" fmla="*/ 612015 w 505"/>
              <a:gd name="T59" fmla="*/ 329293 h 252"/>
              <a:gd name="T60" fmla="*/ 631140 w 505"/>
              <a:gd name="T61" fmla="*/ 350913 h 252"/>
              <a:gd name="T62" fmla="*/ 640703 w 505"/>
              <a:gd name="T63" fmla="*/ 340935 h 252"/>
              <a:gd name="T64" fmla="*/ 645484 w 505"/>
              <a:gd name="T65" fmla="*/ 319314 h 252"/>
              <a:gd name="T66" fmla="*/ 661422 w 505"/>
              <a:gd name="T67" fmla="*/ 340935 h 252"/>
              <a:gd name="T68" fmla="*/ 674172 w 505"/>
              <a:gd name="T69" fmla="*/ 344261 h 252"/>
              <a:gd name="T70" fmla="*/ 683735 w 505"/>
              <a:gd name="T71" fmla="*/ 357565 h 252"/>
              <a:gd name="T72" fmla="*/ 683735 w 505"/>
              <a:gd name="T73" fmla="*/ 384175 h 252"/>
              <a:gd name="T74" fmla="*/ 690110 w 505"/>
              <a:gd name="T75" fmla="*/ 417437 h 252"/>
              <a:gd name="T76" fmla="*/ 721986 w 505"/>
              <a:gd name="T77" fmla="*/ 394154 h 252"/>
              <a:gd name="T78" fmla="*/ 780956 w 505"/>
              <a:gd name="T79" fmla="*/ 319314 h 252"/>
              <a:gd name="T80" fmla="*/ 793706 w 505"/>
              <a:gd name="T81" fmla="*/ 289379 h 252"/>
              <a:gd name="T82" fmla="*/ 777769 w 505"/>
              <a:gd name="T83" fmla="*/ 374196 h 252"/>
              <a:gd name="T84" fmla="*/ 774581 w 505"/>
              <a:gd name="T85" fmla="*/ 390827 h 252"/>
              <a:gd name="T86" fmla="*/ 780956 w 505"/>
              <a:gd name="T87" fmla="*/ 397480 h 252"/>
              <a:gd name="T88" fmla="*/ 800082 w 505"/>
              <a:gd name="T89" fmla="*/ 334282 h 252"/>
              <a:gd name="T90" fmla="*/ 803269 w 505"/>
              <a:gd name="T91" fmla="*/ 262769 h 252"/>
              <a:gd name="T92" fmla="*/ 79689 w 505"/>
              <a:gd name="T93" fmla="*/ 174625 h 252"/>
              <a:gd name="T94" fmla="*/ 111565 w 505"/>
              <a:gd name="T95" fmla="*/ 156331 h 252"/>
              <a:gd name="T96" fmla="*/ 173723 w 505"/>
              <a:gd name="T97" fmla="*/ 136374 h 252"/>
              <a:gd name="T98" fmla="*/ 215161 w 505"/>
              <a:gd name="T99" fmla="*/ 93133 h 252"/>
              <a:gd name="T100" fmla="*/ 267756 w 505"/>
              <a:gd name="T101" fmla="*/ 103112 h 252"/>
              <a:gd name="T102" fmla="*/ 293257 w 505"/>
              <a:gd name="T103" fmla="*/ 123069 h 252"/>
              <a:gd name="T104" fmla="*/ 312382 w 505"/>
              <a:gd name="T105" fmla="*/ 167973 h 252"/>
              <a:gd name="T106" fmla="*/ 358602 w 505"/>
              <a:gd name="T107" fmla="*/ 171299 h 252"/>
              <a:gd name="T108" fmla="*/ 396853 w 505"/>
              <a:gd name="T109" fmla="*/ 211213 h 252"/>
              <a:gd name="T110" fmla="*/ 423948 w 505"/>
              <a:gd name="T111" fmla="*/ 224518 h 25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05"/>
              <a:gd name="T169" fmla="*/ 0 h 252"/>
              <a:gd name="T170" fmla="*/ 505 w 505"/>
              <a:gd name="T171" fmla="*/ 252 h 25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05" h="252">
                <a:moveTo>
                  <a:pt x="278" y="129"/>
                </a:moveTo>
                <a:lnTo>
                  <a:pt x="292" y="139"/>
                </a:lnTo>
                <a:lnTo>
                  <a:pt x="284" y="154"/>
                </a:lnTo>
                <a:lnTo>
                  <a:pt x="284" y="162"/>
                </a:lnTo>
                <a:lnTo>
                  <a:pt x="284" y="164"/>
                </a:lnTo>
                <a:lnTo>
                  <a:pt x="282" y="168"/>
                </a:lnTo>
                <a:lnTo>
                  <a:pt x="280" y="174"/>
                </a:lnTo>
                <a:lnTo>
                  <a:pt x="276" y="182"/>
                </a:lnTo>
                <a:lnTo>
                  <a:pt x="274" y="190"/>
                </a:lnTo>
                <a:lnTo>
                  <a:pt x="270" y="198"/>
                </a:lnTo>
                <a:lnTo>
                  <a:pt x="268" y="201"/>
                </a:lnTo>
                <a:lnTo>
                  <a:pt x="268" y="203"/>
                </a:lnTo>
                <a:lnTo>
                  <a:pt x="266" y="209"/>
                </a:lnTo>
                <a:lnTo>
                  <a:pt x="268" y="213"/>
                </a:lnTo>
                <a:lnTo>
                  <a:pt x="270" y="215"/>
                </a:lnTo>
                <a:lnTo>
                  <a:pt x="272" y="215"/>
                </a:lnTo>
                <a:lnTo>
                  <a:pt x="274" y="215"/>
                </a:lnTo>
                <a:lnTo>
                  <a:pt x="278" y="215"/>
                </a:lnTo>
                <a:lnTo>
                  <a:pt x="280" y="215"/>
                </a:lnTo>
                <a:lnTo>
                  <a:pt x="282" y="215"/>
                </a:lnTo>
                <a:lnTo>
                  <a:pt x="284" y="209"/>
                </a:lnTo>
                <a:lnTo>
                  <a:pt x="286" y="205"/>
                </a:lnTo>
                <a:lnTo>
                  <a:pt x="288" y="205"/>
                </a:lnTo>
                <a:lnTo>
                  <a:pt x="290" y="205"/>
                </a:lnTo>
                <a:lnTo>
                  <a:pt x="292" y="207"/>
                </a:lnTo>
                <a:lnTo>
                  <a:pt x="294" y="209"/>
                </a:lnTo>
                <a:lnTo>
                  <a:pt x="296" y="211"/>
                </a:lnTo>
                <a:lnTo>
                  <a:pt x="307" y="225"/>
                </a:lnTo>
                <a:lnTo>
                  <a:pt x="311" y="225"/>
                </a:lnTo>
                <a:lnTo>
                  <a:pt x="311" y="215"/>
                </a:lnTo>
                <a:lnTo>
                  <a:pt x="317" y="215"/>
                </a:lnTo>
                <a:lnTo>
                  <a:pt x="317" y="217"/>
                </a:lnTo>
                <a:lnTo>
                  <a:pt x="319" y="221"/>
                </a:lnTo>
                <a:lnTo>
                  <a:pt x="319" y="225"/>
                </a:lnTo>
                <a:lnTo>
                  <a:pt x="321" y="225"/>
                </a:lnTo>
                <a:lnTo>
                  <a:pt x="335" y="225"/>
                </a:lnTo>
                <a:lnTo>
                  <a:pt x="345" y="227"/>
                </a:lnTo>
                <a:lnTo>
                  <a:pt x="354" y="229"/>
                </a:lnTo>
                <a:lnTo>
                  <a:pt x="360" y="233"/>
                </a:lnTo>
                <a:lnTo>
                  <a:pt x="366" y="237"/>
                </a:lnTo>
                <a:lnTo>
                  <a:pt x="370" y="241"/>
                </a:lnTo>
                <a:lnTo>
                  <a:pt x="372" y="243"/>
                </a:lnTo>
                <a:lnTo>
                  <a:pt x="372" y="245"/>
                </a:lnTo>
                <a:lnTo>
                  <a:pt x="376" y="235"/>
                </a:lnTo>
                <a:lnTo>
                  <a:pt x="366" y="223"/>
                </a:lnTo>
                <a:lnTo>
                  <a:pt x="364" y="215"/>
                </a:lnTo>
                <a:lnTo>
                  <a:pt x="351" y="211"/>
                </a:lnTo>
                <a:lnTo>
                  <a:pt x="337" y="201"/>
                </a:lnTo>
                <a:lnTo>
                  <a:pt x="325" y="192"/>
                </a:lnTo>
                <a:lnTo>
                  <a:pt x="327" y="188"/>
                </a:lnTo>
                <a:lnTo>
                  <a:pt x="337" y="196"/>
                </a:lnTo>
                <a:lnTo>
                  <a:pt x="339" y="196"/>
                </a:lnTo>
                <a:lnTo>
                  <a:pt x="341" y="198"/>
                </a:lnTo>
                <a:lnTo>
                  <a:pt x="343" y="198"/>
                </a:lnTo>
                <a:lnTo>
                  <a:pt x="345" y="200"/>
                </a:lnTo>
                <a:lnTo>
                  <a:pt x="354" y="205"/>
                </a:lnTo>
                <a:lnTo>
                  <a:pt x="360" y="207"/>
                </a:lnTo>
                <a:lnTo>
                  <a:pt x="362" y="205"/>
                </a:lnTo>
                <a:lnTo>
                  <a:pt x="362" y="203"/>
                </a:lnTo>
                <a:lnTo>
                  <a:pt x="360" y="200"/>
                </a:lnTo>
                <a:lnTo>
                  <a:pt x="356" y="198"/>
                </a:lnTo>
                <a:lnTo>
                  <a:pt x="354" y="194"/>
                </a:lnTo>
                <a:lnTo>
                  <a:pt x="352" y="194"/>
                </a:lnTo>
                <a:lnTo>
                  <a:pt x="349" y="188"/>
                </a:lnTo>
                <a:lnTo>
                  <a:pt x="345" y="184"/>
                </a:lnTo>
                <a:lnTo>
                  <a:pt x="343" y="178"/>
                </a:lnTo>
                <a:lnTo>
                  <a:pt x="341" y="172"/>
                </a:lnTo>
                <a:lnTo>
                  <a:pt x="337" y="166"/>
                </a:lnTo>
                <a:lnTo>
                  <a:pt x="337" y="158"/>
                </a:lnTo>
                <a:lnTo>
                  <a:pt x="335" y="154"/>
                </a:lnTo>
                <a:lnTo>
                  <a:pt x="335" y="149"/>
                </a:lnTo>
                <a:lnTo>
                  <a:pt x="335" y="143"/>
                </a:lnTo>
                <a:lnTo>
                  <a:pt x="335" y="137"/>
                </a:lnTo>
                <a:lnTo>
                  <a:pt x="335" y="133"/>
                </a:lnTo>
                <a:lnTo>
                  <a:pt x="337" y="129"/>
                </a:lnTo>
                <a:lnTo>
                  <a:pt x="337" y="125"/>
                </a:lnTo>
                <a:lnTo>
                  <a:pt x="337" y="121"/>
                </a:lnTo>
                <a:lnTo>
                  <a:pt x="337" y="119"/>
                </a:lnTo>
                <a:lnTo>
                  <a:pt x="337" y="109"/>
                </a:lnTo>
                <a:lnTo>
                  <a:pt x="333" y="103"/>
                </a:lnTo>
                <a:lnTo>
                  <a:pt x="331" y="98"/>
                </a:lnTo>
                <a:lnTo>
                  <a:pt x="327" y="92"/>
                </a:lnTo>
                <a:lnTo>
                  <a:pt x="323" y="88"/>
                </a:lnTo>
                <a:lnTo>
                  <a:pt x="321" y="84"/>
                </a:lnTo>
                <a:lnTo>
                  <a:pt x="319" y="82"/>
                </a:lnTo>
                <a:lnTo>
                  <a:pt x="317" y="82"/>
                </a:lnTo>
                <a:lnTo>
                  <a:pt x="333" y="82"/>
                </a:lnTo>
                <a:lnTo>
                  <a:pt x="339" y="76"/>
                </a:lnTo>
                <a:lnTo>
                  <a:pt x="339" y="74"/>
                </a:lnTo>
                <a:lnTo>
                  <a:pt x="339" y="72"/>
                </a:lnTo>
                <a:lnTo>
                  <a:pt x="339" y="68"/>
                </a:lnTo>
                <a:lnTo>
                  <a:pt x="339" y="66"/>
                </a:lnTo>
                <a:lnTo>
                  <a:pt x="337" y="62"/>
                </a:lnTo>
                <a:lnTo>
                  <a:pt x="335" y="58"/>
                </a:lnTo>
                <a:lnTo>
                  <a:pt x="337" y="58"/>
                </a:lnTo>
                <a:lnTo>
                  <a:pt x="339" y="58"/>
                </a:lnTo>
                <a:lnTo>
                  <a:pt x="341" y="58"/>
                </a:lnTo>
                <a:lnTo>
                  <a:pt x="341" y="60"/>
                </a:lnTo>
                <a:lnTo>
                  <a:pt x="343" y="62"/>
                </a:lnTo>
                <a:lnTo>
                  <a:pt x="343" y="66"/>
                </a:lnTo>
                <a:lnTo>
                  <a:pt x="343" y="68"/>
                </a:lnTo>
                <a:lnTo>
                  <a:pt x="345" y="68"/>
                </a:lnTo>
                <a:lnTo>
                  <a:pt x="347" y="66"/>
                </a:lnTo>
                <a:lnTo>
                  <a:pt x="347" y="64"/>
                </a:lnTo>
                <a:lnTo>
                  <a:pt x="349" y="62"/>
                </a:lnTo>
                <a:lnTo>
                  <a:pt x="360" y="47"/>
                </a:lnTo>
                <a:lnTo>
                  <a:pt x="358" y="45"/>
                </a:lnTo>
                <a:lnTo>
                  <a:pt x="358" y="41"/>
                </a:lnTo>
                <a:lnTo>
                  <a:pt x="358" y="39"/>
                </a:lnTo>
                <a:lnTo>
                  <a:pt x="358" y="37"/>
                </a:lnTo>
                <a:lnTo>
                  <a:pt x="358" y="33"/>
                </a:lnTo>
                <a:lnTo>
                  <a:pt x="364" y="27"/>
                </a:lnTo>
                <a:lnTo>
                  <a:pt x="368" y="25"/>
                </a:lnTo>
                <a:lnTo>
                  <a:pt x="370" y="23"/>
                </a:lnTo>
                <a:lnTo>
                  <a:pt x="372" y="25"/>
                </a:lnTo>
                <a:lnTo>
                  <a:pt x="372" y="27"/>
                </a:lnTo>
                <a:lnTo>
                  <a:pt x="372" y="29"/>
                </a:lnTo>
                <a:lnTo>
                  <a:pt x="372" y="31"/>
                </a:lnTo>
                <a:lnTo>
                  <a:pt x="370" y="31"/>
                </a:lnTo>
                <a:lnTo>
                  <a:pt x="370" y="37"/>
                </a:lnTo>
                <a:lnTo>
                  <a:pt x="370" y="41"/>
                </a:lnTo>
                <a:lnTo>
                  <a:pt x="374" y="41"/>
                </a:lnTo>
                <a:lnTo>
                  <a:pt x="376" y="39"/>
                </a:lnTo>
                <a:lnTo>
                  <a:pt x="378" y="37"/>
                </a:lnTo>
                <a:lnTo>
                  <a:pt x="380" y="35"/>
                </a:lnTo>
                <a:lnTo>
                  <a:pt x="382" y="35"/>
                </a:lnTo>
                <a:lnTo>
                  <a:pt x="380" y="39"/>
                </a:lnTo>
                <a:lnTo>
                  <a:pt x="380" y="43"/>
                </a:lnTo>
                <a:lnTo>
                  <a:pt x="378" y="45"/>
                </a:lnTo>
                <a:lnTo>
                  <a:pt x="374" y="47"/>
                </a:lnTo>
                <a:lnTo>
                  <a:pt x="372" y="49"/>
                </a:lnTo>
                <a:lnTo>
                  <a:pt x="370" y="50"/>
                </a:lnTo>
                <a:lnTo>
                  <a:pt x="370" y="52"/>
                </a:lnTo>
                <a:lnTo>
                  <a:pt x="368" y="52"/>
                </a:lnTo>
                <a:lnTo>
                  <a:pt x="362" y="58"/>
                </a:lnTo>
                <a:lnTo>
                  <a:pt x="358" y="66"/>
                </a:lnTo>
                <a:lnTo>
                  <a:pt x="354" y="74"/>
                </a:lnTo>
                <a:lnTo>
                  <a:pt x="354" y="82"/>
                </a:lnTo>
                <a:lnTo>
                  <a:pt x="354" y="90"/>
                </a:lnTo>
                <a:lnTo>
                  <a:pt x="354" y="96"/>
                </a:lnTo>
                <a:lnTo>
                  <a:pt x="356" y="100"/>
                </a:lnTo>
                <a:lnTo>
                  <a:pt x="356" y="101"/>
                </a:lnTo>
                <a:lnTo>
                  <a:pt x="360" y="100"/>
                </a:lnTo>
                <a:lnTo>
                  <a:pt x="362" y="98"/>
                </a:lnTo>
                <a:lnTo>
                  <a:pt x="366" y="94"/>
                </a:lnTo>
                <a:lnTo>
                  <a:pt x="368" y="90"/>
                </a:lnTo>
                <a:lnTo>
                  <a:pt x="370" y="86"/>
                </a:lnTo>
                <a:lnTo>
                  <a:pt x="372" y="82"/>
                </a:lnTo>
                <a:lnTo>
                  <a:pt x="374" y="80"/>
                </a:lnTo>
                <a:lnTo>
                  <a:pt x="374" y="78"/>
                </a:lnTo>
                <a:lnTo>
                  <a:pt x="376" y="82"/>
                </a:lnTo>
                <a:lnTo>
                  <a:pt x="376" y="86"/>
                </a:lnTo>
                <a:lnTo>
                  <a:pt x="374" y="90"/>
                </a:lnTo>
                <a:lnTo>
                  <a:pt x="372" y="94"/>
                </a:lnTo>
                <a:lnTo>
                  <a:pt x="370" y="98"/>
                </a:lnTo>
                <a:lnTo>
                  <a:pt x="368" y="100"/>
                </a:lnTo>
                <a:lnTo>
                  <a:pt x="368" y="101"/>
                </a:lnTo>
                <a:lnTo>
                  <a:pt x="366" y="101"/>
                </a:lnTo>
                <a:lnTo>
                  <a:pt x="366" y="103"/>
                </a:lnTo>
                <a:lnTo>
                  <a:pt x="366" y="107"/>
                </a:lnTo>
                <a:lnTo>
                  <a:pt x="366" y="111"/>
                </a:lnTo>
                <a:lnTo>
                  <a:pt x="366" y="115"/>
                </a:lnTo>
                <a:lnTo>
                  <a:pt x="366" y="119"/>
                </a:lnTo>
                <a:lnTo>
                  <a:pt x="364" y="123"/>
                </a:lnTo>
                <a:lnTo>
                  <a:pt x="358" y="131"/>
                </a:lnTo>
                <a:lnTo>
                  <a:pt x="356" y="135"/>
                </a:lnTo>
                <a:lnTo>
                  <a:pt x="354" y="139"/>
                </a:lnTo>
                <a:lnTo>
                  <a:pt x="354" y="141"/>
                </a:lnTo>
                <a:lnTo>
                  <a:pt x="356" y="143"/>
                </a:lnTo>
                <a:lnTo>
                  <a:pt x="358" y="143"/>
                </a:lnTo>
                <a:lnTo>
                  <a:pt x="370" y="149"/>
                </a:lnTo>
                <a:lnTo>
                  <a:pt x="378" y="154"/>
                </a:lnTo>
                <a:lnTo>
                  <a:pt x="382" y="158"/>
                </a:lnTo>
                <a:lnTo>
                  <a:pt x="384" y="158"/>
                </a:lnTo>
                <a:lnTo>
                  <a:pt x="384" y="160"/>
                </a:lnTo>
                <a:lnTo>
                  <a:pt x="382" y="162"/>
                </a:lnTo>
                <a:lnTo>
                  <a:pt x="380" y="162"/>
                </a:lnTo>
                <a:lnTo>
                  <a:pt x="378" y="162"/>
                </a:lnTo>
                <a:lnTo>
                  <a:pt x="372" y="162"/>
                </a:lnTo>
                <a:lnTo>
                  <a:pt x="368" y="164"/>
                </a:lnTo>
                <a:lnTo>
                  <a:pt x="364" y="164"/>
                </a:lnTo>
                <a:lnTo>
                  <a:pt x="364" y="166"/>
                </a:lnTo>
                <a:lnTo>
                  <a:pt x="364" y="168"/>
                </a:lnTo>
                <a:lnTo>
                  <a:pt x="364" y="170"/>
                </a:lnTo>
                <a:lnTo>
                  <a:pt x="366" y="170"/>
                </a:lnTo>
                <a:lnTo>
                  <a:pt x="374" y="170"/>
                </a:lnTo>
                <a:lnTo>
                  <a:pt x="378" y="172"/>
                </a:lnTo>
                <a:lnTo>
                  <a:pt x="378" y="174"/>
                </a:lnTo>
                <a:lnTo>
                  <a:pt x="376" y="176"/>
                </a:lnTo>
                <a:lnTo>
                  <a:pt x="372" y="178"/>
                </a:lnTo>
                <a:lnTo>
                  <a:pt x="368" y="180"/>
                </a:lnTo>
                <a:lnTo>
                  <a:pt x="366" y="180"/>
                </a:lnTo>
                <a:lnTo>
                  <a:pt x="364" y="182"/>
                </a:lnTo>
                <a:lnTo>
                  <a:pt x="364" y="186"/>
                </a:lnTo>
                <a:lnTo>
                  <a:pt x="376" y="200"/>
                </a:lnTo>
                <a:lnTo>
                  <a:pt x="378" y="198"/>
                </a:lnTo>
                <a:lnTo>
                  <a:pt x="380" y="198"/>
                </a:lnTo>
                <a:lnTo>
                  <a:pt x="382" y="196"/>
                </a:lnTo>
                <a:lnTo>
                  <a:pt x="384" y="198"/>
                </a:lnTo>
                <a:lnTo>
                  <a:pt x="388" y="200"/>
                </a:lnTo>
                <a:lnTo>
                  <a:pt x="390" y="203"/>
                </a:lnTo>
                <a:lnTo>
                  <a:pt x="392" y="205"/>
                </a:lnTo>
                <a:lnTo>
                  <a:pt x="392" y="207"/>
                </a:lnTo>
                <a:lnTo>
                  <a:pt x="394" y="209"/>
                </a:lnTo>
                <a:lnTo>
                  <a:pt x="396" y="211"/>
                </a:lnTo>
                <a:lnTo>
                  <a:pt x="400" y="211"/>
                </a:lnTo>
                <a:lnTo>
                  <a:pt x="402" y="209"/>
                </a:lnTo>
                <a:lnTo>
                  <a:pt x="403" y="209"/>
                </a:lnTo>
                <a:lnTo>
                  <a:pt x="402" y="207"/>
                </a:lnTo>
                <a:lnTo>
                  <a:pt x="402" y="205"/>
                </a:lnTo>
                <a:lnTo>
                  <a:pt x="402" y="201"/>
                </a:lnTo>
                <a:lnTo>
                  <a:pt x="400" y="198"/>
                </a:lnTo>
                <a:lnTo>
                  <a:pt x="402" y="196"/>
                </a:lnTo>
                <a:lnTo>
                  <a:pt x="402" y="194"/>
                </a:lnTo>
                <a:lnTo>
                  <a:pt x="403" y="192"/>
                </a:lnTo>
                <a:lnTo>
                  <a:pt x="405" y="192"/>
                </a:lnTo>
                <a:lnTo>
                  <a:pt x="407" y="192"/>
                </a:lnTo>
                <a:lnTo>
                  <a:pt x="407" y="200"/>
                </a:lnTo>
                <a:lnTo>
                  <a:pt x="407" y="205"/>
                </a:lnTo>
                <a:lnTo>
                  <a:pt x="409" y="207"/>
                </a:lnTo>
                <a:lnTo>
                  <a:pt x="411" y="209"/>
                </a:lnTo>
                <a:lnTo>
                  <a:pt x="413" y="207"/>
                </a:lnTo>
                <a:lnTo>
                  <a:pt x="415" y="205"/>
                </a:lnTo>
                <a:lnTo>
                  <a:pt x="417" y="205"/>
                </a:lnTo>
                <a:lnTo>
                  <a:pt x="417" y="203"/>
                </a:lnTo>
                <a:lnTo>
                  <a:pt x="419" y="203"/>
                </a:lnTo>
                <a:lnTo>
                  <a:pt x="421" y="205"/>
                </a:lnTo>
                <a:lnTo>
                  <a:pt x="423" y="207"/>
                </a:lnTo>
                <a:lnTo>
                  <a:pt x="415" y="215"/>
                </a:lnTo>
                <a:lnTo>
                  <a:pt x="413" y="217"/>
                </a:lnTo>
                <a:lnTo>
                  <a:pt x="413" y="221"/>
                </a:lnTo>
                <a:lnTo>
                  <a:pt x="417" y="221"/>
                </a:lnTo>
                <a:lnTo>
                  <a:pt x="421" y="219"/>
                </a:lnTo>
                <a:lnTo>
                  <a:pt x="425" y="217"/>
                </a:lnTo>
                <a:lnTo>
                  <a:pt x="429" y="215"/>
                </a:lnTo>
                <a:lnTo>
                  <a:pt x="429" y="217"/>
                </a:lnTo>
                <a:lnTo>
                  <a:pt x="429" y="221"/>
                </a:lnTo>
                <a:lnTo>
                  <a:pt x="429" y="223"/>
                </a:lnTo>
                <a:lnTo>
                  <a:pt x="429" y="227"/>
                </a:lnTo>
                <a:lnTo>
                  <a:pt x="429" y="229"/>
                </a:lnTo>
                <a:lnTo>
                  <a:pt x="429" y="231"/>
                </a:lnTo>
                <a:lnTo>
                  <a:pt x="427" y="237"/>
                </a:lnTo>
                <a:lnTo>
                  <a:pt x="427" y="241"/>
                </a:lnTo>
                <a:lnTo>
                  <a:pt x="427" y="245"/>
                </a:lnTo>
                <a:lnTo>
                  <a:pt x="429" y="247"/>
                </a:lnTo>
                <a:lnTo>
                  <a:pt x="431" y="249"/>
                </a:lnTo>
                <a:lnTo>
                  <a:pt x="433" y="251"/>
                </a:lnTo>
                <a:lnTo>
                  <a:pt x="435" y="251"/>
                </a:lnTo>
                <a:lnTo>
                  <a:pt x="443" y="247"/>
                </a:lnTo>
                <a:lnTo>
                  <a:pt x="447" y="243"/>
                </a:lnTo>
                <a:lnTo>
                  <a:pt x="449" y="241"/>
                </a:lnTo>
                <a:lnTo>
                  <a:pt x="453" y="237"/>
                </a:lnTo>
                <a:lnTo>
                  <a:pt x="456" y="235"/>
                </a:lnTo>
                <a:lnTo>
                  <a:pt x="460" y="231"/>
                </a:lnTo>
                <a:lnTo>
                  <a:pt x="462" y="229"/>
                </a:lnTo>
                <a:lnTo>
                  <a:pt x="468" y="227"/>
                </a:lnTo>
                <a:lnTo>
                  <a:pt x="476" y="227"/>
                </a:lnTo>
                <a:lnTo>
                  <a:pt x="482" y="221"/>
                </a:lnTo>
                <a:lnTo>
                  <a:pt x="484" y="192"/>
                </a:lnTo>
                <a:lnTo>
                  <a:pt x="490" y="192"/>
                </a:lnTo>
                <a:lnTo>
                  <a:pt x="494" y="162"/>
                </a:lnTo>
                <a:lnTo>
                  <a:pt x="496" y="160"/>
                </a:lnTo>
                <a:lnTo>
                  <a:pt x="498" y="160"/>
                </a:lnTo>
                <a:lnTo>
                  <a:pt x="498" y="162"/>
                </a:lnTo>
                <a:lnTo>
                  <a:pt x="498" y="174"/>
                </a:lnTo>
                <a:lnTo>
                  <a:pt x="496" y="184"/>
                </a:lnTo>
                <a:lnTo>
                  <a:pt x="496" y="194"/>
                </a:lnTo>
                <a:lnTo>
                  <a:pt x="494" y="201"/>
                </a:lnTo>
                <a:lnTo>
                  <a:pt x="492" y="207"/>
                </a:lnTo>
                <a:lnTo>
                  <a:pt x="492" y="213"/>
                </a:lnTo>
                <a:lnTo>
                  <a:pt x="490" y="217"/>
                </a:lnTo>
                <a:lnTo>
                  <a:pt x="490" y="221"/>
                </a:lnTo>
                <a:lnTo>
                  <a:pt x="488" y="225"/>
                </a:lnTo>
                <a:lnTo>
                  <a:pt x="488" y="227"/>
                </a:lnTo>
                <a:lnTo>
                  <a:pt x="488" y="229"/>
                </a:lnTo>
                <a:lnTo>
                  <a:pt x="486" y="231"/>
                </a:lnTo>
                <a:lnTo>
                  <a:pt x="486" y="233"/>
                </a:lnTo>
                <a:lnTo>
                  <a:pt x="486" y="235"/>
                </a:lnTo>
                <a:lnTo>
                  <a:pt x="486" y="241"/>
                </a:lnTo>
                <a:lnTo>
                  <a:pt x="486" y="243"/>
                </a:lnTo>
                <a:lnTo>
                  <a:pt x="486" y="245"/>
                </a:lnTo>
                <a:lnTo>
                  <a:pt x="488" y="243"/>
                </a:lnTo>
                <a:lnTo>
                  <a:pt x="488" y="241"/>
                </a:lnTo>
                <a:lnTo>
                  <a:pt x="490" y="241"/>
                </a:lnTo>
                <a:lnTo>
                  <a:pt x="490" y="239"/>
                </a:lnTo>
                <a:lnTo>
                  <a:pt x="492" y="237"/>
                </a:lnTo>
                <a:lnTo>
                  <a:pt x="494" y="231"/>
                </a:lnTo>
                <a:lnTo>
                  <a:pt x="496" y="227"/>
                </a:lnTo>
                <a:lnTo>
                  <a:pt x="498" y="221"/>
                </a:lnTo>
                <a:lnTo>
                  <a:pt x="498" y="215"/>
                </a:lnTo>
                <a:lnTo>
                  <a:pt x="500" y="209"/>
                </a:lnTo>
                <a:lnTo>
                  <a:pt x="502" y="201"/>
                </a:lnTo>
                <a:lnTo>
                  <a:pt x="502" y="194"/>
                </a:lnTo>
                <a:lnTo>
                  <a:pt x="502" y="188"/>
                </a:lnTo>
                <a:lnTo>
                  <a:pt x="502" y="180"/>
                </a:lnTo>
                <a:lnTo>
                  <a:pt x="502" y="174"/>
                </a:lnTo>
                <a:lnTo>
                  <a:pt x="504" y="168"/>
                </a:lnTo>
                <a:lnTo>
                  <a:pt x="504" y="164"/>
                </a:lnTo>
                <a:lnTo>
                  <a:pt x="504" y="160"/>
                </a:lnTo>
                <a:lnTo>
                  <a:pt x="504" y="158"/>
                </a:lnTo>
                <a:lnTo>
                  <a:pt x="433" y="172"/>
                </a:lnTo>
                <a:lnTo>
                  <a:pt x="388" y="0"/>
                </a:lnTo>
                <a:lnTo>
                  <a:pt x="0" y="74"/>
                </a:lnTo>
                <a:lnTo>
                  <a:pt x="11" y="143"/>
                </a:lnTo>
                <a:lnTo>
                  <a:pt x="50" y="105"/>
                </a:lnTo>
                <a:lnTo>
                  <a:pt x="50" y="107"/>
                </a:lnTo>
                <a:lnTo>
                  <a:pt x="52" y="107"/>
                </a:lnTo>
                <a:lnTo>
                  <a:pt x="54" y="107"/>
                </a:lnTo>
                <a:lnTo>
                  <a:pt x="58" y="105"/>
                </a:lnTo>
                <a:lnTo>
                  <a:pt x="64" y="101"/>
                </a:lnTo>
                <a:lnTo>
                  <a:pt x="70" y="94"/>
                </a:lnTo>
                <a:lnTo>
                  <a:pt x="78" y="80"/>
                </a:lnTo>
                <a:lnTo>
                  <a:pt x="80" y="80"/>
                </a:lnTo>
                <a:lnTo>
                  <a:pt x="84" y="82"/>
                </a:lnTo>
                <a:lnTo>
                  <a:pt x="90" y="84"/>
                </a:lnTo>
                <a:lnTo>
                  <a:pt x="96" y="84"/>
                </a:lnTo>
                <a:lnTo>
                  <a:pt x="101" y="84"/>
                </a:lnTo>
                <a:lnTo>
                  <a:pt x="109" y="82"/>
                </a:lnTo>
                <a:lnTo>
                  <a:pt x="113" y="76"/>
                </a:lnTo>
                <a:lnTo>
                  <a:pt x="119" y="68"/>
                </a:lnTo>
                <a:lnTo>
                  <a:pt x="121" y="66"/>
                </a:lnTo>
                <a:lnTo>
                  <a:pt x="121" y="64"/>
                </a:lnTo>
                <a:lnTo>
                  <a:pt x="125" y="60"/>
                </a:lnTo>
                <a:lnTo>
                  <a:pt x="129" y="58"/>
                </a:lnTo>
                <a:lnTo>
                  <a:pt x="135" y="56"/>
                </a:lnTo>
                <a:lnTo>
                  <a:pt x="141" y="56"/>
                </a:lnTo>
                <a:lnTo>
                  <a:pt x="151" y="58"/>
                </a:lnTo>
                <a:lnTo>
                  <a:pt x="162" y="62"/>
                </a:lnTo>
                <a:lnTo>
                  <a:pt x="164" y="62"/>
                </a:lnTo>
                <a:lnTo>
                  <a:pt x="166" y="62"/>
                </a:lnTo>
                <a:lnTo>
                  <a:pt x="168" y="62"/>
                </a:lnTo>
                <a:lnTo>
                  <a:pt x="172" y="62"/>
                </a:lnTo>
                <a:lnTo>
                  <a:pt x="174" y="62"/>
                </a:lnTo>
                <a:lnTo>
                  <a:pt x="176" y="62"/>
                </a:lnTo>
                <a:lnTo>
                  <a:pt x="178" y="70"/>
                </a:lnTo>
                <a:lnTo>
                  <a:pt x="180" y="72"/>
                </a:lnTo>
                <a:lnTo>
                  <a:pt x="184" y="74"/>
                </a:lnTo>
                <a:lnTo>
                  <a:pt x="188" y="78"/>
                </a:lnTo>
                <a:lnTo>
                  <a:pt x="192" y="82"/>
                </a:lnTo>
                <a:lnTo>
                  <a:pt x="196" y="88"/>
                </a:lnTo>
                <a:lnTo>
                  <a:pt x="198" y="94"/>
                </a:lnTo>
                <a:lnTo>
                  <a:pt x="198" y="100"/>
                </a:lnTo>
                <a:lnTo>
                  <a:pt x="194" y="103"/>
                </a:lnTo>
                <a:lnTo>
                  <a:pt x="196" y="101"/>
                </a:lnTo>
                <a:lnTo>
                  <a:pt x="198" y="101"/>
                </a:lnTo>
                <a:lnTo>
                  <a:pt x="201" y="101"/>
                </a:lnTo>
                <a:lnTo>
                  <a:pt x="207" y="100"/>
                </a:lnTo>
                <a:lnTo>
                  <a:pt x="211" y="98"/>
                </a:lnTo>
                <a:lnTo>
                  <a:pt x="217" y="98"/>
                </a:lnTo>
                <a:lnTo>
                  <a:pt x="221" y="101"/>
                </a:lnTo>
                <a:lnTo>
                  <a:pt x="225" y="103"/>
                </a:lnTo>
                <a:lnTo>
                  <a:pt x="225" y="105"/>
                </a:lnTo>
                <a:lnTo>
                  <a:pt x="223" y="109"/>
                </a:lnTo>
                <a:lnTo>
                  <a:pt x="223" y="111"/>
                </a:lnTo>
                <a:lnTo>
                  <a:pt x="223" y="115"/>
                </a:lnTo>
                <a:lnTo>
                  <a:pt x="223" y="121"/>
                </a:lnTo>
                <a:lnTo>
                  <a:pt x="227" y="123"/>
                </a:lnTo>
                <a:lnTo>
                  <a:pt x="235" y="127"/>
                </a:lnTo>
                <a:lnTo>
                  <a:pt x="249" y="127"/>
                </a:lnTo>
                <a:lnTo>
                  <a:pt x="251" y="127"/>
                </a:lnTo>
                <a:lnTo>
                  <a:pt x="254" y="129"/>
                </a:lnTo>
                <a:lnTo>
                  <a:pt x="256" y="129"/>
                </a:lnTo>
                <a:lnTo>
                  <a:pt x="258" y="131"/>
                </a:lnTo>
                <a:lnTo>
                  <a:pt x="262" y="133"/>
                </a:lnTo>
                <a:lnTo>
                  <a:pt x="266" y="135"/>
                </a:lnTo>
                <a:lnTo>
                  <a:pt x="270" y="137"/>
                </a:lnTo>
                <a:lnTo>
                  <a:pt x="278" y="129"/>
                </a:lnTo>
              </a:path>
            </a:pathLst>
          </a:custGeom>
          <a:solidFill>
            <a:srgbClr val="FF66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02" name="Freeform 154"/>
          <p:cNvSpPr>
            <a:spLocks/>
          </p:cNvSpPr>
          <p:nvPr/>
        </p:nvSpPr>
        <p:spPr bwMode="auto">
          <a:xfrm>
            <a:off x="8053388" y="3403600"/>
            <a:ext cx="49212" cy="55563"/>
          </a:xfrm>
          <a:custGeom>
            <a:avLst/>
            <a:gdLst>
              <a:gd name="T0" fmla="*/ 0 w 31"/>
              <a:gd name="T1" fmla="*/ 13470 h 33"/>
              <a:gd name="T2" fmla="*/ 19050 w 31"/>
              <a:gd name="T3" fmla="*/ 0 h 33"/>
              <a:gd name="T4" fmla="*/ 47625 w 31"/>
              <a:gd name="T5" fmla="*/ 20205 h 33"/>
              <a:gd name="T6" fmla="*/ 26987 w 31"/>
              <a:gd name="T7" fmla="*/ 53879 h 33"/>
              <a:gd name="T8" fmla="*/ 26987 w 31"/>
              <a:gd name="T9" fmla="*/ 48828 h 33"/>
              <a:gd name="T10" fmla="*/ 26987 w 31"/>
              <a:gd name="T11" fmla="*/ 45461 h 33"/>
              <a:gd name="T12" fmla="*/ 26987 w 31"/>
              <a:gd name="T13" fmla="*/ 42093 h 33"/>
              <a:gd name="T14" fmla="*/ 26987 w 31"/>
              <a:gd name="T15" fmla="*/ 38726 h 33"/>
              <a:gd name="T16" fmla="*/ 23812 w 31"/>
              <a:gd name="T17" fmla="*/ 35358 h 33"/>
              <a:gd name="T18" fmla="*/ 19050 w 31"/>
              <a:gd name="T19" fmla="*/ 28623 h 33"/>
              <a:gd name="T20" fmla="*/ 15875 w 31"/>
              <a:gd name="T21" fmla="*/ 23572 h 33"/>
              <a:gd name="T22" fmla="*/ 3175 w 31"/>
              <a:gd name="T23" fmla="*/ 16837 h 33"/>
              <a:gd name="T24" fmla="*/ 3175 w 31"/>
              <a:gd name="T25" fmla="*/ 16837 h 33"/>
              <a:gd name="T26" fmla="*/ 0 w 31"/>
              <a:gd name="T27" fmla="*/ 16837 h 33"/>
              <a:gd name="T28" fmla="*/ 0 w 31"/>
              <a:gd name="T29" fmla="*/ 13470 h 33"/>
              <a:gd name="T30" fmla="*/ 0 w 31"/>
              <a:gd name="T31" fmla="*/ 13470 h 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1"/>
              <a:gd name="T49" fmla="*/ 0 h 33"/>
              <a:gd name="T50" fmla="*/ 31 w 31"/>
              <a:gd name="T51" fmla="*/ 33 h 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1" h="33">
                <a:moveTo>
                  <a:pt x="0" y="8"/>
                </a:moveTo>
                <a:lnTo>
                  <a:pt x="12" y="0"/>
                </a:lnTo>
                <a:lnTo>
                  <a:pt x="30" y="12"/>
                </a:lnTo>
                <a:lnTo>
                  <a:pt x="17" y="32"/>
                </a:lnTo>
                <a:lnTo>
                  <a:pt x="17" y="29"/>
                </a:lnTo>
                <a:lnTo>
                  <a:pt x="17" y="27"/>
                </a:lnTo>
                <a:lnTo>
                  <a:pt x="17" y="25"/>
                </a:lnTo>
                <a:lnTo>
                  <a:pt x="17" y="23"/>
                </a:lnTo>
                <a:lnTo>
                  <a:pt x="15" y="21"/>
                </a:lnTo>
                <a:lnTo>
                  <a:pt x="12" y="17"/>
                </a:lnTo>
                <a:lnTo>
                  <a:pt x="10" y="14"/>
                </a:lnTo>
                <a:lnTo>
                  <a:pt x="2" y="10"/>
                </a:lnTo>
                <a:lnTo>
                  <a:pt x="0" y="10"/>
                </a:lnTo>
                <a:lnTo>
                  <a:pt x="0" y="8"/>
                </a:lnTo>
              </a:path>
            </a:pathLst>
          </a:custGeom>
          <a:solidFill>
            <a:srgbClr val="4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3" name="Freeform 155"/>
          <p:cNvSpPr>
            <a:spLocks/>
          </p:cNvSpPr>
          <p:nvPr/>
        </p:nvSpPr>
        <p:spPr bwMode="auto">
          <a:xfrm>
            <a:off x="8053388" y="3403600"/>
            <a:ext cx="49212" cy="55563"/>
          </a:xfrm>
          <a:custGeom>
            <a:avLst/>
            <a:gdLst>
              <a:gd name="T0" fmla="*/ 0 w 31"/>
              <a:gd name="T1" fmla="*/ 13470 h 33"/>
              <a:gd name="T2" fmla="*/ 19050 w 31"/>
              <a:gd name="T3" fmla="*/ 0 h 33"/>
              <a:gd name="T4" fmla="*/ 47625 w 31"/>
              <a:gd name="T5" fmla="*/ 20205 h 33"/>
              <a:gd name="T6" fmla="*/ 26987 w 31"/>
              <a:gd name="T7" fmla="*/ 53879 h 33"/>
              <a:gd name="T8" fmla="*/ 26987 w 31"/>
              <a:gd name="T9" fmla="*/ 53879 h 33"/>
              <a:gd name="T10" fmla="*/ 26987 w 31"/>
              <a:gd name="T11" fmla="*/ 48828 h 33"/>
              <a:gd name="T12" fmla="*/ 26987 w 31"/>
              <a:gd name="T13" fmla="*/ 45461 h 33"/>
              <a:gd name="T14" fmla="*/ 26987 w 31"/>
              <a:gd name="T15" fmla="*/ 42093 h 33"/>
              <a:gd name="T16" fmla="*/ 26987 w 31"/>
              <a:gd name="T17" fmla="*/ 38726 h 33"/>
              <a:gd name="T18" fmla="*/ 23812 w 31"/>
              <a:gd name="T19" fmla="*/ 35358 h 33"/>
              <a:gd name="T20" fmla="*/ 19050 w 31"/>
              <a:gd name="T21" fmla="*/ 28623 h 33"/>
              <a:gd name="T22" fmla="*/ 15875 w 31"/>
              <a:gd name="T23" fmla="*/ 23572 h 33"/>
              <a:gd name="T24" fmla="*/ 3175 w 31"/>
              <a:gd name="T25" fmla="*/ 16837 h 33"/>
              <a:gd name="T26" fmla="*/ 3175 w 31"/>
              <a:gd name="T27" fmla="*/ 16837 h 33"/>
              <a:gd name="T28" fmla="*/ 3175 w 31"/>
              <a:gd name="T29" fmla="*/ 16837 h 33"/>
              <a:gd name="T30" fmla="*/ 0 w 31"/>
              <a:gd name="T31" fmla="*/ 16837 h 33"/>
              <a:gd name="T32" fmla="*/ 0 w 31"/>
              <a:gd name="T33" fmla="*/ 13470 h 33"/>
              <a:gd name="T34" fmla="*/ 0 w 31"/>
              <a:gd name="T35" fmla="*/ 13470 h 3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1"/>
              <a:gd name="T55" fmla="*/ 0 h 33"/>
              <a:gd name="T56" fmla="*/ 31 w 31"/>
              <a:gd name="T57" fmla="*/ 33 h 3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1" h="33">
                <a:moveTo>
                  <a:pt x="0" y="8"/>
                </a:moveTo>
                <a:lnTo>
                  <a:pt x="12" y="0"/>
                </a:lnTo>
                <a:lnTo>
                  <a:pt x="30" y="12"/>
                </a:lnTo>
                <a:lnTo>
                  <a:pt x="17" y="32"/>
                </a:lnTo>
                <a:lnTo>
                  <a:pt x="17" y="29"/>
                </a:lnTo>
                <a:lnTo>
                  <a:pt x="17" y="27"/>
                </a:lnTo>
                <a:lnTo>
                  <a:pt x="17" y="25"/>
                </a:lnTo>
                <a:lnTo>
                  <a:pt x="17" y="23"/>
                </a:lnTo>
                <a:lnTo>
                  <a:pt x="15" y="21"/>
                </a:lnTo>
                <a:lnTo>
                  <a:pt x="12" y="17"/>
                </a:lnTo>
                <a:lnTo>
                  <a:pt x="10" y="14"/>
                </a:lnTo>
                <a:lnTo>
                  <a:pt x="2" y="10"/>
                </a:lnTo>
                <a:lnTo>
                  <a:pt x="0" y="10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4" name="Freeform 156"/>
          <p:cNvSpPr>
            <a:spLocks/>
          </p:cNvSpPr>
          <p:nvPr/>
        </p:nvSpPr>
        <p:spPr bwMode="auto">
          <a:xfrm>
            <a:off x="6713538" y="4518025"/>
            <a:ext cx="922337" cy="1042988"/>
          </a:xfrm>
          <a:custGeom>
            <a:avLst/>
            <a:gdLst>
              <a:gd name="T0" fmla="*/ 876061 w 578"/>
              <a:gd name="T1" fmla="*/ 912823 h 625"/>
              <a:gd name="T2" fmla="*/ 876061 w 578"/>
              <a:gd name="T3" fmla="*/ 867766 h 625"/>
              <a:gd name="T4" fmla="*/ 869678 w 578"/>
              <a:gd name="T5" fmla="*/ 872772 h 625"/>
              <a:gd name="T6" fmla="*/ 866486 w 578"/>
              <a:gd name="T7" fmla="*/ 867766 h 625"/>
              <a:gd name="T8" fmla="*/ 856912 w 578"/>
              <a:gd name="T9" fmla="*/ 831053 h 625"/>
              <a:gd name="T10" fmla="*/ 872869 w 578"/>
              <a:gd name="T11" fmla="*/ 841066 h 625"/>
              <a:gd name="T12" fmla="*/ 866486 w 578"/>
              <a:gd name="T13" fmla="*/ 794340 h 625"/>
              <a:gd name="T14" fmla="*/ 882444 w 578"/>
              <a:gd name="T15" fmla="*/ 797677 h 625"/>
              <a:gd name="T16" fmla="*/ 888826 w 578"/>
              <a:gd name="T17" fmla="*/ 780989 h 625"/>
              <a:gd name="T18" fmla="*/ 888826 w 578"/>
              <a:gd name="T19" fmla="*/ 745945 h 625"/>
              <a:gd name="T20" fmla="*/ 898401 w 578"/>
              <a:gd name="T21" fmla="*/ 742607 h 625"/>
              <a:gd name="T22" fmla="*/ 904784 w 578"/>
              <a:gd name="T23" fmla="*/ 732595 h 625"/>
              <a:gd name="T24" fmla="*/ 892018 w 578"/>
              <a:gd name="T25" fmla="*/ 722582 h 625"/>
              <a:gd name="T26" fmla="*/ 892018 w 578"/>
              <a:gd name="T27" fmla="*/ 709232 h 625"/>
              <a:gd name="T28" fmla="*/ 895209 w 578"/>
              <a:gd name="T29" fmla="*/ 694213 h 625"/>
              <a:gd name="T30" fmla="*/ 901592 w 578"/>
              <a:gd name="T31" fmla="*/ 660837 h 625"/>
              <a:gd name="T32" fmla="*/ 907975 w 578"/>
              <a:gd name="T33" fmla="*/ 644149 h 625"/>
              <a:gd name="T34" fmla="*/ 898401 w 578"/>
              <a:gd name="T35" fmla="*/ 605767 h 625"/>
              <a:gd name="T36" fmla="*/ 898401 w 578"/>
              <a:gd name="T37" fmla="*/ 595755 h 625"/>
              <a:gd name="T38" fmla="*/ 898401 w 578"/>
              <a:gd name="T39" fmla="*/ 582404 h 625"/>
              <a:gd name="T40" fmla="*/ 876061 w 578"/>
              <a:gd name="T41" fmla="*/ 522328 h 625"/>
              <a:gd name="T42" fmla="*/ 832976 w 578"/>
              <a:gd name="T43" fmla="*/ 483946 h 625"/>
              <a:gd name="T44" fmla="*/ 807444 w 578"/>
              <a:gd name="T45" fmla="*/ 418864 h 625"/>
              <a:gd name="T46" fmla="*/ 767550 w 578"/>
              <a:gd name="T47" fmla="*/ 395501 h 625"/>
              <a:gd name="T48" fmla="*/ 748401 w 578"/>
              <a:gd name="T49" fmla="*/ 378813 h 625"/>
              <a:gd name="T50" fmla="*/ 716487 w 578"/>
              <a:gd name="T51" fmla="*/ 348775 h 625"/>
              <a:gd name="T52" fmla="*/ 695742 w 578"/>
              <a:gd name="T53" fmla="*/ 303718 h 625"/>
              <a:gd name="T54" fmla="*/ 667019 w 578"/>
              <a:gd name="T55" fmla="*/ 297043 h 625"/>
              <a:gd name="T56" fmla="*/ 654253 w 578"/>
              <a:gd name="T57" fmla="*/ 283693 h 625"/>
              <a:gd name="T58" fmla="*/ 633508 w 578"/>
              <a:gd name="T59" fmla="*/ 251986 h 625"/>
              <a:gd name="T60" fmla="*/ 614359 w 578"/>
              <a:gd name="T61" fmla="*/ 248648 h 625"/>
              <a:gd name="T62" fmla="*/ 585636 w 578"/>
              <a:gd name="T63" fmla="*/ 231961 h 625"/>
              <a:gd name="T64" fmla="*/ 566487 w 578"/>
              <a:gd name="T65" fmla="*/ 198585 h 625"/>
              <a:gd name="T66" fmla="*/ 536168 w 578"/>
              <a:gd name="T67" fmla="*/ 166878 h 625"/>
              <a:gd name="T68" fmla="*/ 513828 w 578"/>
              <a:gd name="T69" fmla="*/ 120152 h 625"/>
              <a:gd name="T70" fmla="*/ 504253 w 578"/>
              <a:gd name="T71" fmla="*/ 113477 h 625"/>
              <a:gd name="T72" fmla="*/ 467551 w 578"/>
              <a:gd name="T73" fmla="*/ 103464 h 625"/>
              <a:gd name="T74" fmla="*/ 448403 w 578"/>
              <a:gd name="T75" fmla="*/ 90114 h 625"/>
              <a:gd name="T76" fmla="*/ 421275 w 578"/>
              <a:gd name="T77" fmla="*/ 65082 h 625"/>
              <a:gd name="T78" fmla="*/ 448403 w 578"/>
              <a:gd name="T79" fmla="*/ 1669 h 625"/>
              <a:gd name="T80" fmla="*/ 130851 w 578"/>
              <a:gd name="T81" fmla="*/ 542354 h 625"/>
              <a:gd name="T82" fmla="*/ 164361 w 578"/>
              <a:gd name="T83" fmla="*/ 617449 h 625"/>
              <a:gd name="T84" fmla="*/ 177127 w 578"/>
              <a:gd name="T85" fmla="*/ 647487 h 625"/>
              <a:gd name="T86" fmla="*/ 186701 w 578"/>
              <a:gd name="T87" fmla="*/ 664175 h 625"/>
              <a:gd name="T88" fmla="*/ 186701 w 578"/>
              <a:gd name="T89" fmla="*/ 690875 h 625"/>
              <a:gd name="T90" fmla="*/ 170744 w 578"/>
              <a:gd name="T91" fmla="*/ 712569 h 625"/>
              <a:gd name="T92" fmla="*/ 167553 w 578"/>
              <a:gd name="T93" fmla="*/ 745945 h 625"/>
              <a:gd name="T94" fmla="*/ 164361 w 578"/>
              <a:gd name="T95" fmla="*/ 780989 h 625"/>
              <a:gd name="T96" fmla="*/ 173936 w 578"/>
              <a:gd name="T97" fmla="*/ 834390 h 625"/>
              <a:gd name="T98" fmla="*/ 186701 w 578"/>
              <a:gd name="T99" fmla="*/ 867766 h 625"/>
              <a:gd name="T100" fmla="*/ 186701 w 578"/>
              <a:gd name="T101" fmla="*/ 912823 h 625"/>
              <a:gd name="T102" fmla="*/ 745210 w 578"/>
              <a:gd name="T103" fmla="*/ 1001268 h 625"/>
              <a:gd name="T104" fmla="*/ 788295 w 578"/>
              <a:gd name="T105" fmla="*/ 1031307 h 625"/>
              <a:gd name="T106" fmla="*/ 785103 w 578"/>
              <a:gd name="T107" fmla="*/ 997931 h 625"/>
              <a:gd name="T108" fmla="*/ 777125 w 578"/>
              <a:gd name="T109" fmla="*/ 954543 h 625"/>
              <a:gd name="T110" fmla="*/ 791486 w 578"/>
              <a:gd name="T111" fmla="*/ 929511 h 625"/>
              <a:gd name="T112" fmla="*/ 823401 w 578"/>
              <a:gd name="T113" fmla="*/ 939524 h 625"/>
              <a:gd name="T114" fmla="*/ 866486 w 578"/>
              <a:gd name="T115" fmla="*/ 946199 h 62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78"/>
              <a:gd name="T175" fmla="*/ 0 h 625"/>
              <a:gd name="T176" fmla="*/ 578 w 578"/>
              <a:gd name="T177" fmla="*/ 625 h 62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78" h="625">
                <a:moveTo>
                  <a:pt x="551" y="557"/>
                </a:moveTo>
                <a:lnTo>
                  <a:pt x="545" y="553"/>
                </a:lnTo>
                <a:lnTo>
                  <a:pt x="543" y="549"/>
                </a:lnTo>
                <a:lnTo>
                  <a:pt x="549" y="547"/>
                </a:lnTo>
                <a:lnTo>
                  <a:pt x="551" y="531"/>
                </a:lnTo>
                <a:lnTo>
                  <a:pt x="547" y="531"/>
                </a:lnTo>
                <a:lnTo>
                  <a:pt x="547" y="527"/>
                </a:lnTo>
                <a:lnTo>
                  <a:pt x="549" y="520"/>
                </a:lnTo>
                <a:lnTo>
                  <a:pt x="543" y="518"/>
                </a:lnTo>
                <a:lnTo>
                  <a:pt x="545" y="520"/>
                </a:lnTo>
                <a:lnTo>
                  <a:pt x="545" y="521"/>
                </a:lnTo>
                <a:lnTo>
                  <a:pt x="545" y="523"/>
                </a:lnTo>
                <a:lnTo>
                  <a:pt x="545" y="525"/>
                </a:lnTo>
                <a:lnTo>
                  <a:pt x="545" y="523"/>
                </a:lnTo>
                <a:lnTo>
                  <a:pt x="543" y="520"/>
                </a:lnTo>
                <a:lnTo>
                  <a:pt x="539" y="512"/>
                </a:lnTo>
                <a:lnTo>
                  <a:pt x="537" y="502"/>
                </a:lnTo>
                <a:lnTo>
                  <a:pt x="537" y="500"/>
                </a:lnTo>
                <a:lnTo>
                  <a:pt x="537" y="498"/>
                </a:lnTo>
                <a:lnTo>
                  <a:pt x="539" y="498"/>
                </a:lnTo>
                <a:lnTo>
                  <a:pt x="543" y="500"/>
                </a:lnTo>
                <a:lnTo>
                  <a:pt x="545" y="502"/>
                </a:lnTo>
                <a:lnTo>
                  <a:pt x="547" y="504"/>
                </a:lnTo>
                <a:lnTo>
                  <a:pt x="547" y="484"/>
                </a:lnTo>
                <a:lnTo>
                  <a:pt x="543" y="476"/>
                </a:lnTo>
                <a:lnTo>
                  <a:pt x="545" y="478"/>
                </a:lnTo>
                <a:lnTo>
                  <a:pt x="547" y="478"/>
                </a:lnTo>
                <a:lnTo>
                  <a:pt x="549" y="478"/>
                </a:lnTo>
                <a:lnTo>
                  <a:pt x="553" y="478"/>
                </a:lnTo>
                <a:lnTo>
                  <a:pt x="555" y="478"/>
                </a:lnTo>
                <a:lnTo>
                  <a:pt x="557" y="478"/>
                </a:lnTo>
                <a:lnTo>
                  <a:pt x="557" y="468"/>
                </a:lnTo>
                <a:lnTo>
                  <a:pt x="557" y="461"/>
                </a:lnTo>
                <a:lnTo>
                  <a:pt x="557" y="455"/>
                </a:lnTo>
                <a:lnTo>
                  <a:pt x="557" y="451"/>
                </a:lnTo>
                <a:lnTo>
                  <a:pt x="557" y="447"/>
                </a:lnTo>
                <a:lnTo>
                  <a:pt x="559" y="445"/>
                </a:lnTo>
                <a:lnTo>
                  <a:pt x="563" y="445"/>
                </a:lnTo>
                <a:lnTo>
                  <a:pt x="565" y="443"/>
                </a:lnTo>
                <a:lnTo>
                  <a:pt x="567" y="443"/>
                </a:lnTo>
                <a:lnTo>
                  <a:pt x="567" y="441"/>
                </a:lnTo>
                <a:lnTo>
                  <a:pt x="567" y="439"/>
                </a:lnTo>
                <a:lnTo>
                  <a:pt x="565" y="439"/>
                </a:lnTo>
                <a:lnTo>
                  <a:pt x="565" y="437"/>
                </a:lnTo>
                <a:lnTo>
                  <a:pt x="563" y="437"/>
                </a:lnTo>
                <a:lnTo>
                  <a:pt x="559" y="433"/>
                </a:lnTo>
                <a:lnTo>
                  <a:pt x="557" y="431"/>
                </a:lnTo>
                <a:lnTo>
                  <a:pt x="555" y="429"/>
                </a:lnTo>
                <a:lnTo>
                  <a:pt x="557" y="427"/>
                </a:lnTo>
                <a:lnTo>
                  <a:pt x="559" y="425"/>
                </a:lnTo>
                <a:lnTo>
                  <a:pt x="561" y="425"/>
                </a:lnTo>
                <a:lnTo>
                  <a:pt x="563" y="425"/>
                </a:lnTo>
                <a:lnTo>
                  <a:pt x="563" y="423"/>
                </a:lnTo>
                <a:lnTo>
                  <a:pt x="561" y="416"/>
                </a:lnTo>
                <a:lnTo>
                  <a:pt x="561" y="408"/>
                </a:lnTo>
                <a:lnTo>
                  <a:pt x="563" y="404"/>
                </a:lnTo>
                <a:lnTo>
                  <a:pt x="563" y="398"/>
                </a:lnTo>
                <a:lnTo>
                  <a:pt x="565" y="396"/>
                </a:lnTo>
                <a:lnTo>
                  <a:pt x="567" y="394"/>
                </a:lnTo>
                <a:lnTo>
                  <a:pt x="569" y="394"/>
                </a:lnTo>
                <a:lnTo>
                  <a:pt x="569" y="392"/>
                </a:lnTo>
                <a:lnTo>
                  <a:pt x="569" y="386"/>
                </a:lnTo>
                <a:lnTo>
                  <a:pt x="577" y="380"/>
                </a:lnTo>
                <a:lnTo>
                  <a:pt x="575" y="370"/>
                </a:lnTo>
                <a:lnTo>
                  <a:pt x="565" y="368"/>
                </a:lnTo>
                <a:lnTo>
                  <a:pt x="563" y="363"/>
                </a:lnTo>
                <a:lnTo>
                  <a:pt x="563" y="361"/>
                </a:lnTo>
                <a:lnTo>
                  <a:pt x="563" y="359"/>
                </a:lnTo>
                <a:lnTo>
                  <a:pt x="563" y="357"/>
                </a:lnTo>
                <a:lnTo>
                  <a:pt x="563" y="355"/>
                </a:lnTo>
                <a:lnTo>
                  <a:pt x="563" y="353"/>
                </a:lnTo>
                <a:lnTo>
                  <a:pt x="563" y="351"/>
                </a:lnTo>
                <a:lnTo>
                  <a:pt x="563" y="349"/>
                </a:lnTo>
                <a:lnTo>
                  <a:pt x="561" y="333"/>
                </a:lnTo>
                <a:lnTo>
                  <a:pt x="555" y="323"/>
                </a:lnTo>
                <a:lnTo>
                  <a:pt x="549" y="313"/>
                </a:lnTo>
                <a:lnTo>
                  <a:pt x="541" y="304"/>
                </a:lnTo>
                <a:lnTo>
                  <a:pt x="533" y="298"/>
                </a:lnTo>
                <a:lnTo>
                  <a:pt x="526" y="294"/>
                </a:lnTo>
                <a:lnTo>
                  <a:pt x="522" y="290"/>
                </a:lnTo>
                <a:lnTo>
                  <a:pt x="520" y="288"/>
                </a:lnTo>
                <a:lnTo>
                  <a:pt x="518" y="272"/>
                </a:lnTo>
                <a:lnTo>
                  <a:pt x="514" y="260"/>
                </a:lnTo>
                <a:lnTo>
                  <a:pt x="506" y="251"/>
                </a:lnTo>
                <a:lnTo>
                  <a:pt x="500" y="245"/>
                </a:lnTo>
                <a:lnTo>
                  <a:pt x="492" y="241"/>
                </a:lnTo>
                <a:lnTo>
                  <a:pt x="487" y="239"/>
                </a:lnTo>
                <a:lnTo>
                  <a:pt x="481" y="237"/>
                </a:lnTo>
                <a:lnTo>
                  <a:pt x="479" y="237"/>
                </a:lnTo>
                <a:lnTo>
                  <a:pt x="479" y="235"/>
                </a:lnTo>
                <a:lnTo>
                  <a:pt x="475" y="233"/>
                </a:lnTo>
                <a:lnTo>
                  <a:pt x="469" y="227"/>
                </a:lnTo>
                <a:lnTo>
                  <a:pt x="463" y="223"/>
                </a:lnTo>
                <a:lnTo>
                  <a:pt x="457" y="217"/>
                </a:lnTo>
                <a:lnTo>
                  <a:pt x="453" y="213"/>
                </a:lnTo>
                <a:lnTo>
                  <a:pt x="449" y="209"/>
                </a:lnTo>
                <a:lnTo>
                  <a:pt x="447" y="206"/>
                </a:lnTo>
                <a:lnTo>
                  <a:pt x="445" y="196"/>
                </a:lnTo>
                <a:lnTo>
                  <a:pt x="440" y="188"/>
                </a:lnTo>
                <a:lnTo>
                  <a:pt x="436" y="182"/>
                </a:lnTo>
                <a:lnTo>
                  <a:pt x="430" y="180"/>
                </a:lnTo>
                <a:lnTo>
                  <a:pt x="426" y="178"/>
                </a:lnTo>
                <a:lnTo>
                  <a:pt x="422" y="178"/>
                </a:lnTo>
                <a:lnTo>
                  <a:pt x="418" y="178"/>
                </a:lnTo>
                <a:lnTo>
                  <a:pt x="416" y="176"/>
                </a:lnTo>
                <a:lnTo>
                  <a:pt x="414" y="172"/>
                </a:lnTo>
                <a:lnTo>
                  <a:pt x="410" y="170"/>
                </a:lnTo>
                <a:lnTo>
                  <a:pt x="408" y="166"/>
                </a:lnTo>
                <a:lnTo>
                  <a:pt x="404" y="158"/>
                </a:lnTo>
                <a:lnTo>
                  <a:pt x="400" y="155"/>
                </a:lnTo>
                <a:lnTo>
                  <a:pt x="397" y="151"/>
                </a:lnTo>
                <a:lnTo>
                  <a:pt x="393" y="149"/>
                </a:lnTo>
                <a:lnTo>
                  <a:pt x="389" y="147"/>
                </a:lnTo>
                <a:lnTo>
                  <a:pt x="387" y="149"/>
                </a:lnTo>
                <a:lnTo>
                  <a:pt x="385" y="149"/>
                </a:lnTo>
                <a:lnTo>
                  <a:pt x="377" y="147"/>
                </a:lnTo>
                <a:lnTo>
                  <a:pt x="371" y="145"/>
                </a:lnTo>
                <a:lnTo>
                  <a:pt x="367" y="139"/>
                </a:lnTo>
                <a:lnTo>
                  <a:pt x="363" y="133"/>
                </a:lnTo>
                <a:lnTo>
                  <a:pt x="359" y="127"/>
                </a:lnTo>
                <a:lnTo>
                  <a:pt x="357" y="123"/>
                </a:lnTo>
                <a:lnTo>
                  <a:pt x="355" y="119"/>
                </a:lnTo>
                <a:lnTo>
                  <a:pt x="355" y="117"/>
                </a:lnTo>
                <a:lnTo>
                  <a:pt x="350" y="113"/>
                </a:lnTo>
                <a:lnTo>
                  <a:pt x="342" y="105"/>
                </a:lnTo>
                <a:lnTo>
                  <a:pt x="336" y="100"/>
                </a:lnTo>
                <a:lnTo>
                  <a:pt x="330" y="92"/>
                </a:lnTo>
                <a:lnTo>
                  <a:pt x="328" y="84"/>
                </a:lnTo>
                <a:lnTo>
                  <a:pt x="326" y="76"/>
                </a:lnTo>
                <a:lnTo>
                  <a:pt x="322" y="72"/>
                </a:lnTo>
                <a:lnTo>
                  <a:pt x="322" y="70"/>
                </a:lnTo>
                <a:lnTo>
                  <a:pt x="322" y="68"/>
                </a:lnTo>
                <a:lnTo>
                  <a:pt x="318" y="68"/>
                </a:lnTo>
                <a:lnTo>
                  <a:pt x="316" y="68"/>
                </a:lnTo>
                <a:lnTo>
                  <a:pt x="314" y="66"/>
                </a:lnTo>
                <a:lnTo>
                  <a:pt x="307" y="66"/>
                </a:lnTo>
                <a:lnTo>
                  <a:pt x="299" y="64"/>
                </a:lnTo>
                <a:lnTo>
                  <a:pt x="293" y="62"/>
                </a:lnTo>
                <a:lnTo>
                  <a:pt x="289" y="60"/>
                </a:lnTo>
                <a:lnTo>
                  <a:pt x="285" y="58"/>
                </a:lnTo>
                <a:lnTo>
                  <a:pt x="283" y="56"/>
                </a:lnTo>
                <a:lnTo>
                  <a:pt x="281" y="54"/>
                </a:lnTo>
                <a:lnTo>
                  <a:pt x="269" y="52"/>
                </a:lnTo>
                <a:lnTo>
                  <a:pt x="264" y="47"/>
                </a:lnTo>
                <a:lnTo>
                  <a:pt x="264" y="39"/>
                </a:lnTo>
                <a:lnTo>
                  <a:pt x="266" y="27"/>
                </a:lnTo>
                <a:lnTo>
                  <a:pt x="269" y="17"/>
                </a:lnTo>
                <a:lnTo>
                  <a:pt x="277" y="7"/>
                </a:lnTo>
                <a:lnTo>
                  <a:pt x="281" y="1"/>
                </a:lnTo>
                <a:lnTo>
                  <a:pt x="283" y="0"/>
                </a:lnTo>
                <a:lnTo>
                  <a:pt x="146" y="21"/>
                </a:lnTo>
                <a:lnTo>
                  <a:pt x="0" y="37"/>
                </a:lnTo>
                <a:lnTo>
                  <a:pt x="82" y="325"/>
                </a:lnTo>
                <a:lnTo>
                  <a:pt x="99" y="366"/>
                </a:lnTo>
                <a:lnTo>
                  <a:pt x="101" y="368"/>
                </a:lnTo>
                <a:lnTo>
                  <a:pt x="103" y="370"/>
                </a:lnTo>
                <a:lnTo>
                  <a:pt x="105" y="374"/>
                </a:lnTo>
                <a:lnTo>
                  <a:pt x="107" y="378"/>
                </a:lnTo>
                <a:lnTo>
                  <a:pt x="111" y="382"/>
                </a:lnTo>
                <a:lnTo>
                  <a:pt x="111" y="388"/>
                </a:lnTo>
                <a:lnTo>
                  <a:pt x="111" y="394"/>
                </a:lnTo>
                <a:lnTo>
                  <a:pt x="113" y="396"/>
                </a:lnTo>
                <a:lnTo>
                  <a:pt x="115" y="398"/>
                </a:lnTo>
                <a:lnTo>
                  <a:pt x="117" y="398"/>
                </a:lnTo>
                <a:lnTo>
                  <a:pt x="121" y="400"/>
                </a:lnTo>
                <a:lnTo>
                  <a:pt x="121" y="404"/>
                </a:lnTo>
                <a:lnTo>
                  <a:pt x="121" y="408"/>
                </a:lnTo>
                <a:lnTo>
                  <a:pt x="117" y="414"/>
                </a:lnTo>
                <a:lnTo>
                  <a:pt x="109" y="421"/>
                </a:lnTo>
                <a:lnTo>
                  <a:pt x="109" y="423"/>
                </a:lnTo>
                <a:lnTo>
                  <a:pt x="107" y="423"/>
                </a:lnTo>
                <a:lnTo>
                  <a:pt x="107" y="427"/>
                </a:lnTo>
                <a:lnTo>
                  <a:pt x="107" y="429"/>
                </a:lnTo>
                <a:lnTo>
                  <a:pt x="105" y="435"/>
                </a:lnTo>
                <a:lnTo>
                  <a:pt x="105" y="441"/>
                </a:lnTo>
                <a:lnTo>
                  <a:pt x="105" y="447"/>
                </a:lnTo>
                <a:lnTo>
                  <a:pt x="105" y="455"/>
                </a:lnTo>
                <a:lnTo>
                  <a:pt x="105" y="459"/>
                </a:lnTo>
                <a:lnTo>
                  <a:pt x="103" y="463"/>
                </a:lnTo>
                <a:lnTo>
                  <a:pt x="103" y="468"/>
                </a:lnTo>
                <a:lnTo>
                  <a:pt x="103" y="474"/>
                </a:lnTo>
                <a:lnTo>
                  <a:pt x="103" y="484"/>
                </a:lnTo>
                <a:lnTo>
                  <a:pt x="105" y="492"/>
                </a:lnTo>
                <a:lnTo>
                  <a:pt x="109" y="500"/>
                </a:lnTo>
                <a:lnTo>
                  <a:pt x="115" y="504"/>
                </a:lnTo>
                <a:lnTo>
                  <a:pt x="115" y="508"/>
                </a:lnTo>
                <a:lnTo>
                  <a:pt x="115" y="512"/>
                </a:lnTo>
                <a:lnTo>
                  <a:pt x="117" y="520"/>
                </a:lnTo>
                <a:lnTo>
                  <a:pt x="117" y="527"/>
                </a:lnTo>
                <a:lnTo>
                  <a:pt x="117" y="535"/>
                </a:lnTo>
                <a:lnTo>
                  <a:pt x="117" y="541"/>
                </a:lnTo>
                <a:lnTo>
                  <a:pt x="117" y="547"/>
                </a:lnTo>
                <a:lnTo>
                  <a:pt x="117" y="549"/>
                </a:lnTo>
                <a:lnTo>
                  <a:pt x="136" y="584"/>
                </a:lnTo>
                <a:lnTo>
                  <a:pt x="154" y="620"/>
                </a:lnTo>
                <a:lnTo>
                  <a:pt x="467" y="600"/>
                </a:lnTo>
                <a:lnTo>
                  <a:pt x="479" y="624"/>
                </a:lnTo>
                <a:lnTo>
                  <a:pt x="496" y="624"/>
                </a:lnTo>
                <a:lnTo>
                  <a:pt x="496" y="622"/>
                </a:lnTo>
                <a:lnTo>
                  <a:pt x="494" y="618"/>
                </a:lnTo>
                <a:lnTo>
                  <a:pt x="494" y="614"/>
                </a:lnTo>
                <a:lnTo>
                  <a:pt x="494" y="610"/>
                </a:lnTo>
                <a:lnTo>
                  <a:pt x="492" y="604"/>
                </a:lnTo>
                <a:lnTo>
                  <a:pt x="492" y="598"/>
                </a:lnTo>
                <a:lnTo>
                  <a:pt x="492" y="594"/>
                </a:lnTo>
                <a:lnTo>
                  <a:pt x="492" y="592"/>
                </a:lnTo>
                <a:lnTo>
                  <a:pt x="487" y="582"/>
                </a:lnTo>
                <a:lnTo>
                  <a:pt x="487" y="572"/>
                </a:lnTo>
                <a:lnTo>
                  <a:pt x="487" y="567"/>
                </a:lnTo>
                <a:lnTo>
                  <a:pt x="490" y="563"/>
                </a:lnTo>
                <a:lnTo>
                  <a:pt x="494" y="559"/>
                </a:lnTo>
                <a:lnTo>
                  <a:pt x="496" y="557"/>
                </a:lnTo>
                <a:lnTo>
                  <a:pt x="500" y="557"/>
                </a:lnTo>
                <a:lnTo>
                  <a:pt x="502" y="557"/>
                </a:lnTo>
                <a:lnTo>
                  <a:pt x="506" y="561"/>
                </a:lnTo>
                <a:lnTo>
                  <a:pt x="516" y="563"/>
                </a:lnTo>
                <a:lnTo>
                  <a:pt x="524" y="565"/>
                </a:lnTo>
                <a:lnTo>
                  <a:pt x="532" y="567"/>
                </a:lnTo>
                <a:lnTo>
                  <a:pt x="539" y="567"/>
                </a:lnTo>
                <a:lnTo>
                  <a:pt x="543" y="567"/>
                </a:lnTo>
                <a:lnTo>
                  <a:pt x="547" y="567"/>
                </a:lnTo>
                <a:lnTo>
                  <a:pt x="549" y="567"/>
                </a:lnTo>
                <a:lnTo>
                  <a:pt x="551" y="557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5" name="Freeform 157"/>
          <p:cNvSpPr>
            <a:spLocks/>
          </p:cNvSpPr>
          <p:nvPr/>
        </p:nvSpPr>
        <p:spPr bwMode="auto">
          <a:xfrm>
            <a:off x="6713538" y="4518025"/>
            <a:ext cx="922337" cy="1042988"/>
          </a:xfrm>
          <a:custGeom>
            <a:avLst/>
            <a:gdLst>
              <a:gd name="T0" fmla="*/ 879252 w 578"/>
              <a:gd name="T1" fmla="*/ 886123 h 625"/>
              <a:gd name="T2" fmla="*/ 866486 w 578"/>
              <a:gd name="T3" fmla="*/ 864428 h 625"/>
              <a:gd name="T4" fmla="*/ 869678 w 578"/>
              <a:gd name="T5" fmla="*/ 876110 h 625"/>
              <a:gd name="T6" fmla="*/ 856912 w 578"/>
              <a:gd name="T7" fmla="*/ 837728 h 625"/>
              <a:gd name="T8" fmla="*/ 869678 w 578"/>
              <a:gd name="T9" fmla="*/ 837728 h 625"/>
              <a:gd name="T10" fmla="*/ 866486 w 578"/>
              <a:gd name="T11" fmla="*/ 794340 h 625"/>
              <a:gd name="T12" fmla="*/ 882444 w 578"/>
              <a:gd name="T13" fmla="*/ 797677 h 625"/>
              <a:gd name="T14" fmla="*/ 888826 w 578"/>
              <a:gd name="T15" fmla="*/ 780989 h 625"/>
              <a:gd name="T16" fmla="*/ 892018 w 578"/>
              <a:gd name="T17" fmla="*/ 742607 h 625"/>
              <a:gd name="T18" fmla="*/ 901592 w 578"/>
              <a:gd name="T19" fmla="*/ 739270 h 625"/>
              <a:gd name="T20" fmla="*/ 901592 w 578"/>
              <a:gd name="T21" fmla="*/ 729257 h 625"/>
              <a:gd name="T22" fmla="*/ 885635 w 578"/>
              <a:gd name="T23" fmla="*/ 715907 h 625"/>
              <a:gd name="T24" fmla="*/ 898401 w 578"/>
              <a:gd name="T25" fmla="*/ 705894 h 625"/>
              <a:gd name="T26" fmla="*/ 898401 w 578"/>
              <a:gd name="T27" fmla="*/ 664175 h 625"/>
              <a:gd name="T28" fmla="*/ 907975 w 578"/>
              <a:gd name="T29" fmla="*/ 644149 h 625"/>
              <a:gd name="T30" fmla="*/ 898401 w 578"/>
              <a:gd name="T31" fmla="*/ 605767 h 625"/>
              <a:gd name="T32" fmla="*/ 898401 w 578"/>
              <a:gd name="T33" fmla="*/ 592417 h 625"/>
              <a:gd name="T34" fmla="*/ 898401 w 578"/>
              <a:gd name="T35" fmla="*/ 582404 h 625"/>
              <a:gd name="T36" fmla="*/ 850529 w 578"/>
              <a:gd name="T37" fmla="*/ 497297 h 625"/>
              <a:gd name="T38" fmla="*/ 826593 w 578"/>
              <a:gd name="T39" fmla="*/ 453908 h 625"/>
              <a:gd name="T40" fmla="*/ 777125 w 578"/>
              <a:gd name="T41" fmla="*/ 398839 h 625"/>
              <a:gd name="T42" fmla="*/ 757976 w 578"/>
              <a:gd name="T43" fmla="*/ 388826 h 625"/>
              <a:gd name="T44" fmla="*/ 716487 w 578"/>
              <a:gd name="T45" fmla="*/ 348775 h 625"/>
              <a:gd name="T46" fmla="*/ 695742 w 578"/>
              <a:gd name="T47" fmla="*/ 303718 h 625"/>
              <a:gd name="T48" fmla="*/ 667019 w 578"/>
              <a:gd name="T49" fmla="*/ 297043 h 625"/>
              <a:gd name="T50" fmla="*/ 651061 w 578"/>
              <a:gd name="T51" fmla="*/ 277018 h 625"/>
              <a:gd name="T52" fmla="*/ 627125 w 578"/>
              <a:gd name="T53" fmla="*/ 248648 h 625"/>
              <a:gd name="T54" fmla="*/ 614359 w 578"/>
              <a:gd name="T55" fmla="*/ 248648 h 625"/>
              <a:gd name="T56" fmla="*/ 572870 w 578"/>
              <a:gd name="T57" fmla="*/ 211935 h 625"/>
              <a:gd name="T58" fmla="*/ 558509 w 578"/>
              <a:gd name="T59" fmla="*/ 188572 h 625"/>
              <a:gd name="T60" fmla="*/ 520211 w 578"/>
              <a:gd name="T61" fmla="*/ 126827 h 625"/>
              <a:gd name="T62" fmla="*/ 507445 w 578"/>
              <a:gd name="T63" fmla="*/ 113477 h 625"/>
              <a:gd name="T64" fmla="*/ 477126 w 578"/>
              <a:gd name="T65" fmla="*/ 106802 h 625"/>
              <a:gd name="T66" fmla="*/ 448403 w 578"/>
              <a:gd name="T67" fmla="*/ 90114 h 625"/>
              <a:gd name="T68" fmla="*/ 421275 w 578"/>
              <a:gd name="T69" fmla="*/ 65082 h 625"/>
              <a:gd name="T70" fmla="*/ 451594 w 578"/>
              <a:gd name="T71" fmla="*/ 0 h 625"/>
              <a:gd name="T72" fmla="*/ 157978 w 578"/>
              <a:gd name="T73" fmla="*/ 610774 h 625"/>
              <a:gd name="T74" fmla="*/ 170744 w 578"/>
              <a:gd name="T75" fmla="*/ 630799 h 625"/>
              <a:gd name="T76" fmla="*/ 180318 w 578"/>
              <a:gd name="T77" fmla="*/ 660837 h 625"/>
              <a:gd name="T78" fmla="*/ 193084 w 578"/>
              <a:gd name="T79" fmla="*/ 680863 h 625"/>
              <a:gd name="T80" fmla="*/ 170744 w 578"/>
              <a:gd name="T81" fmla="*/ 705894 h 625"/>
              <a:gd name="T82" fmla="*/ 167553 w 578"/>
              <a:gd name="T83" fmla="*/ 745945 h 625"/>
              <a:gd name="T84" fmla="*/ 164361 w 578"/>
              <a:gd name="T85" fmla="*/ 780989 h 625"/>
              <a:gd name="T86" fmla="*/ 183510 w 578"/>
              <a:gd name="T87" fmla="*/ 841066 h 625"/>
              <a:gd name="T88" fmla="*/ 186701 w 578"/>
              <a:gd name="T89" fmla="*/ 879447 h 625"/>
              <a:gd name="T90" fmla="*/ 217020 w 578"/>
              <a:gd name="T91" fmla="*/ 974568 h 625"/>
              <a:gd name="T92" fmla="*/ 791486 w 578"/>
              <a:gd name="T93" fmla="*/ 1041319 h 625"/>
              <a:gd name="T94" fmla="*/ 785103 w 578"/>
              <a:gd name="T95" fmla="*/ 1007944 h 625"/>
              <a:gd name="T96" fmla="*/ 777125 w 578"/>
              <a:gd name="T97" fmla="*/ 971230 h 625"/>
              <a:gd name="T98" fmla="*/ 791486 w 578"/>
              <a:gd name="T99" fmla="*/ 929511 h 625"/>
              <a:gd name="T100" fmla="*/ 823401 w 578"/>
              <a:gd name="T101" fmla="*/ 939524 h 625"/>
              <a:gd name="T102" fmla="*/ 872869 w 578"/>
              <a:gd name="T103" fmla="*/ 946199 h 6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625"/>
              <a:gd name="T158" fmla="*/ 578 w 578"/>
              <a:gd name="T159" fmla="*/ 625 h 62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625">
                <a:moveTo>
                  <a:pt x="551" y="557"/>
                </a:moveTo>
                <a:lnTo>
                  <a:pt x="545" y="553"/>
                </a:lnTo>
                <a:lnTo>
                  <a:pt x="543" y="549"/>
                </a:lnTo>
                <a:lnTo>
                  <a:pt x="549" y="547"/>
                </a:lnTo>
                <a:lnTo>
                  <a:pt x="551" y="531"/>
                </a:lnTo>
                <a:lnTo>
                  <a:pt x="547" y="531"/>
                </a:lnTo>
                <a:lnTo>
                  <a:pt x="547" y="527"/>
                </a:lnTo>
                <a:lnTo>
                  <a:pt x="549" y="520"/>
                </a:lnTo>
                <a:lnTo>
                  <a:pt x="543" y="518"/>
                </a:lnTo>
                <a:lnTo>
                  <a:pt x="545" y="520"/>
                </a:lnTo>
                <a:lnTo>
                  <a:pt x="545" y="521"/>
                </a:lnTo>
                <a:lnTo>
                  <a:pt x="545" y="523"/>
                </a:lnTo>
                <a:lnTo>
                  <a:pt x="545" y="525"/>
                </a:lnTo>
                <a:lnTo>
                  <a:pt x="545" y="523"/>
                </a:lnTo>
                <a:lnTo>
                  <a:pt x="543" y="520"/>
                </a:lnTo>
                <a:lnTo>
                  <a:pt x="539" y="512"/>
                </a:lnTo>
                <a:lnTo>
                  <a:pt x="537" y="502"/>
                </a:lnTo>
                <a:lnTo>
                  <a:pt x="537" y="500"/>
                </a:lnTo>
                <a:lnTo>
                  <a:pt x="537" y="498"/>
                </a:lnTo>
                <a:lnTo>
                  <a:pt x="539" y="498"/>
                </a:lnTo>
                <a:lnTo>
                  <a:pt x="543" y="500"/>
                </a:lnTo>
                <a:lnTo>
                  <a:pt x="545" y="502"/>
                </a:lnTo>
                <a:lnTo>
                  <a:pt x="547" y="504"/>
                </a:lnTo>
                <a:lnTo>
                  <a:pt x="547" y="484"/>
                </a:lnTo>
                <a:lnTo>
                  <a:pt x="543" y="476"/>
                </a:lnTo>
                <a:lnTo>
                  <a:pt x="545" y="478"/>
                </a:lnTo>
                <a:lnTo>
                  <a:pt x="547" y="478"/>
                </a:lnTo>
                <a:lnTo>
                  <a:pt x="549" y="478"/>
                </a:lnTo>
                <a:lnTo>
                  <a:pt x="553" y="478"/>
                </a:lnTo>
                <a:lnTo>
                  <a:pt x="555" y="478"/>
                </a:lnTo>
                <a:lnTo>
                  <a:pt x="557" y="478"/>
                </a:lnTo>
                <a:lnTo>
                  <a:pt x="557" y="468"/>
                </a:lnTo>
                <a:lnTo>
                  <a:pt x="557" y="461"/>
                </a:lnTo>
                <a:lnTo>
                  <a:pt x="557" y="455"/>
                </a:lnTo>
                <a:lnTo>
                  <a:pt x="557" y="451"/>
                </a:lnTo>
                <a:lnTo>
                  <a:pt x="557" y="447"/>
                </a:lnTo>
                <a:lnTo>
                  <a:pt x="559" y="445"/>
                </a:lnTo>
                <a:lnTo>
                  <a:pt x="563" y="445"/>
                </a:lnTo>
                <a:lnTo>
                  <a:pt x="565" y="443"/>
                </a:lnTo>
                <a:lnTo>
                  <a:pt x="567" y="443"/>
                </a:lnTo>
                <a:lnTo>
                  <a:pt x="567" y="441"/>
                </a:lnTo>
                <a:lnTo>
                  <a:pt x="567" y="439"/>
                </a:lnTo>
                <a:lnTo>
                  <a:pt x="565" y="439"/>
                </a:lnTo>
                <a:lnTo>
                  <a:pt x="565" y="437"/>
                </a:lnTo>
                <a:lnTo>
                  <a:pt x="563" y="437"/>
                </a:lnTo>
                <a:lnTo>
                  <a:pt x="559" y="433"/>
                </a:lnTo>
                <a:lnTo>
                  <a:pt x="557" y="431"/>
                </a:lnTo>
                <a:lnTo>
                  <a:pt x="555" y="429"/>
                </a:lnTo>
                <a:lnTo>
                  <a:pt x="557" y="427"/>
                </a:lnTo>
                <a:lnTo>
                  <a:pt x="559" y="425"/>
                </a:lnTo>
                <a:lnTo>
                  <a:pt x="561" y="425"/>
                </a:lnTo>
                <a:lnTo>
                  <a:pt x="563" y="425"/>
                </a:lnTo>
                <a:lnTo>
                  <a:pt x="563" y="423"/>
                </a:lnTo>
                <a:lnTo>
                  <a:pt x="561" y="416"/>
                </a:lnTo>
                <a:lnTo>
                  <a:pt x="561" y="408"/>
                </a:lnTo>
                <a:lnTo>
                  <a:pt x="563" y="404"/>
                </a:lnTo>
                <a:lnTo>
                  <a:pt x="563" y="398"/>
                </a:lnTo>
                <a:lnTo>
                  <a:pt x="565" y="396"/>
                </a:lnTo>
                <a:lnTo>
                  <a:pt x="567" y="394"/>
                </a:lnTo>
                <a:lnTo>
                  <a:pt x="569" y="394"/>
                </a:lnTo>
                <a:lnTo>
                  <a:pt x="569" y="392"/>
                </a:lnTo>
                <a:lnTo>
                  <a:pt x="569" y="386"/>
                </a:lnTo>
                <a:lnTo>
                  <a:pt x="577" y="380"/>
                </a:lnTo>
                <a:lnTo>
                  <a:pt x="575" y="370"/>
                </a:lnTo>
                <a:lnTo>
                  <a:pt x="565" y="368"/>
                </a:lnTo>
                <a:lnTo>
                  <a:pt x="563" y="363"/>
                </a:lnTo>
                <a:lnTo>
                  <a:pt x="563" y="361"/>
                </a:lnTo>
                <a:lnTo>
                  <a:pt x="563" y="359"/>
                </a:lnTo>
                <a:lnTo>
                  <a:pt x="563" y="357"/>
                </a:lnTo>
                <a:lnTo>
                  <a:pt x="563" y="355"/>
                </a:lnTo>
                <a:lnTo>
                  <a:pt x="563" y="353"/>
                </a:lnTo>
                <a:lnTo>
                  <a:pt x="563" y="351"/>
                </a:lnTo>
                <a:lnTo>
                  <a:pt x="563" y="349"/>
                </a:lnTo>
                <a:lnTo>
                  <a:pt x="561" y="333"/>
                </a:lnTo>
                <a:lnTo>
                  <a:pt x="555" y="323"/>
                </a:lnTo>
                <a:lnTo>
                  <a:pt x="549" y="313"/>
                </a:lnTo>
                <a:lnTo>
                  <a:pt x="541" y="304"/>
                </a:lnTo>
                <a:lnTo>
                  <a:pt x="533" y="298"/>
                </a:lnTo>
                <a:lnTo>
                  <a:pt x="526" y="294"/>
                </a:lnTo>
                <a:lnTo>
                  <a:pt x="522" y="290"/>
                </a:lnTo>
                <a:lnTo>
                  <a:pt x="520" y="288"/>
                </a:lnTo>
                <a:lnTo>
                  <a:pt x="518" y="272"/>
                </a:lnTo>
                <a:lnTo>
                  <a:pt x="514" y="260"/>
                </a:lnTo>
                <a:lnTo>
                  <a:pt x="506" y="251"/>
                </a:lnTo>
                <a:lnTo>
                  <a:pt x="500" y="245"/>
                </a:lnTo>
                <a:lnTo>
                  <a:pt x="492" y="241"/>
                </a:lnTo>
                <a:lnTo>
                  <a:pt x="487" y="239"/>
                </a:lnTo>
                <a:lnTo>
                  <a:pt x="481" y="237"/>
                </a:lnTo>
                <a:lnTo>
                  <a:pt x="479" y="237"/>
                </a:lnTo>
                <a:lnTo>
                  <a:pt x="479" y="235"/>
                </a:lnTo>
                <a:lnTo>
                  <a:pt x="475" y="233"/>
                </a:lnTo>
                <a:lnTo>
                  <a:pt x="469" y="227"/>
                </a:lnTo>
                <a:lnTo>
                  <a:pt x="463" y="223"/>
                </a:lnTo>
                <a:lnTo>
                  <a:pt x="457" y="217"/>
                </a:lnTo>
                <a:lnTo>
                  <a:pt x="453" y="213"/>
                </a:lnTo>
                <a:lnTo>
                  <a:pt x="449" y="209"/>
                </a:lnTo>
                <a:lnTo>
                  <a:pt x="447" y="206"/>
                </a:lnTo>
                <a:lnTo>
                  <a:pt x="445" y="196"/>
                </a:lnTo>
                <a:lnTo>
                  <a:pt x="440" y="188"/>
                </a:lnTo>
                <a:lnTo>
                  <a:pt x="436" y="182"/>
                </a:lnTo>
                <a:lnTo>
                  <a:pt x="430" y="180"/>
                </a:lnTo>
                <a:lnTo>
                  <a:pt x="426" y="178"/>
                </a:lnTo>
                <a:lnTo>
                  <a:pt x="422" y="178"/>
                </a:lnTo>
                <a:lnTo>
                  <a:pt x="418" y="178"/>
                </a:lnTo>
                <a:lnTo>
                  <a:pt x="416" y="176"/>
                </a:lnTo>
                <a:lnTo>
                  <a:pt x="414" y="172"/>
                </a:lnTo>
                <a:lnTo>
                  <a:pt x="410" y="170"/>
                </a:lnTo>
                <a:lnTo>
                  <a:pt x="408" y="166"/>
                </a:lnTo>
                <a:lnTo>
                  <a:pt x="404" y="158"/>
                </a:lnTo>
                <a:lnTo>
                  <a:pt x="400" y="155"/>
                </a:lnTo>
                <a:lnTo>
                  <a:pt x="397" y="151"/>
                </a:lnTo>
                <a:lnTo>
                  <a:pt x="393" y="149"/>
                </a:lnTo>
                <a:lnTo>
                  <a:pt x="389" y="147"/>
                </a:lnTo>
                <a:lnTo>
                  <a:pt x="387" y="149"/>
                </a:lnTo>
                <a:lnTo>
                  <a:pt x="385" y="149"/>
                </a:lnTo>
                <a:lnTo>
                  <a:pt x="377" y="147"/>
                </a:lnTo>
                <a:lnTo>
                  <a:pt x="371" y="145"/>
                </a:lnTo>
                <a:lnTo>
                  <a:pt x="367" y="139"/>
                </a:lnTo>
                <a:lnTo>
                  <a:pt x="363" y="133"/>
                </a:lnTo>
                <a:lnTo>
                  <a:pt x="359" y="127"/>
                </a:lnTo>
                <a:lnTo>
                  <a:pt x="357" y="123"/>
                </a:lnTo>
                <a:lnTo>
                  <a:pt x="355" y="119"/>
                </a:lnTo>
                <a:lnTo>
                  <a:pt x="355" y="117"/>
                </a:lnTo>
                <a:lnTo>
                  <a:pt x="350" y="113"/>
                </a:lnTo>
                <a:lnTo>
                  <a:pt x="342" y="105"/>
                </a:lnTo>
                <a:lnTo>
                  <a:pt x="336" y="100"/>
                </a:lnTo>
                <a:lnTo>
                  <a:pt x="330" y="92"/>
                </a:lnTo>
                <a:lnTo>
                  <a:pt x="328" y="84"/>
                </a:lnTo>
                <a:lnTo>
                  <a:pt x="326" y="76"/>
                </a:lnTo>
                <a:lnTo>
                  <a:pt x="322" y="72"/>
                </a:lnTo>
                <a:lnTo>
                  <a:pt x="322" y="70"/>
                </a:lnTo>
                <a:lnTo>
                  <a:pt x="322" y="68"/>
                </a:lnTo>
                <a:lnTo>
                  <a:pt x="318" y="68"/>
                </a:lnTo>
                <a:lnTo>
                  <a:pt x="316" y="68"/>
                </a:lnTo>
                <a:lnTo>
                  <a:pt x="314" y="66"/>
                </a:lnTo>
                <a:lnTo>
                  <a:pt x="307" y="66"/>
                </a:lnTo>
                <a:lnTo>
                  <a:pt x="299" y="64"/>
                </a:lnTo>
                <a:lnTo>
                  <a:pt x="293" y="62"/>
                </a:lnTo>
                <a:lnTo>
                  <a:pt x="289" y="60"/>
                </a:lnTo>
                <a:lnTo>
                  <a:pt x="285" y="58"/>
                </a:lnTo>
                <a:lnTo>
                  <a:pt x="283" y="56"/>
                </a:lnTo>
                <a:lnTo>
                  <a:pt x="281" y="54"/>
                </a:lnTo>
                <a:lnTo>
                  <a:pt x="269" y="52"/>
                </a:lnTo>
                <a:lnTo>
                  <a:pt x="264" y="47"/>
                </a:lnTo>
                <a:lnTo>
                  <a:pt x="264" y="39"/>
                </a:lnTo>
                <a:lnTo>
                  <a:pt x="266" y="27"/>
                </a:lnTo>
                <a:lnTo>
                  <a:pt x="269" y="17"/>
                </a:lnTo>
                <a:lnTo>
                  <a:pt x="277" y="7"/>
                </a:lnTo>
                <a:lnTo>
                  <a:pt x="281" y="1"/>
                </a:lnTo>
                <a:lnTo>
                  <a:pt x="283" y="0"/>
                </a:lnTo>
                <a:lnTo>
                  <a:pt x="146" y="21"/>
                </a:lnTo>
                <a:lnTo>
                  <a:pt x="0" y="37"/>
                </a:lnTo>
                <a:lnTo>
                  <a:pt x="82" y="325"/>
                </a:lnTo>
                <a:lnTo>
                  <a:pt x="99" y="366"/>
                </a:lnTo>
                <a:lnTo>
                  <a:pt x="101" y="368"/>
                </a:lnTo>
                <a:lnTo>
                  <a:pt x="103" y="370"/>
                </a:lnTo>
                <a:lnTo>
                  <a:pt x="105" y="374"/>
                </a:lnTo>
                <a:lnTo>
                  <a:pt x="107" y="378"/>
                </a:lnTo>
                <a:lnTo>
                  <a:pt x="111" y="382"/>
                </a:lnTo>
                <a:lnTo>
                  <a:pt x="111" y="388"/>
                </a:lnTo>
                <a:lnTo>
                  <a:pt x="111" y="394"/>
                </a:lnTo>
                <a:lnTo>
                  <a:pt x="113" y="396"/>
                </a:lnTo>
                <a:lnTo>
                  <a:pt x="115" y="398"/>
                </a:lnTo>
                <a:lnTo>
                  <a:pt x="117" y="398"/>
                </a:lnTo>
                <a:lnTo>
                  <a:pt x="121" y="400"/>
                </a:lnTo>
                <a:lnTo>
                  <a:pt x="121" y="404"/>
                </a:lnTo>
                <a:lnTo>
                  <a:pt x="121" y="408"/>
                </a:lnTo>
                <a:lnTo>
                  <a:pt x="117" y="414"/>
                </a:lnTo>
                <a:lnTo>
                  <a:pt x="109" y="421"/>
                </a:lnTo>
                <a:lnTo>
                  <a:pt x="109" y="423"/>
                </a:lnTo>
                <a:lnTo>
                  <a:pt x="107" y="423"/>
                </a:lnTo>
                <a:lnTo>
                  <a:pt x="107" y="427"/>
                </a:lnTo>
                <a:lnTo>
                  <a:pt x="107" y="429"/>
                </a:lnTo>
                <a:lnTo>
                  <a:pt x="105" y="435"/>
                </a:lnTo>
                <a:lnTo>
                  <a:pt x="105" y="441"/>
                </a:lnTo>
                <a:lnTo>
                  <a:pt x="105" y="447"/>
                </a:lnTo>
                <a:lnTo>
                  <a:pt x="105" y="455"/>
                </a:lnTo>
                <a:lnTo>
                  <a:pt x="105" y="459"/>
                </a:lnTo>
                <a:lnTo>
                  <a:pt x="103" y="463"/>
                </a:lnTo>
                <a:lnTo>
                  <a:pt x="103" y="468"/>
                </a:lnTo>
                <a:lnTo>
                  <a:pt x="103" y="474"/>
                </a:lnTo>
                <a:lnTo>
                  <a:pt x="103" y="484"/>
                </a:lnTo>
                <a:lnTo>
                  <a:pt x="105" y="492"/>
                </a:lnTo>
                <a:lnTo>
                  <a:pt x="109" y="500"/>
                </a:lnTo>
                <a:lnTo>
                  <a:pt x="115" y="504"/>
                </a:lnTo>
                <a:lnTo>
                  <a:pt x="115" y="508"/>
                </a:lnTo>
                <a:lnTo>
                  <a:pt x="115" y="512"/>
                </a:lnTo>
                <a:lnTo>
                  <a:pt x="117" y="520"/>
                </a:lnTo>
                <a:lnTo>
                  <a:pt x="117" y="527"/>
                </a:lnTo>
                <a:lnTo>
                  <a:pt x="117" y="535"/>
                </a:lnTo>
                <a:lnTo>
                  <a:pt x="117" y="541"/>
                </a:lnTo>
                <a:lnTo>
                  <a:pt x="117" y="547"/>
                </a:lnTo>
                <a:lnTo>
                  <a:pt x="117" y="549"/>
                </a:lnTo>
                <a:lnTo>
                  <a:pt x="136" y="584"/>
                </a:lnTo>
                <a:lnTo>
                  <a:pt x="154" y="620"/>
                </a:lnTo>
                <a:lnTo>
                  <a:pt x="467" y="600"/>
                </a:lnTo>
                <a:lnTo>
                  <a:pt x="479" y="624"/>
                </a:lnTo>
                <a:lnTo>
                  <a:pt x="496" y="624"/>
                </a:lnTo>
                <a:lnTo>
                  <a:pt x="496" y="622"/>
                </a:lnTo>
                <a:lnTo>
                  <a:pt x="494" y="618"/>
                </a:lnTo>
                <a:lnTo>
                  <a:pt x="494" y="614"/>
                </a:lnTo>
                <a:lnTo>
                  <a:pt x="494" y="610"/>
                </a:lnTo>
                <a:lnTo>
                  <a:pt x="492" y="604"/>
                </a:lnTo>
                <a:lnTo>
                  <a:pt x="492" y="598"/>
                </a:lnTo>
                <a:lnTo>
                  <a:pt x="492" y="594"/>
                </a:lnTo>
                <a:lnTo>
                  <a:pt x="492" y="592"/>
                </a:lnTo>
                <a:lnTo>
                  <a:pt x="487" y="582"/>
                </a:lnTo>
                <a:lnTo>
                  <a:pt x="487" y="572"/>
                </a:lnTo>
                <a:lnTo>
                  <a:pt x="487" y="567"/>
                </a:lnTo>
                <a:lnTo>
                  <a:pt x="490" y="563"/>
                </a:lnTo>
                <a:lnTo>
                  <a:pt x="494" y="559"/>
                </a:lnTo>
                <a:lnTo>
                  <a:pt x="496" y="557"/>
                </a:lnTo>
                <a:lnTo>
                  <a:pt x="500" y="557"/>
                </a:lnTo>
                <a:lnTo>
                  <a:pt x="502" y="557"/>
                </a:lnTo>
                <a:lnTo>
                  <a:pt x="506" y="561"/>
                </a:lnTo>
                <a:lnTo>
                  <a:pt x="516" y="563"/>
                </a:lnTo>
                <a:lnTo>
                  <a:pt x="524" y="565"/>
                </a:lnTo>
                <a:lnTo>
                  <a:pt x="532" y="567"/>
                </a:lnTo>
                <a:lnTo>
                  <a:pt x="539" y="567"/>
                </a:lnTo>
                <a:lnTo>
                  <a:pt x="543" y="567"/>
                </a:lnTo>
                <a:lnTo>
                  <a:pt x="547" y="567"/>
                </a:lnTo>
                <a:lnTo>
                  <a:pt x="549" y="567"/>
                </a:lnTo>
                <a:lnTo>
                  <a:pt x="551" y="5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6" name="Freeform 158"/>
          <p:cNvSpPr>
            <a:spLocks/>
          </p:cNvSpPr>
          <p:nvPr/>
        </p:nvSpPr>
        <p:spPr bwMode="auto">
          <a:xfrm>
            <a:off x="777875" y="5713413"/>
            <a:ext cx="976313" cy="847725"/>
          </a:xfrm>
          <a:custGeom>
            <a:avLst/>
            <a:gdLst>
              <a:gd name="T0" fmla="*/ 971535 w 613"/>
              <a:gd name="T1" fmla="*/ 611967 h 507"/>
              <a:gd name="T2" fmla="*/ 920569 w 613"/>
              <a:gd name="T3" fmla="*/ 583542 h 507"/>
              <a:gd name="T4" fmla="*/ 680074 w 613"/>
              <a:gd name="T5" fmla="*/ 494924 h 507"/>
              <a:gd name="T6" fmla="*/ 621145 w 613"/>
              <a:gd name="T7" fmla="*/ 494924 h 507"/>
              <a:gd name="T8" fmla="*/ 414097 w 613"/>
              <a:gd name="T9" fmla="*/ 28425 h 507"/>
              <a:gd name="T10" fmla="*/ 345612 w 613"/>
              <a:gd name="T11" fmla="*/ 25081 h 507"/>
              <a:gd name="T12" fmla="*/ 308980 w 613"/>
              <a:gd name="T13" fmla="*/ 28425 h 507"/>
              <a:gd name="T14" fmla="*/ 264385 w 613"/>
              <a:gd name="T15" fmla="*/ 15048 h 507"/>
              <a:gd name="T16" fmla="*/ 192714 w 613"/>
              <a:gd name="T17" fmla="*/ 18392 h 507"/>
              <a:gd name="T18" fmla="*/ 156083 w 613"/>
              <a:gd name="T19" fmla="*/ 38457 h 507"/>
              <a:gd name="T20" fmla="*/ 105117 w 613"/>
              <a:gd name="T21" fmla="*/ 83602 h 507"/>
              <a:gd name="T22" fmla="*/ 55744 w 613"/>
              <a:gd name="T23" fmla="*/ 153828 h 507"/>
              <a:gd name="T24" fmla="*/ 111488 w 613"/>
              <a:gd name="T25" fmla="*/ 212349 h 507"/>
              <a:gd name="T26" fmla="*/ 111488 w 613"/>
              <a:gd name="T27" fmla="*/ 225726 h 507"/>
              <a:gd name="T28" fmla="*/ 49373 w 613"/>
              <a:gd name="T29" fmla="*/ 249134 h 507"/>
              <a:gd name="T30" fmla="*/ 14334 w 613"/>
              <a:gd name="T31" fmla="*/ 257494 h 507"/>
              <a:gd name="T32" fmla="*/ 11149 w 613"/>
              <a:gd name="T33" fmla="*/ 304312 h 507"/>
              <a:gd name="T34" fmla="*/ 52558 w 613"/>
              <a:gd name="T35" fmla="*/ 339424 h 507"/>
              <a:gd name="T36" fmla="*/ 140156 w 613"/>
              <a:gd name="T37" fmla="*/ 324376 h 507"/>
              <a:gd name="T38" fmla="*/ 143341 w 613"/>
              <a:gd name="T39" fmla="*/ 382897 h 507"/>
              <a:gd name="T40" fmla="*/ 89190 w 613"/>
              <a:gd name="T41" fmla="*/ 419682 h 507"/>
              <a:gd name="T42" fmla="*/ 55744 w 613"/>
              <a:gd name="T43" fmla="*/ 431387 h 507"/>
              <a:gd name="T44" fmla="*/ 36632 w 613"/>
              <a:gd name="T45" fmla="*/ 461483 h 507"/>
              <a:gd name="T46" fmla="*/ 14334 w 613"/>
              <a:gd name="T47" fmla="*/ 494924 h 507"/>
              <a:gd name="T48" fmla="*/ 36632 w 613"/>
              <a:gd name="T49" fmla="*/ 516661 h 507"/>
              <a:gd name="T50" fmla="*/ 52558 w 613"/>
              <a:gd name="T51" fmla="*/ 566822 h 507"/>
              <a:gd name="T52" fmla="*/ 92375 w 613"/>
              <a:gd name="T53" fmla="*/ 586887 h 507"/>
              <a:gd name="T54" fmla="*/ 108302 w 613"/>
              <a:gd name="T55" fmla="*/ 583542 h 507"/>
              <a:gd name="T56" fmla="*/ 117858 w 613"/>
              <a:gd name="T57" fmla="*/ 625343 h 507"/>
              <a:gd name="T58" fmla="*/ 140156 w 613"/>
              <a:gd name="T59" fmla="*/ 635376 h 507"/>
              <a:gd name="T60" fmla="*/ 164046 w 613"/>
              <a:gd name="T61" fmla="*/ 632032 h 507"/>
              <a:gd name="T62" fmla="*/ 183158 w 613"/>
              <a:gd name="T63" fmla="*/ 658784 h 507"/>
              <a:gd name="T64" fmla="*/ 227753 w 613"/>
              <a:gd name="T65" fmla="*/ 638720 h 507"/>
              <a:gd name="T66" fmla="*/ 227753 w 613"/>
              <a:gd name="T67" fmla="*/ 658784 h 507"/>
              <a:gd name="T68" fmla="*/ 199085 w 613"/>
              <a:gd name="T69" fmla="*/ 730682 h 507"/>
              <a:gd name="T70" fmla="*/ 159268 w 613"/>
              <a:gd name="T71" fmla="*/ 769139 h 507"/>
              <a:gd name="T72" fmla="*/ 140156 w 613"/>
              <a:gd name="T73" fmla="*/ 802580 h 507"/>
              <a:gd name="T74" fmla="*/ 111488 w 613"/>
              <a:gd name="T75" fmla="*/ 792548 h 507"/>
              <a:gd name="T76" fmla="*/ 92375 w 613"/>
              <a:gd name="T77" fmla="*/ 832677 h 507"/>
              <a:gd name="T78" fmla="*/ 121044 w 613"/>
              <a:gd name="T79" fmla="*/ 815956 h 507"/>
              <a:gd name="T80" fmla="*/ 173602 w 613"/>
              <a:gd name="T81" fmla="*/ 809268 h 507"/>
              <a:gd name="T82" fmla="*/ 202270 w 613"/>
              <a:gd name="T83" fmla="*/ 775827 h 507"/>
              <a:gd name="T84" fmla="*/ 258014 w 613"/>
              <a:gd name="T85" fmla="*/ 710618 h 507"/>
              <a:gd name="T86" fmla="*/ 326499 w 613"/>
              <a:gd name="T87" fmla="*/ 632032 h 507"/>
              <a:gd name="T88" fmla="*/ 312165 w 613"/>
              <a:gd name="T89" fmla="*/ 598591 h 507"/>
              <a:gd name="T90" fmla="*/ 393392 w 613"/>
              <a:gd name="T91" fmla="*/ 494924 h 507"/>
              <a:gd name="T92" fmla="*/ 374280 w 613"/>
              <a:gd name="T93" fmla="*/ 556790 h 507"/>
              <a:gd name="T94" fmla="*/ 374280 w 613"/>
              <a:gd name="T95" fmla="*/ 590231 h 507"/>
              <a:gd name="T96" fmla="*/ 423653 w 613"/>
              <a:gd name="T97" fmla="*/ 560134 h 507"/>
              <a:gd name="T98" fmla="*/ 442765 w 613"/>
              <a:gd name="T99" fmla="*/ 533381 h 507"/>
              <a:gd name="T100" fmla="*/ 511250 w 613"/>
              <a:gd name="T101" fmla="*/ 516661 h 507"/>
              <a:gd name="T102" fmla="*/ 640257 w 613"/>
              <a:gd name="T103" fmla="*/ 513317 h 507"/>
              <a:gd name="T104" fmla="*/ 667333 w 613"/>
              <a:gd name="T105" fmla="*/ 520005 h 507"/>
              <a:gd name="T106" fmla="*/ 745374 w 613"/>
              <a:gd name="T107" fmla="*/ 550102 h 507"/>
              <a:gd name="T108" fmla="*/ 758116 w 613"/>
              <a:gd name="T109" fmla="*/ 516661 h 507"/>
              <a:gd name="T110" fmla="*/ 767672 w 613"/>
              <a:gd name="T111" fmla="*/ 494924 h 507"/>
              <a:gd name="T112" fmla="*/ 842528 w 613"/>
              <a:gd name="T113" fmla="*/ 560134 h 507"/>
              <a:gd name="T114" fmla="*/ 911013 w 613"/>
              <a:gd name="T115" fmla="*/ 598591 h 507"/>
              <a:gd name="T116" fmla="*/ 930125 w 613"/>
              <a:gd name="T117" fmla="*/ 598591 h 507"/>
              <a:gd name="T118" fmla="*/ 968350 w 613"/>
              <a:gd name="T119" fmla="*/ 652096 h 50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13"/>
              <a:gd name="T181" fmla="*/ 0 h 507"/>
              <a:gd name="T182" fmla="*/ 613 w 613"/>
              <a:gd name="T183" fmla="*/ 507 h 50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13" h="507">
                <a:moveTo>
                  <a:pt x="608" y="390"/>
                </a:moveTo>
                <a:lnTo>
                  <a:pt x="608" y="390"/>
                </a:lnTo>
                <a:lnTo>
                  <a:pt x="608" y="388"/>
                </a:lnTo>
                <a:lnTo>
                  <a:pt x="610" y="386"/>
                </a:lnTo>
                <a:lnTo>
                  <a:pt x="610" y="384"/>
                </a:lnTo>
                <a:lnTo>
                  <a:pt x="612" y="380"/>
                </a:lnTo>
                <a:lnTo>
                  <a:pt x="612" y="378"/>
                </a:lnTo>
                <a:lnTo>
                  <a:pt x="612" y="374"/>
                </a:lnTo>
                <a:lnTo>
                  <a:pt x="612" y="370"/>
                </a:lnTo>
                <a:lnTo>
                  <a:pt x="610" y="366"/>
                </a:lnTo>
                <a:lnTo>
                  <a:pt x="608" y="362"/>
                </a:lnTo>
                <a:lnTo>
                  <a:pt x="604" y="356"/>
                </a:lnTo>
                <a:lnTo>
                  <a:pt x="600" y="353"/>
                </a:lnTo>
                <a:lnTo>
                  <a:pt x="598" y="353"/>
                </a:lnTo>
                <a:lnTo>
                  <a:pt x="594" y="353"/>
                </a:lnTo>
                <a:lnTo>
                  <a:pt x="590" y="351"/>
                </a:lnTo>
                <a:lnTo>
                  <a:pt x="586" y="351"/>
                </a:lnTo>
                <a:lnTo>
                  <a:pt x="582" y="351"/>
                </a:lnTo>
                <a:lnTo>
                  <a:pt x="580" y="349"/>
                </a:lnTo>
                <a:lnTo>
                  <a:pt x="578" y="349"/>
                </a:lnTo>
                <a:lnTo>
                  <a:pt x="568" y="347"/>
                </a:lnTo>
                <a:lnTo>
                  <a:pt x="508" y="302"/>
                </a:lnTo>
                <a:lnTo>
                  <a:pt x="488" y="290"/>
                </a:lnTo>
                <a:lnTo>
                  <a:pt x="472" y="280"/>
                </a:lnTo>
                <a:lnTo>
                  <a:pt x="464" y="294"/>
                </a:lnTo>
                <a:lnTo>
                  <a:pt x="464" y="302"/>
                </a:lnTo>
                <a:lnTo>
                  <a:pt x="453" y="311"/>
                </a:lnTo>
                <a:lnTo>
                  <a:pt x="427" y="296"/>
                </a:lnTo>
                <a:lnTo>
                  <a:pt x="425" y="296"/>
                </a:lnTo>
                <a:lnTo>
                  <a:pt x="423" y="292"/>
                </a:lnTo>
                <a:lnTo>
                  <a:pt x="419" y="290"/>
                </a:lnTo>
                <a:lnTo>
                  <a:pt x="413" y="288"/>
                </a:lnTo>
                <a:lnTo>
                  <a:pt x="409" y="288"/>
                </a:lnTo>
                <a:lnTo>
                  <a:pt x="406" y="290"/>
                </a:lnTo>
                <a:lnTo>
                  <a:pt x="400" y="294"/>
                </a:lnTo>
                <a:lnTo>
                  <a:pt x="398" y="296"/>
                </a:lnTo>
                <a:lnTo>
                  <a:pt x="394" y="296"/>
                </a:lnTo>
                <a:lnTo>
                  <a:pt x="390" y="296"/>
                </a:lnTo>
                <a:lnTo>
                  <a:pt x="388" y="296"/>
                </a:lnTo>
                <a:lnTo>
                  <a:pt x="304" y="17"/>
                </a:lnTo>
                <a:lnTo>
                  <a:pt x="302" y="17"/>
                </a:lnTo>
                <a:lnTo>
                  <a:pt x="298" y="15"/>
                </a:lnTo>
                <a:lnTo>
                  <a:pt x="292" y="13"/>
                </a:lnTo>
                <a:lnTo>
                  <a:pt x="288" y="11"/>
                </a:lnTo>
                <a:lnTo>
                  <a:pt x="280" y="11"/>
                </a:lnTo>
                <a:lnTo>
                  <a:pt x="274" y="11"/>
                </a:lnTo>
                <a:lnTo>
                  <a:pt x="266" y="13"/>
                </a:lnTo>
                <a:lnTo>
                  <a:pt x="260" y="17"/>
                </a:lnTo>
                <a:lnTo>
                  <a:pt x="258" y="17"/>
                </a:lnTo>
                <a:lnTo>
                  <a:pt x="253" y="17"/>
                </a:lnTo>
                <a:lnTo>
                  <a:pt x="245" y="17"/>
                </a:lnTo>
                <a:lnTo>
                  <a:pt x="237" y="17"/>
                </a:lnTo>
                <a:lnTo>
                  <a:pt x="229" y="17"/>
                </a:lnTo>
                <a:lnTo>
                  <a:pt x="225" y="17"/>
                </a:lnTo>
                <a:lnTo>
                  <a:pt x="219" y="15"/>
                </a:lnTo>
                <a:lnTo>
                  <a:pt x="217" y="15"/>
                </a:lnTo>
                <a:lnTo>
                  <a:pt x="215" y="15"/>
                </a:lnTo>
                <a:lnTo>
                  <a:pt x="213" y="15"/>
                </a:lnTo>
                <a:lnTo>
                  <a:pt x="211" y="15"/>
                </a:lnTo>
                <a:lnTo>
                  <a:pt x="207" y="15"/>
                </a:lnTo>
                <a:lnTo>
                  <a:pt x="205" y="15"/>
                </a:lnTo>
                <a:lnTo>
                  <a:pt x="204" y="15"/>
                </a:lnTo>
                <a:lnTo>
                  <a:pt x="202" y="15"/>
                </a:lnTo>
                <a:lnTo>
                  <a:pt x="198" y="17"/>
                </a:lnTo>
                <a:lnTo>
                  <a:pt x="194" y="17"/>
                </a:lnTo>
                <a:lnTo>
                  <a:pt x="190" y="17"/>
                </a:lnTo>
                <a:lnTo>
                  <a:pt x="186" y="15"/>
                </a:lnTo>
                <a:lnTo>
                  <a:pt x="182" y="11"/>
                </a:lnTo>
                <a:lnTo>
                  <a:pt x="176" y="7"/>
                </a:lnTo>
                <a:lnTo>
                  <a:pt x="174" y="7"/>
                </a:lnTo>
                <a:lnTo>
                  <a:pt x="172" y="9"/>
                </a:lnTo>
                <a:lnTo>
                  <a:pt x="170" y="9"/>
                </a:lnTo>
                <a:lnTo>
                  <a:pt x="168" y="9"/>
                </a:lnTo>
                <a:lnTo>
                  <a:pt x="166" y="9"/>
                </a:lnTo>
                <a:lnTo>
                  <a:pt x="164" y="11"/>
                </a:lnTo>
                <a:lnTo>
                  <a:pt x="154" y="1"/>
                </a:lnTo>
                <a:lnTo>
                  <a:pt x="147" y="7"/>
                </a:lnTo>
                <a:lnTo>
                  <a:pt x="145" y="0"/>
                </a:lnTo>
                <a:lnTo>
                  <a:pt x="131" y="0"/>
                </a:lnTo>
                <a:lnTo>
                  <a:pt x="123" y="9"/>
                </a:lnTo>
                <a:lnTo>
                  <a:pt x="121" y="11"/>
                </a:lnTo>
                <a:lnTo>
                  <a:pt x="119" y="11"/>
                </a:lnTo>
                <a:lnTo>
                  <a:pt x="115" y="13"/>
                </a:lnTo>
                <a:lnTo>
                  <a:pt x="111" y="13"/>
                </a:lnTo>
                <a:lnTo>
                  <a:pt x="107" y="13"/>
                </a:lnTo>
                <a:lnTo>
                  <a:pt x="105" y="15"/>
                </a:lnTo>
                <a:lnTo>
                  <a:pt x="103" y="17"/>
                </a:lnTo>
                <a:lnTo>
                  <a:pt x="102" y="19"/>
                </a:lnTo>
                <a:lnTo>
                  <a:pt x="98" y="23"/>
                </a:lnTo>
                <a:lnTo>
                  <a:pt x="96" y="25"/>
                </a:lnTo>
                <a:lnTo>
                  <a:pt x="94" y="27"/>
                </a:lnTo>
                <a:lnTo>
                  <a:pt x="92" y="27"/>
                </a:lnTo>
                <a:lnTo>
                  <a:pt x="88" y="27"/>
                </a:lnTo>
                <a:lnTo>
                  <a:pt x="84" y="31"/>
                </a:lnTo>
                <a:lnTo>
                  <a:pt x="78" y="35"/>
                </a:lnTo>
                <a:lnTo>
                  <a:pt x="72" y="41"/>
                </a:lnTo>
                <a:lnTo>
                  <a:pt x="66" y="50"/>
                </a:lnTo>
                <a:lnTo>
                  <a:pt x="60" y="62"/>
                </a:lnTo>
                <a:lnTo>
                  <a:pt x="58" y="64"/>
                </a:lnTo>
                <a:lnTo>
                  <a:pt x="56" y="68"/>
                </a:lnTo>
                <a:lnTo>
                  <a:pt x="52" y="68"/>
                </a:lnTo>
                <a:lnTo>
                  <a:pt x="52" y="70"/>
                </a:lnTo>
                <a:lnTo>
                  <a:pt x="35" y="70"/>
                </a:lnTo>
                <a:lnTo>
                  <a:pt x="25" y="86"/>
                </a:lnTo>
                <a:lnTo>
                  <a:pt x="25" y="88"/>
                </a:lnTo>
                <a:lnTo>
                  <a:pt x="29" y="90"/>
                </a:lnTo>
                <a:lnTo>
                  <a:pt x="35" y="92"/>
                </a:lnTo>
                <a:lnTo>
                  <a:pt x="41" y="96"/>
                </a:lnTo>
                <a:lnTo>
                  <a:pt x="49" y="101"/>
                </a:lnTo>
                <a:lnTo>
                  <a:pt x="52" y="107"/>
                </a:lnTo>
                <a:lnTo>
                  <a:pt x="54" y="117"/>
                </a:lnTo>
                <a:lnTo>
                  <a:pt x="56" y="125"/>
                </a:lnTo>
                <a:lnTo>
                  <a:pt x="60" y="127"/>
                </a:lnTo>
                <a:lnTo>
                  <a:pt x="62" y="127"/>
                </a:lnTo>
                <a:lnTo>
                  <a:pt x="66" y="127"/>
                </a:lnTo>
                <a:lnTo>
                  <a:pt x="70" y="127"/>
                </a:lnTo>
                <a:lnTo>
                  <a:pt x="74" y="127"/>
                </a:lnTo>
                <a:lnTo>
                  <a:pt x="76" y="129"/>
                </a:lnTo>
                <a:lnTo>
                  <a:pt x="80" y="143"/>
                </a:lnTo>
                <a:lnTo>
                  <a:pt x="92" y="143"/>
                </a:lnTo>
                <a:lnTo>
                  <a:pt x="90" y="147"/>
                </a:lnTo>
                <a:lnTo>
                  <a:pt x="76" y="147"/>
                </a:lnTo>
                <a:lnTo>
                  <a:pt x="70" y="135"/>
                </a:lnTo>
                <a:lnTo>
                  <a:pt x="66" y="139"/>
                </a:lnTo>
                <a:lnTo>
                  <a:pt x="76" y="151"/>
                </a:lnTo>
                <a:lnTo>
                  <a:pt x="86" y="152"/>
                </a:lnTo>
                <a:lnTo>
                  <a:pt x="76" y="160"/>
                </a:lnTo>
                <a:lnTo>
                  <a:pt x="52" y="154"/>
                </a:lnTo>
                <a:lnTo>
                  <a:pt x="52" y="141"/>
                </a:lnTo>
                <a:lnTo>
                  <a:pt x="31" y="147"/>
                </a:lnTo>
                <a:lnTo>
                  <a:pt x="31" y="149"/>
                </a:lnTo>
                <a:lnTo>
                  <a:pt x="31" y="152"/>
                </a:lnTo>
                <a:lnTo>
                  <a:pt x="31" y="154"/>
                </a:lnTo>
                <a:lnTo>
                  <a:pt x="31" y="156"/>
                </a:lnTo>
                <a:lnTo>
                  <a:pt x="29" y="156"/>
                </a:lnTo>
                <a:lnTo>
                  <a:pt x="25" y="154"/>
                </a:lnTo>
                <a:lnTo>
                  <a:pt x="21" y="151"/>
                </a:lnTo>
                <a:lnTo>
                  <a:pt x="17" y="152"/>
                </a:lnTo>
                <a:lnTo>
                  <a:pt x="13" y="152"/>
                </a:lnTo>
                <a:lnTo>
                  <a:pt x="9" y="154"/>
                </a:lnTo>
                <a:lnTo>
                  <a:pt x="5" y="158"/>
                </a:lnTo>
                <a:lnTo>
                  <a:pt x="1" y="160"/>
                </a:lnTo>
                <a:lnTo>
                  <a:pt x="0" y="164"/>
                </a:lnTo>
                <a:lnTo>
                  <a:pt x="0" y="168"/>
                </a:lnTo>
                <a:lnTo>
                  <a:pt x="0" y="170"/>
                </a:lnTo>
                <a:lnTo>
                  <a:pt x="0" y="172"/>
                </a:lnTo>
                <a:lnTo>
                  <a:pt x="1" y="174"/>
                </a:lnTo>
                <a:lnTo>
                  <a:pt x="3" y="178"/>
                </a:lnTo>
                <a:lnTo>
                  <a:pt x="5" y="180"/>
                </a:lnTo>
                <a:lnTo>
                  <a:pt x="7" y="182"/>
                </a:lnTo>
                <a:lnTo>
                  <a:pt x="9" y="182"/>
                </a:lnTo>
                <a:lnTo>
                  <a:pt x="9" y="184"/>
                </a:lnTo>
                <a:lnTo>
                  <a:pt x="15" y="190"/>
                </a:lnTo>
                <a:lnTo>
                  <a:pt x="15" y="192"/>
                </a:lnTo>
                <a:lnTo>
                  <a:pt x="15" y="194"/>
                </a:lnTo>
                <a:lnTo>
                  <a:pt x="17" y="198"/>
                </a:lnTo>
                <a:lnTo>
                  <a:pt x="19" y="200"/>
                </a:lnTo>
                <a:lnTo>
                  <a:pt x="25" y="202"/>
                </a:lnTo>
                <a:lnTo>
                  <a:pt x="33" y="203"/>
                </a:lnTo>
                <a:lnTo>
                  <a:pt x="45" y="203"/>
                </a:lnTo>
                <a:lnTo>
                  <a:pt x="47" y="203"/>
                </a:lnTo>
                <a:lnTo>
                  <a:pt x="51" y="205"/>
                </a:lnTo>
                <a:lnTo>
                  <a:pt x="52" y="207"/>
                </a:lnTo>
                <a:lnTo>
                  <a:pt x="54" y="207"/>
                </a:lnTo>
                <a:lnTo>
                  <a:pt x="66" y="207"/>
                </a:lnTo>
                <a:lnTo>
                  <a:pt x="80" y="196"/>
                </a:lnTo>
                <a:lnTo>
                  <a:pt x="84" y="196"/>
                </a:lnTo>
                <a:lnTo>
                  <a:pt x="88" y="194"/>
                </a:lnTo>
                <a:lnTo>
                  <a:pt x="92" y="194"/>
                </a:lnTo>
                <a:lnTo>
                  <a:pt x="94" y="196"/>
                </a:lnTo>
                <a:lnTo>
                  <a:pt x="94" y="198"/>
                </a:lnTo>
                <a:lnTo>
                  <a:pt x="92" y="202"/>
                </a:lnTo>
                <a:lnTo>
                  <a:pt x="84" y="205"/>
                </a:lnTo>
                <a:lnTo>
                  <a:pt x="84" y="207"/>
                </a:lnTo>
                <a:lnTo>
                  <a:pt x="86" y="211"/>
                </a:lnTo>
                <a:lnTo>
                  <a:pt x="88" y="217"/>
                </a:lnTo>
                <a:lnTo>
                  <a:pt x="90" y="223"/>
                </a:lnTo>
                <a:lnTo>
                  <a:pt x="90" y="229"/>
                </a:lnTo>
                <a:lnTo>
                  <a:pt x="88" y="233"/>
                </a:lnTo>
                <a:lnTo>
                  <a:pt x="80" y="237"/>
                </a:lnTo>
                <a:lnTo>
                  <a:pt x="70" y="237"/>
                </a:lnTo>
                <a:lnTo>
                  <a:pt x="68" y="239"/>
                </a:lnTo>
                <a:lnTo>
                  <a:pt x="66" y="239"/>
                </a:lnTo>
                <a:lnTo>
                  <a:pt x="64" y="241"/>
                </a:lnTo>
                <a:lnTo>
                  <a:pt x="62" y="243"/>
                </a:lnTo>
                <a:lnTo>
                  <a:pt x="60" y="245"/>
                </a:lnTo>
                <a:lnTo>
                  <a:pt x="58" y="249"/>
                </a:lnTo>
                <a:lnTo>
                  <a:pt x="56" y="251"/>
                </a:lnTo>
                <a:lnTo>
                  <a:pt x="56" y="249"/>
                </a:lnTo>
                <a:lnTo>
                  <a:pt x="52" y="247"/>
                </a:lnTo>
                <a:lnTo>
                  <a:pt x="51" y="245"/>
                </a:lnTo>
                <a:lnTo>
                  <a:pt x="47" y="245"/>
                </a:lnTo>
                <a:lnTo>
                  <a:pt x="41" y="245"/>
                </a:lnTo>
                <a:lnTo>
                  <a:pt x="39" y="245"/>
                </a:lnTo>
                <a:lnTo>
                  <a:pt x="35" y="249"/>
                </a:lnTo>
                <a:lnTo>
                  <a:pt x="35" y="256"/>
                </a:lnTo>
                <a:lnTo>
                  <a:pt x="35" y="258"/>
                </a:lnTo>
                <a:lnTo>
                  <a:pt x="35" y="260"/>
                </a:lnTo>
                <a:lnTo>
                  <a:pt x="35" y="262"/>
                </a:lnTo>
                <a:lnTo>
                  <a:pt x="33" y="264"/>
                </a:lnTo>
                <a:lnTo>
                  <a:pt x="33" y="266"/>
                </a:lnTo>
                <a:lnTo>
                  <a:pt x="31" y="270"/>
                </a:lnTo>
                <a:lnTo>
                  <a:pt x="29" y="270"/>
                </a:lnTo>
                <a:lnTo>
                  <a:pt x="25" y="270"/>
                </a:lnTo>
                <a:lnTo>
                  <a:pt x="25" y="272"/>
                </a:lnTo>
                <a:lnTo>
                  <a:pt x="23" y="272"/>
                </a:lnTo>
                <a:lnTo>
                  <a:pt x="23" y="276"/>
                </a:lnTo>
                <a:lnTo>
                  <a:pt x="21" y="278"/>
                </a:lnTo>
                <a:lnTo>
                  <a:pt x="19" y="280"/>
                </a:lnTo>
                <a:lnTo>
                  <a:pt x="19" y="284"/>
                </a:lnTo>
                <a:lnTo>
                  <a:pt x="19" y="286"/>
                </a:lnTo>
                <a:lnTo>
                  <a:pt x="17" y="286"/>
                </a:lnTo>
                <a:lnTo>
                  <a:pt x="15" y="288"/>
                </a:lnTo>
                <a:lnTo>
                  <a:pt x="13" y="292"/>
                </a:lnTo>
                <a:lnTo>
                  <a:pt x="11" y="294"/>
                </a:lnTo>
                <a:lnTo>
                  <a:pt x="9" y="296"/>
                </a:lnTo>
                <a:lnTo>
                  <a:pt x="11" y="296"/>
                </a:lnTo>
                <a:lnTo>
                  <a:pt x="13" y="296"/>
                </a:lnTo>
                <a:lnTo>
                  <a:pt x="21" y="296"/>
                </a:lnTo>
                <a:lnTo>
                  <a:pt x="21" y="298"/>
                </a:lnTo>
                <a:lnTo>
                  <a:pt x="19" y="302"/>
                </a:lnTo>
                <a:lnTo>
                  <a:pt x="19" y="303"/>
                </a:lnTo>
                <a:lnTo>
                  <a:pt x="21" y="305"/>
                </a:lnTo>
                <a:lnTo>
                  <a:pt x="23" y="309"/>
                </a:lnTo>
                <a:lnTo>
                  <a:pt x="27" y="311"/>
                </a:lnTo>
                <a:lnTo>
                  <a:pt x="31" y="315"/>
                </a:lnTo>
                <a:lnTo>
                  <a:pt x="35" y="319"/>
                </a:lnTo>
                <a:lnTo>
                  <a:pt x="41" y="321"/>
                </a:lnTo>
                <a:lnTo>
                  <a:pt x="47" y="321"/>
                </a:lnTo>
                <a:lnTo>
                  <a:pt x="45" y="323"/>
                </a:lnTo>
                <a:lnTo>
                  <a:pt x="43" y="325"/>
                </a:lnTo>
                <a:lnTo>
                  <a:pt x="39" y="329"/>
                </a:lnTo>
                <a:lnTo>
                  <a:pt x="35" y="335"/>
                </a:lnTo>
                <a:lnTo>
                  <a:pt x="33" y="339"/>
                </a:lnTo>
                <a:lnTo>
                  <a:pt x="31" y="343"/>
                </a:lnTo>
                <a:lnTo>
                  <a:pt x="33" y="345"/>
                </a:lnTo>
                <a:lnTo>
                  <a:pt x="37" y="347"/>
                </a:lnTo>
                <a:lnTo>
                  <a:pt x="39" y="347"/>
                </a:lnTo>
                <a:lnTo>
                  <a:pt x="41" y="351"/>
                </a:lnTo>
                <a:lnTo>
                  <a:pt x="43" y="353"/>
                </a:lnTo>
                <a:lnTo>
                  <a:pt x="47" y="354"/>
                </a:lnTo>
                <a:lnTo>
                  <a:pt x="51" y="356"/>
                </a:lnTo>
                <a:lnTo>
                  <a:pt x="52" y="354"/>
                </a:lnTo>
                <a:lnTo>
                  <a:pt x="58" y="351"/>
                </a:lnTo>
                <a:lnTo>
                  <a:pt x="62" y="341"/>
                </a:lnTo>
                <a:lnTo>
                  <a:pt x="64" y="339"/>
                </a:lnTo>
                <a:lnTo>
                  <a:pt x="66" y="335"/>
                </a:lnTo>
                <a:lnTo>
                  <a:pt x="66" y="333"/>
                </a:lnTo>
                <a:lnTo>
                  <a:pt x="66" y="335"/>
                </a:lnTo>
                <a:lnTo>
                  <a:pt x="66" y="337"/>
                </a:lnTo>
                <a:lnTo>
                  <a:pt x="66" y="341"/>
                </a:lnTo>
                <a:lnTo>
                  <a:pt x="66" y="345"/>
                </a:lnTo>
                <a:lnTo>
                  <a:pt x="68" y="349"/>
                </a:lnTo>
                <a:lnTo>
                  <a:pt x="70" y="353"/>
                </a:lnTo>
                <a:lnTo>
                  <a:pt x="72" y="354"/>
                </a:lnTo>
                <a:lnTo>
                  <a:pt x="76" y="358"/>
                </a:lnTo>
                <a:lnTo>
                  <a:pt x="78" y="358"/>
                </a:lnTo>
                <a:lnTo>
                  <a:pt x="78" y="360"/>
                </a:lnTo>
                <a:lnTo>
                  <a:pt x="78" y="364"/>
                </a:lnTo>
                <a:lnTo>
                  <a:pt x="76" y="366"/>
                </a:lnTo>
                <a:lnTo>
                  <a:pt x="76" y="370"/>
                </a:lnTo>
                <a:lnTo>
                  <a:pt x="74" y="372"/>
                </a:lnTo>
                <a:lnTo>
                  <a:pt x="74" y="374"/>
                </a:lnTo>
                <a:lnTo>
                  <a:pt x="72" y="386"/>
                </a:lnTo>
                <a:lnTo>
                  <a:pt x="72" y="388"/>
                </a:lnTo>
                <a:lnTo>
                  <a:pt x="74" y="392"/>
                </a:lnTo>
                <a:lnTo>
                  <a:pt x="74" y="394"/>
                </a:lnTo>
                <a:lnTo>
                  <a:pt x="76" y="394"/>
                </a:lnTo>
                <a:lnTo>
                  <a:pt x="78" y="394"/>
                </a:lnTo>
                <a:lnTo>
                  <a:pt x="82" y="390"/>
                </a:lnTo>
                <a:lnTo>
                  <a:pt x="88" y="380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92" y="372"/>
                </a:lnTo>
                <a:lnTo>
                  <a:pt x="94" y="374"/>
                </a:lnTo>
                <a:lnTo>
                  <a:pt x="98" y="376"/>
                </a:lnTo>
                <a:lnTo>
                  <a:pt x="102" y="380"/>
                </a:lnTo>
                <a:lnTo>
                  <a:pt x="103" y="380"/>
                </a:lnTo>
                <a:lnTo>
                  <a:pt x="103" y="378"/>
                </a:lnTo>
                <a:lnTo>
                  <a:pt x="103" y="376"/>
                </a:lnTo>
                <a:lnTo>
                  <a:pt x="105" y="374"/>
                </a:lnTo>
                <a:lnTo>
                  <a:pt x="105" y="372"/>
                </a:lnTo>
                <a:lnTo>
                  <a:pt x="107" y="374"/>
                </a:lnTo>
                <a:lnTo>
                  <a:pt x="109" y="376"/>
                </a:lnTo>
                <a:lnTo>
                  <a:pt x="111" y="384"/>
                </a:lnTo>
                <a:lnTo>
                  <a:pt x="111" y="386"/>
                </a:lnTo>
                <a:lnTo>
                  <a:pt x="111" y="388"/>
                </a:lnTo>
                <a:lnTo>
                  <a:pt x="113" y="392"/>
                </a:lnTo>
                <a:lnTo>
                  <a:pt x="115" y="394"/>
                </a:lnTo>
                <a:lnTo>
                  <a:pt x="117" y="396"/>
                </a:lnTo>
                <a:lnTo>
                  <a:pt x="119" y="394"/>
                </a:lnTo>
                <a:lnTo>
                  <a:pt x="121" y="392"/>
                </a:lnTo>
                <a:lnTo>
                  <a:pt x="121" y="384"/>
                </a:lnTo>
                <a:lnTo>
                  <a:pt x="123" y="384"/>
                </a:lnTo>
                <a:lnTo>
                  <a:pt x="127" y="386"/>
                </a:lnTo>
                <a:lnTo>
                  <a:pt x="131" y="386"/>
                </a:lnTo>
                <a:lnTo>
                  <a:pt x="137" y="386"/>
                </a:lnTo>
                <a:lnTo>
                  <a:pt x="143" y="382"/>
                </a:lnTo>
                <a:lnTo>
                  <a:pt x="149" y="376"/>
                </a:lnTo>
                <a:lnTo>
                  <a:pt x="156" y="366"/>
                </a:lnTo>
                <a:lnTo>
                  <a:pt x="154" y="370"/>
                </a:lnTo>
                <a:lnTo>
                  <a:pt x="153" y="374"/>
                </a:lnTo>
                <a:lnTo>
                  <a:pt x="151" y="380"/>
                </a:lnTo>
                <a:lnTo>
                  <a:pt x="147" y="384"/>
                </a:lnTo>
                <a:lnTo>
                  <a:pt x="147" y="388"/>
                </a:lnTo>
                <a:lnTo>
                  <a:pt x="145" y="392"/>
                </a:lnTo>
                <a:lnTo>
                  <a:pt x="143" y="394"/>
                </a:lnTo>
                <a:lnTo>
                  <a:pt x="143" y="400"/>
                </a:lnTo>
                <a:lnTo>
                  <a:pt x="141" y="407"/>
                </a:lnTo>
                <a:lnTo>
                  <a:pt x="141" y="413"/>
                </a:lnTo>
                <a:lnTo>
                  <a:pt x="137" y="421"/>
                </a:lnTo>
                <a:lnTo>
                  <a:pt x="135" y="427"/>
                </a:lnTo>
                <a:lnTo>
                  <a:pt x="131" y="433"/>
                </a:lnTo>
                <a:lnTo>
                  <a:pt x="125" y="435"/>
                </a:lnTo>
                <a:lnTo>
                  <a:pt x="125" y="437"/>
                </a:lnTo>
                <a:lnTo>
                  <a:pt x="127" y="437"/>
                </a:lnTo>
                <a:lnTo>
                  <a:pt x="127" y="439"/>
                </a:lnTo>
                <a:lnTo>
                  <a:pt x="125" y="443"/>
                </a:lnTo>
                <a:lnTo>
                  <a:pt x="123" y="445"/>
                </a:lnTo>
                <a:lnTo>
                  <a:pt x="119" y="449"/>
                </a:lnTo>
                <a:lnTo>
                  <a:pt x="111" y="453"/>
                </a:lnTo>
                <a:lnTo>
                  <a:pt x="109" y="455"/>
                </a:lnTo>
                <a:lnTo>
                  <a:pt x="103" y="456"/>
                </a:lnTo>
                <a:lnTo>
                  <a:pt x="100" y="460"/>
                </a:lnTo>
                <a:lnTo>
                  <a:pt x="96" y="462"/>
                </a:lnTo>
                <a:lnTo>
                  <a:pt x="94" y="466"/>
                </a:lnTo>
                <a:lnTo>
                  <a:pt x="94" y="470"/>
                </a:lnTo>
                <a:lnTo>
                  <a:pt x="96" y="474"/>
                </a:lnTo>
                <a:lnTo>
                  <a:pt x="96" y="476"/>
                </a:lnTo>
                <a:lnTo>
                  <a:pt x="96" y="478"/>
                </a:lnTo>
                <a:lnTo>
                  <a:pt x="94" y="480"/>
                </a:lnTo>
                <a:lnTo>
                  <a:pt x="92" y="480"/>
                </a:lnTo>
                <a:lnTo>
                  <a:pt x="90" y="482"/>
                </a:lnTo>
                <a:lnTo>
                  <a:pt x="88" y="480"/>
                </a:lnTo>
                <a:lnTo>
                  <a:pt x="86" y="478"/>
                </a:lnTo>
                <a:lnTo>
                  <a:pt x="86" y="472"/>
                </a:lnTo>
                <a:lnTo>
                  <a:pt x="84" y="472"/>
                </a:lnTo>
                <a:lnTo>
                  <a:pt x="80" y="472"/>
                </a:lnTo>
                <a:lnTo>
                  <a:pt x="78" y="472"/>
                </a:lnTo>
                <a:lnTo>
                  <a:pt x="76" y="474"/>
                </a:lnTo>
                <a:lnTo>
                  <a:pt x="72" y="474"/>
                </a:lnTo>
                <a:lnTo>
                  <a:pt x="70" y="474"/>
                </a:lnTo>
                <a:lnTo>
                  <a:pt x="52" y="494"/>
                </a:lnTo>
                <a:lnTo>
                  <a:pt x="51" y="494"/>
                </a:lnTo>
                <a:lnTo>
                  <a:pt x="51" y="496"/>
                </a:lnTo>
                <a:lnTo>
                  <a:pt x="49" y="500"/>
                </a:lnTo>
                <a:lnTo>
                  <a:pt x="47" y="502"/>
                </a:lnTo>
                <a:lnTo>
                  <a:pt x="47" y="506"/>
                </a:lnTo>
                <a:lnTo>
                  <a:pt x="49" y="506"/>
                </a:lnTo>
                <a:lnTo>
                  <a:pt x="51" y="504"/>
                </a:lnTo>
                <a:lnTo>
                  <a:pt x="56" y="500"/>
                </a:lnTo>
                <a:lnTo>
                  <a:pt x="58" y="498"/>
                </a:lnTo>
                <a:lnTo>
                  <a:pt x="62" y="496"/>
                </a:lnTo>
                <a:lnTo>
                  <a:pt x="64" y="492"/>
                </a:lnTo>
                <a:lnTo>
                  <a:pt x="68" y="490"/>
                </a:lnTo>
                <a:lnTo>
                  <a:pt x="72" y="486"/>
                </a:lnTo>
                <a:lnTo>
                  <a:pt x="74" y="484"/>
                </a:lnTo>
                <a:lnTo>
                  <a:pt x="76" y="482"/>
                </a:lnTo>
                <a:lnTo>
                  <a:pt x="76" y="484"/>
                </a:lnTo>
                <a:lnTo>
                  <a:pt x="76" y="488"/>
                </a:lnTo>
                <a:lnTo>
                  <a:pt x="76" y="490"/>
                </a:lnTo>
                <a:lnTo>
                  <a:pt x="78" y="492"/>
                </a:lnTo>
                <a:lnTo>
                  <a:pt x="82" y="492"/>
                </a:lnTo>
                <a:lnTo>
                  <a:pt x="88" y="490"/>
                </a:lnTo>
                <a:lnTo>
                  <a:pt x="98" y="484"/>
                </a:lnTo>
                <a:lnTo>
                  <a:pt x="100" y="480"/>
                </a:lnTo>
                <a:lnTo>
                  <a:pt x="102" y="478"/>
                </a:lnTo>
                <a:lnTo>
                  <a:pt x="103" y="478"/>
                </a:lnTo>
                <a:lnTo>
                  <a:pt x="107" y="484"/>
                </a:lnTo>
                <a:lnTo>
                  <a:pt x="109" y="484"/>
                </a:lnTo>
                <a:lnTo>
                  <a:pt x="109" y="482"/>
                </a:lnTo>
                <a:lnTo>
                  <a:pt x="109" y="480"/>
                </a:lnTo>
                <a:lnTo>
                  <a:pt x="111" y="476"/>
                </a:lnTo>
                <a:lnTo>
                  <a:pt x="113" y="472"/>
                </a:lnTo>
                <a:lnTo>
                  <a:pt x="117" y="470"/>
                </a:lnTo>
                <a:lnTo>
                  <a:pt x="123" y="468"/>
                </a:lnTo>
                <a:lnTo>
                  <a:pt x="131" y="468"/>
                </a:lnTo>
                <a:lnTo>
                  <a:pt x="131" y="466"/>
                </a:lnTo>
                <a:lnTo>
                  <a:pt x="129" y="466"/>
                </a:lnTo>
                <a:lnTo>
                  <a:pt x="127" y="464"/>
                </a:lnTo>
                <a:lnTo>
                  <a:pt x="127" y="462"/>
                </a:lnTo>
                <a:lnTo>
                  <a:pt x="129" y="456"/>
                </a:lnTo>
                <a:lnTo>
                  <a:pt x="135" y="453"/>
                </a:lnTo>
                <a:lnTo>
                  <a:pt x="143" y="445"/>
                </a:lnTo>
                <a:lnTo>
                  <a:pt x="156" y="437"/>
                </a:lnTo>
                <a:lnTo>
                  <a:pt x="158" y="437"/>
                </a:lnTo>
                <a:lnTo>
                  <a:pt x="156" y="435"/>
                </a:lnTo>
                <a:lnTo>
                  <a:pt x="156" y="433"/>
                </a:lnTo>
                <a:lnTo>
                  <a:pt x="158" y="429"/>
                </a:lnTo>
                <a:lnTo>
                  <a:pt x="162" y="425"/>
                </a:lnTo>
                <a:lnTo>
                  <a:pt x="170" y="417"/>
                </a:lnTo>
                <a:lnTo>
                  <a:pt x="180" y="409"/>
                </a:lnTo>
                <a:lnTo>
                  <a:pt x="196" y="396"/>
                </a:lnTo>
                <a:lnTo>
                  <a:pt x="198" y="394"/>
                </a:lnTo>
                <a:lnTo>
                  <a:pt x="200" y="388"/>
                </a:lnTo>
                <a:lnTo>
                  <a:pt x="200" y="384"/>
                </a:lnTo>
                <a:lnTo>
                  <a:pt x="202" y="382"/>
                </a:lnTo>
                <a:lnTo>
                  <a:pt x="204" y="380"/>
                </a:lnTo>
                <a:lnTo>
                  <a:pt x="205" y="378"/>
                </a:lnTo>
                <a:lnTo>
                  <a:pt x="205" y="376"/>
                </a:lnTo>
                <a:lnTo>
                  <a:pt x="207" y="374"/>
                </a:lnTo>
                <a:lnTo>
                  <a:pt x="205" y="370"/>
                </a:lnTo>
                <a:lnTo>
                  <a:pt x="204" y="368"/>
                </a:lnTo>
                <a:lnTo>
                  <a:pt x="196" y="368"/>
                </a:lnTo>
                <a:lnTo>
                  <a:pt x="194" y="368"/>
                </a:lnTo>
                <a:lnTo>
                  <a:pt x="194" y="366"/>
                </a:lnTo>
                <a:lnTo>
                  <a:pt x="194" y="364"/>
                </a:lnTo>
                <a:lnTo>
                  <a:pt x="196" y="358"/>
                </a:lnTo>
                <a:lnTo>
                  <a:pt x="200" y="353"/>
                </a:lnTo>
                <a:lnTo>
                  <a:pt x="205" y="347"/>
                </a:lnTo>
                <a:lnTo>
                  <a:pt x="215" y="337"/>
                </a:lnTo>
                <a:lnTo>
                  <a:pt x="217" y="333"/>
                </a:lnTo>
                <a:lnTo>
                  <a:pt x="219" y="327"/>
                </a:lnTo>
                <a:lnTo>
                  <a:pt x="221" y="317"/>
                </a:lnTo>
                <a:lnTo>
                  <a:pt x="225" y="307"/>
                </a:lnTo>
                <a:lnTo>
                  <a:pt x="229" y="298"/>
                </a:lnTo>
                <a:lnTo>
                  <a:pt x="237" y="296"/>
                </a:lnTo>
                <a:lnTo>
                  <a:pt x="247" y="296"/>
                </a:lnTo>
                <a:lnTo>
                  <a:pt x="258" y="302"/>
                </a:lnTo>
                <a:lnTo>
                  <a:pt x="256" y="302"/>
                </a:lnTo>
                <a:lnTo>
                  <a:pt x="253" y="302"/>
                </a:lnTo>
                <a:lnTo>
                  <a:pt x="247" y="303"/>
                </a:lnTo>
                <a:lnTo>
                  <a:pt x="239" y="303"/>
                </a:lnTo>
                <a:lnTo>
                  <a:pt x="235" y="307"/>
                </a:lnTo>
                <a:lnTo>
                  <a:pt x="231" y="313"/>
                </a:lnTo>
                <a:lnTo>
                  <a:pt x="231" y="321"/>
                </a:lnTo>
                <a:lnTo>
                  <a:pt x="235" y="331"/>
                </a:lnTo>
                <a:lnTo>
                  <a:pt x="235" y="333"/>
                </a:lnTo>
                <a:lnTo>
                  <a:pt x="233" y="337"/>
                </a:lnTo>
                <a:lnTo>
                  <a:pt x="229" y="341"/>
                </a:lnTo>
                <a:lnTo>
                  <a:pt x="229" y="345"/>
                </a:lnTo>
                <a:lnTo>
                  <a:pt x="229" y="347"/>
                </a:lnTo>
                <a:lnTo>
                  <a:pt x="229" y="349"/>
                </a:lnTo>
                <a:lnTo>
                  <a:pt x="233" y="347"/>
                </a:lnTo>
                <a:lnTo>
                  <a:pt x="241" y="343"/>
                </a:lnTo>
                <a:lnTo>
                  <a:pt x="239" y="345"/>
                </a:lnTo>
                <a:lnTo>
                  <a:pt x="237" y="349"/>
                </a:lnTo>
                <a:lnTo>
                  <a:pt x="235" y="353"/>
                </a:lnTo>
                <a:lnTo>
                  <a:pt x="233" y="356"/>
                </a:lnTo>
                <a:lnTo>
                  <a:pt x="233" y="360"/>
                </a:lnTo>
                <a:lnTo>
                  <a:pt x="235" y="358"/>
                </a:lnTo>
                <a:lnTo>
                  <a:pt x="243" y="354"/>
                </a:lnTo>
                <a:lnTo>
                  <a:pt x="255" y="345"/>
                </a:lnTo>
                <a:lnTo>
                  <a:pt x="255" y="343"/>
                </a:lnTo>
                <a:lnTo>
                  <a:pt x="258" y="341"/>
                </a:lnTo>
                <a:lnTo>
                  <a:pt x="260" y="339"/>
                </a:lnTo>
                <a:lnTo>
                  <a:pt x="262" y="337"/>
                </a:lnTo>
                <a:lnTo>
                  <a:pt x="266" y="335"/>
                </a:lnTo>
                <a:lnTo>
                  <a:pt x="268" y="333"/>
                </a:lnTo>
                <a:lnTo>
                  <a:pt x="270" y="331"/>
                </a:lnTo>
                <a:lnTo>
                  <a:pt x="272" y="331"/>
                </a:lnTo>
                <a:lnTo>
                  <a:pt x="274" y="331"/>
                </a:lnTo>
                <a:lnTo>
                  <a:pt x="276" y="329"/>
                </a:lnTo>
                <a:lnTo>
                  <a:pt x="278" y="327"/>
                </a:lnTo>
                <a:lnTo>
                  <a:pt x="280" y="323"/>
                </a:lnTo>
                <a:lnTo>
                  <a:pt x="278" y="319"/>
                </a:lnTo>
                <a:lnTo>
                  <a:pt x="276" y="313"/>
                </a:lnTo>
                <a:lnTo>
                  <a:pt x="276" y="311"/>
                </a:lnTo>
                <a:lnTo>
                  <a:pt x="274" y="307"/>
                </a:lnTo>
                <a:lnTo>
                  <a:pt x="272" y="303"/>
                </a:lnTo>
                <a:lnTo>
                  <a:pt x="270" y="302"/>
                </a:lnTo>
                <a:lnTo>
                  <a:pt x="282" y="296"/>
                </a:lnTo>
                <a:lnTo>
                  <a:pt x="288" y="298"/>
                </a:lnTo>
                <a:lnTo>
                  <a:pt x="298" y="294"/>
                </a:lnTo>
                <a:lnTo>
                  <a:pt x="315" y="302"/>
                </a:lnTo>
                <a:lnTo>
                  <a:pt x="321" y="309"/>
                </a:lnTo>
                <a:lnTo>
                  <a:pt x="329" y="300"/>
                </a:lnTo>
                <a:lnTo>
                  <a:pt x="341" y="319"/>
                </a:lnTo>
                <a:lnTo>
                  <a:pt x="343" y="317"/>
                </a:lnTo>
                <a:lnTo>
                  <a:pt x="347" y="313"/>
                </a:lnTo>
                <a:lnTo>
                  <a:pt x="353" y="309"/>
                </a:lnTo>
                <a:lnTo>
                  <a:pt x="362" y="307"/>
                </a:lnTo>
                <a:lnTo>
                  <a:pt x="374" y="305"/>
                </a:lnTo>
                <a:lnTo>
                  <a:pt x="386" y="305"/>
                </a:lnTo>
                <a:lnTo>
                  <a:pt x="402" y="307"/>
                </a:lnTo>
                <a:lnTo>
                  <a:pt x="404" y="307"/>
                </a:lnTo>
                <a:lnTo>
                  <a:pt x="406" y="305"/>
                </a:lnTo>
                <a:lnTo>
                  <a:pt x="406" y="303"/>
                </a:lnTo>
                <a:lnTo>
                  <a:pt x="408" y="302"/>
                </a:lnTo>
                <a:lnTo>
                  <a:pt x="409" y="302"/>
                </a:lnTo>
                <a:lnTo>
                  <a:pt x="413" y="302"/>
                </a:lnTo>
                <a:lnTo>
                  <a:pt x="415" y="305"/>
                </a:lnTo>
                <a:lnTo>
                  <a:pt x="415" y="309"/>
                </a:lnTo>
                <a:lnTo>
                  <a:pt x="415" y="311"/>
                </a:lnTo>
                <a:lnTo>
                  <a:pt x="419" y="311"/>
                </a:lnTo>
                <a:lnTo>
                  <a:pt x="423" y="313"/>
                </a:lnTo>
                <a:lnTo>
                  <a:pt x="427" y="313"/>
                </a:lnTo>
                <a:lnTo>
                  <a:pt x="431" y="313"/>
                </a:lnTo>
                <a:lnTo>
                  <a:pt x="435" y="315"/>
                </a:lnTo>
                <a:lnTo>
                  <a:pt x="437" y="315"/>
                </a:lnTo>
                <a:lnTo>
                  <a:pt x="439" y="315"/>
                </a:lnTo>
                <a:lnTo>
                  <a:pt x="462" y="329"/>
                </a:lnTo>
                <a:lnTo>
                  <a:pt x="464" y="329"/>
                </a:lnTo>
                <a:lnTo>
                  <a:pt x="468" y="329"/>
                </a:lnTo>
                <a:lnTo>
                  <a:pt x="472" y="329"/>
                </a:lnTo>
                <a:lnTo>
                  <a:pt x="476" y="329"/>
                </a:lnTo>
                <a:lnTo>
                  <a:pt x="476" y="325"/>
                </a:lnTo>
                <a:lnTo>
                  <a:pt x="474" y="321"/>
                </a:lnTo>
                <a:lnTo>
                  <a:pt x="466" y="311"/>
                </a:lnTo>
                <a:lnTo>
                  <a:pt x="468" y="311"/>
                </a:lnTo>
                <a:lnTo>
                  <a:pt x="470" y="309"/>
                </a:lnTo>
                <a:lnTo>
                  <a:pt x="474" y="307"/>
                </a:lnTo>
                <a:lnTo>
                  <a:pt x="476" y="309"/>
                </a:lnTo>
                <a:lnTo>
                  <a:pt x="480" y="311"/>
                </a:lnTo>
                <a:lnTo>
                  <a:pt x="484" y="315"/>
                </a:lnTo>
                <a:lnTo>
                  <a:pt x="488" y="319"/>
                </a:lnTo>
                <a:lnTo>
                  <a:pt x="492" y="321"/>
                </a:lnTo>
                <a:lnTo>
                  <a:pt x="492" y="319"/>
                </a:lnTo>
                <a:lnTo>
                  <a:pt x="488" y="313"/>
                </a:lnTo>
                <a:lnTo>
                  <a:pt x="482" y="302"/>
                </a:lnTo>
                <a:lnTo>
                  <a:pt x="480" y="300"/>
                </a:lnTo>
                <a:lnTo>
                  <a:pt x="482" y="296"/>
                </a:lnTo>
                <a:lnTo>
                  <a:pt x="484" y="296"/>
                </a:lnTo>
                <a:lnTo>
                  <a:pt x="500" y="315"/>
                </a:lnTo>
                <a:lnTo>
                  <a:pt x="511" y="311"/>
                </a:lnTo>
                <a:lnTo>
                  <a:pt x="511" y="313"/>
                </a:lnTo>
                <a:lnTo>
                  <a:pt x="513" y="313"/>
                </a:lnTo>
                <a:lnTo>
                  <a:pt x="517" y="315"/>
                </a:lnTo>
                <a:lnTo>
                  <a:pt x="519" y="319"/>
                </a:lnTo>
                <a:lnTo>
                  <a:pt x="523" y="323"/>
                </a:lnTo>
                <a:lnTo>
                  <a:pt x="525" y="329"/>
                </a:lnTo>
                <a:lnTo>
                  <a:pt x="529" y="335"/>
                </a:lnTo>
                <a:lnTo>
                  <a:pt x="533" y="341"/>
                </a:lnTo>
                <a:lnTo>
                  <a:pt x="537" y="349"/>
                </a:lnTo>
                <a:lnTo>
                  <a:pt x="541" y="351"/>
                </a:lnTo>
                <a:lnTo>
                  <a:pt x="543" y="351"/>
                </a:lnTo>
                <a:lnTo>
                  <a:pt x="545" y="349"/>
                </a:lnTo>
                <a:lnTo>
                  <a:pt x="547" y="347"/>
                </a:lnTo>
                <a:lnTo>
                  <a:pt x="547" y="345"/>
                </a:lnTo>
                <a:lnTo>
                  <a:pt x="547" y="343"/>
                </a:lnTo>
                <a:lnTo>
                  <a:pt x="572" y="358"/>
                </a:lnTo>
                <a:lnTo>
                  <a:pt x="570" y="362"/>
                </a:lnTo>
                <a:lnTo>
                  <a:pt x="570" y="364"/>
                </a:lnTo>
                <a:lnTo>
                  <a:pt x="570" y="368"/>
                </a:lnTo>
                <a:lnTo>
                  <a:pt x="570" y="370"/>
                </a:lnTo>
                <a:lnTo>
                  <a:pt x="572" y="370"/>
                </a:lnTo>
                <a:lnTo>
                  <a:pt x="578" y="366"/>
                </a:lnTo>
                <a:lnTo>
                  <a:pt x="582" y="360"/>
                </a:lnTo>
                <a:lnTo>
                  <a:pt x="584" y="358"/>
                </a:lnTo>
                <a:lnTo>
                  <a:pt x="586" y="358"/>
                </a:lnTo>
                <a:lnTo>
                  <a:pt x="588" y="360"/>
                </a:lnTo>
                <a:lnTo>
                  <a:pt x="592" y="362"/>
                </a:lnTo>
                <a:lnTo>
                  <a:pt x="596" y="368"/>
                </a:lnTo>
                <a:lnTo>
                  <a:pt x="600" y="378"/>
                </a:lnTo>
                <a:lnTo>
                  <a:pt x="602" y="380"/>
                </a:lnTo>
                <a:lnTo>
                  <a:pt x="604" y="384"/>
                </a:lnTo>
                <a:lnTo>
                  <a:pt x="606" y="388"/>
                </a:lnTo>
                <a:lnTo>
                  <a:pt x="608" y="39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7" name="Freeform 159"/>
          <p:cNvSpPr>
            <a:spLocks/>
          </p:cNvSpPr>
          <p:nvPr/>
        </p:nvSpPr>
        <p:spPr bwMode="auto">
          <a:xfrm>
            <a:off x="777875" y="5713413"/>
            <a:ext cx="976313" cy="847725"/>
          </a:xfrm>
          <a:custGeom>
            <a:avLst/>
            <a:gdLst>
              <a:gd name="T0" fmla="*/ 974720 w 613"/>
              <a:gd name="T1" fmla="*/ 618655 h 507"/>
              <a:gd name="T2" fmla="*/ 923755 w 613"/>
              <a:gd name="T3" fmla="*/ 583542 h 507"/>
              <a:gd name="T4" fmla="*/ 680074 w 613"/>
              <a:gd name="T5" fmla="*/ 494924 h 507"/>
              <a:gd name="T6" fmla="*/ 627516 w 613"/>
              <a:gd name="T7" fmla="*/ 494924 h 507"/>
              <a:gd name="T8" fmla="*/ 423653 w 613"/>
              <a:gd name="T9" fmla="*/ 21737 h 507"/>
              <a:gd name="T10" fmla="*/ 348797 w 613"/>
              <a:gd name="T11" fmla="*/ 25081 h 507"/>
              <a:gd name="T12" fmla="*/ 321721 w 613"/>
              <a:gd name="T13" fmla="*/ 25081 h 507"/>
              <a:gd name="T14" fmla="*/ 270756 w 613"/>
              <a:gd name="T15" fmla="*/ 15048 h 507"/>
              <a:gd name="T16" fmla="*/ 195900 w 613"/>
              <a:gd name="T17" fmla="*/ 15048 h 507"/>
              <a:gd name="T18" fmla="*/ 164046 w 613"/>
              <a:gd name="T19" fmla="*/ 28425 h 507"/>
              <a:gd name="T20" fmla="*/ 124229 w 613"/>
              <a:gd name="T21" fmla="*/ 58521 h 507"/>
              <a:gd name="T22" fmla="*/ 39817 w 613"/>
              <a:gd name="T23" fmla="*/ 143796 h 507"/>
              <a:gd name="T24" fmla="*/ 95561 w 613"/>
              <a:gd name="T25" fmla="*/ 212349 h 507"/>
              <a:gd name="T26" fmla="*/ 121044 w 613"/>
              <a:gd name="T27" fmla="*/ 245790 h 507"/>
              <a:gd name="T28" fmla="*/ 49373 w 613"/>
              <a:gd name="T29" fmla="*/ 245790 h 507"/>
              <a:gd name="T30" fmla="*/ 27076 w 613"/>
              <a:gd name="T31" fmla="*/ 254150 h 507"/>
              <a:gd name="T32" fmla="*/ 4778 w 613"/>
              <a:gd name="T33" fmla="*/ 297623 h 507"/>
              <a:gd name="T34" fmla="*/ 30261 w 613"/>
              <a:gd name="T35" fmla="*/ 334408 h 507"/>
              <a:gd name="T36" fmla="*/ 127414 w 613"/>
              <a:gd name="T37" fmla="*/ 327720 h 507"/>
              <a:gd name="T38" fmla="*/ 136971 w 613"/>
              <a:gd name="T39" fmla="*/ 352801 h 507"/>
              <a:gd name="T40" fmla="*/ 98746 w 613"/>
              <a:gd name="T41" fmla="*/ 406306 h 507"/>
              <a:gd name="T42" fmla="*/ 62115 w 613"/>
              <a:gd name="T43" fmla="*/ 409650 h 507"/>
              <a:gd name="T44" fmla="*/ 39817 w 613"/>
              <a:gd name="T45" fmla="*/ 451451 h 507"/>
              <a:gd name="T46" fmla="*/ 27076 w 613"/>
              <a:gd name="T47" fmla="*/ 478204 h 507"/>
              <a:gd name="T48" fmla="*/ 30261 w 613"/>
              <a:gd name="T49" fmla="*/ 504957 h 507"/>
              <a:gd name="T50" fmla="*/ 74856 w 613"/>
              <a:gd name="T51" fmla="*/ 536725 h 507"/>
              <a:gd name="T52" fmla="*/ 65300 w 613"/>
              <a:gd name="T53" fmla="*/ 586887 h 507"/>
              <a:gd name="T54" fmla="*/ 105117 w 613"/>
              <a:gd name="T55" fmla="*/ 556790 h 507"/>
              <a:gd name="T56" fmla="*/ 124229 w 613"/>
              <a:gd name="T57" fmla="*/ 598591 h 507"/>
              <a:gd name="T58" fmla="*/ 114673 w 613"/>
              <a:gd name="T59" fmla="*/ 648752 h 507"/>
              <a:gd name="T60" fmla="*/ 143341 w 613"/>
              <a:gd name="T61" fmla="*/ 625343 h 507"/>
              <a:gd name="T62" fmla="*/ 170417 w 613"/>
              <a:gd name="T63" fmla="*/ 625343 h 507"/>
              <a:gd name="T64" fmla="*/ 192714 w 613"/>
              <a:gd name="T65" fmla="*/ 642064 h 507"/>
              <a:gd name="T66" fmla="*/ 248458 w 613"/>
              <a:gd name="T67" fmla="*/ 611967 h 507"/>
              <a:gd name="T68" fmla="*/ 224568 w 613"/>
              <a:gd name="T69" fmla="*/ 680521 h 507"/>
              <a:gd name="T70" fmla="*/ 199085 w 613"/>
              <a:gd name="T71" fmla="*/ 740714 h 507"/>
              <a:gd name="T72" fmla="*/ 149712 w 613"/>
              <a:gd name="T73" fmla="*/ 785859 h 507"/>
              <a:gd name="T74" fmla="*/ 136971 w 613"/>
              <a:gd name="T75" fmla="*/ 789204 h 507"/>
              <a:gd name="T76" fmla="*/ 81227 w 613"/>
              <a:gd name="T77" fmla="*/ 825988 h 507"/>
              <a:gd name="T78" fmla="*/ 101932 w 613"/>
              <a:gd name="T79" fmla="*/ 822644 h 507"/>
              <a:gd name="T80" fmla="*/ 124229 w 613"/>
              <a:gd name="T81" fmla="*/ 822644 h 507"/>
              <a:gd name="T82" fmla="*/ 173602 w 613"/>
              <a:gd name="T83" fmla="*/ 805924 h 507"/>
              <a:gd name="T84" fmla="*/ 202270 w 613"/>
              <a:gd name="T85" fmla="*/ 772483 h 507"/>
              <a:gd name="T86" fmla="*/ 270756 w 613"/>
              <a:gd name="T87" fmla="*/ 697241 h 507"/>
              <a:gd name="T88" fmla="*/ 326499 w 613"/>
              <a:gd name="T89" fmla="*/ 632032 h 507"/>
              <a:gd name="T90" fmla="*/ 312165 w 613"/>
              <a:gd name="T91" fmla="*/ 598591 h 507"/>
              <a:gd name="T92" fmla="*/ 393392 w 613"/>
              <a:gd name="T93" fmla="*/ 494924 h 507"/>
              <a:gd name="T94" fmla="*/ 374280 w 613"/>
              <a:gd name="T95" fmla="*/ 553446 h 507"/>
              <a:gd name="T96" fmla="*/ 377465 w 613"/>
              <a:gd name="T97" fmla="*/ 583542 h 507"/>
              <a:gd name="T98" fmla="*/ 417282 w 613"/>
              <a:gd name="T99" fmla="*/ 563478 h 507"/>
              <a:gd name="T100" fmla="*/ 445950 w 613"/>
              <a:gd name="T101" fmla="*/ 540069 h 507"/>
              <a:gd name="T102" fmla="*/ 501694 w 613"/>
              <a:gd name="T103" fmla="*/ 504957 h 507"/>
              <a:gd name="T104" fmla="*/ 614775 w 613"/>
              <a:gd name="T105" fmla="*/ 509973 h 507"/>
              <a:gd name="T106" fmla="*/ 660962 w 613"/>
              <a:gd name="T107" fmla="*/ 516661 h 507"/>
              <a:gd name="T108" fmla="*/ 739004 w 613"/>
              <a:gd name="T109" fmla="*/ 550102 h 507"/>
              <a:gd name="T110" fmla="*/ 754930 w 613"/>
              <a:gd name="T111" fmla="*/ 513317 h 507"/>
              <a:gd name="T112" fmla="*/ 767672 w 613"/>
              <a:gd name="T113" fmla="*/ 504957 h 507"/>
              <a:gd name="T114" fmla="*/ 826601 w 613"/>
              <a:gd name="T115" fmla="*/ 533381 h 507"/>
              <a:gd name="T116" fmla="*/ 871196 w 613"/>
              <a:gd name="T117" fmla="*/ 580198 h 507"/>
              <a:gd name="T118" fmla="*/ 920569 w 613"/>
              <a:gd name="T119" fmla="*/ 611967 h 507"/>
              <a:gd name="T120" fmla="*/ 955608 w 613"/>
              <a:gd name="T121" fmla="*/ 632032 h 5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3"/>
              <a:gd name="T184" fmla="*/ 0 h 507"/>
              <a:gd name="T185" fmla="*/ 613 w 613"/>
              <a:gd name="T186" fmla="*/ 507 h 5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3" h="507">
                <a:moveTo>
                  <a:pt x="608" y="390"/>
                </a:moveTo>
                <a:lnTo>
                  <a:pt x="608" y="390"/>
                </a:lnTo>
                <a:lnTo>
                  <a:pt x="608" y="388"/>
                </a:lnTo>
                <a:lnTo>
                  <a:pt x="610" y="386"/>
                </a:lnTo>
                <a:lnTo>
                  <a:pt x="610" y="384"/>
                </a:lnTo>
                <a:lnTo>
                  <a:pt x="612" y="380"/>
                </a:lnTo>
                <a:lnTo>
                  <a:pt x="612" y="378"/>
                </a:lnTo>
                <a:lnTo>
                  <a:pt x="612" y="374"/>
                </a:lnTo>
                <a:lnTo>
                  <a:pt x="612" y="370"/>
                </a:lnTo>
                <a:lnTo>
                  <a:pt x="610" y="366"/>
                </a:lnTo>
                <a:lnTo>
                  <a:pt x="608" y="362"/>
                </a:lnTo>
                <a:lnTo>
                  <a:pt x="604" y="356"/>
                </a:lnTo>
                <a:lnTo>
                  <a:pt x="600" y="353"/>
                </a:lnTo>
                <a:lnTo>
                  <a:pt x="598" y="353"/>
                </a:lnTo>
                <a:lnTo>
                  <a:pt x="594" y="353"/>
                </a:lnTo>
                <a:lnTo>
                  <a:pt x="590" y="351"/>
                </a:lnTo>
                <a:lnTo>
                  <a:pt x="586" y="351"/>
                </a:lnTo>
                <a:lnTo>
                  <a:pt x="582" y="351"/>
                </a:lnTo>
                <a:lnTo>
                  <a:pt x="580" y="349"/>
                </a:lnTo>
                <a:lnTo>
                  <a:pt x="578" y="349"/>
                </a:lnTo>
                <a:lnTo>
                  <a:pt x="568" y="347"/>
                </a:lnTo>
                <a:lnTo>
                  <a:pt x="508" y="302"/>
                </a:lnTo>
                <a:lnTo>
                  <a:pt x="488" y="290"/>
                </a:lnTo>
                <a:lnTo>
                  <a:pt x="472" y="280"/>
                </a:lnTo>
                <a:lnTo>
                  <a:pt x="464" y="294"/>
                </a:lnTo>
                <a:lnTo>
                  <a:pt x="464" y="302"/>
                </a:lnTo>
                <a:lnTo>
                  <a:pt x="453" y="311"/>
                </a:lnTo>
                <a:lnTo>
                  <a:pt x="427" y="296"/>
                </a:lnTo>
                <a:lnTo>
                  <a:pt x="425" y="296"/>
                </a:lnTo>
                <a:lnTo>
                  <a:pt x="423" y="292"/>
                </a:lnTo>
                <a:lnTo>
                  <a:pt x="419" y="290"/>
                </a:lnTo>
                <a:lnTo>
                  <a:pt x="413" y="288"/>
                </a:lnTo>
                <a:lnTo>
                  <a:pt x="409" y="288"/>
                </a:lnTo>
                <a:lnTo>
                  <a:pt x="406" y="290"/>
                </a:lnTo>
                <a:lnTo>
                  <a:pt x="400" y="294"/>
                </a:lnTo>
                <a:lnTo>
                  <a:pt x="398" y="296"/>
                </a:lnTo>
                <a:lnTo>
                  <a:pt x="394" y="296"/>
                </a:lnTo>
                <a:lnTo>
                  <a:pt x="390" y="296"/>
                </a:lnTo>
                <a:lnTo>
                  <a:pt x="388" y="296"/>
                </a:lnTo>
                <a:lnTo>
                  <a:pt x="304" y="17"/>
                </a:lnTo>
                <a:lnTo>
                  <a:pt x="302" y="17"/>
                </a:lnTo>
                <a:lnTo>
                  <a:pt x="298" y="15"/>
                </a:lnTo>
                <a:lnTo>
                  <a:pt x="292" y="13"/>
                </a:lnTo>
                <a:lnTo>
                  <a:pt x="288" y="11"/>
                </a:lnTo>
                <a:lnTo>
                  <a:pt x="280" y="11"/>
                </a:lnTo>
                <a:lnTo>
                  <a:pt x="274" y="11"/>
                </a:lnTo>
                <a:lnTo>
                  <a:pt x="266" y="13"/>
                </a:lnTo>
                <a:lnTo>
                  <a:pt x="260" y="17"/>
                </a:lnTo>
                <a:lnTo>
                  <a:pt x="258" y="17"/>
                </a:lnTo>
                <a:lnTo>
                  <a:pt x="253" y="17"/>
                </a:lnTo>
                <a:lnTo>
                  <a:pt x="245" y="17"/>
                </a:lnTo>
                <a:lnTo>
                  <a:pt x="237" y="17"/>
                </a:lnTo>
                <a:lnTo>
                  <a:pt x="229" y="17"/>
                </a:lnTo>
                <a:lnTo>
                  <a:pt x="225" y="17"/>
                </a:lnTo>
                <a:lnTo>
                  <a:pt x="219" y="15"/>
                </a:lnTo>
                <a:lnTo>
                  <a:pt x="217" y="15"/>
                </a:lnTo>
                <a:lnTo>
                  <a:pt x="215" y="15"/>
                </a:lnTo>
                <a:lnTo>
                  <a:pt x="213" y="15"/>
                </a:lnTo>
                <a:lnTo>
                  <a:pt x="211" y="15"/>
                </a:lnTo>
                <a:lnTo>
                  <a:pt x="207" y="15"/>
                </a:lnTo>
                <a:lnTo>
                  <a:pt x="205" y="15"/>
                </a:lnTo>
                <a:lnTo>
                  <a:pt x="204" y="15"/>
                </a:lnTo>
                <a:lnTo>
                  <a:pt x="202" y="15"/>
                </a:lnTo>
                <a:lnTo>
                  <a:pt x="198" y="17"/>
                </a:lnTo>
                <a:lnTo>
                  <a:pt x="194" y="17"/>
                </a:lnTo>
                <a:lnTo>
                  <a:pt x="190" y="17"/>
                </a:lnTo>
                <a:lnTo>
                  <a:pt x="186" y="15"/>
                </a:lnTo>
                <a:lnTo>
                  <a:pt x="182" y="11"/>
                </a:lnTo>
                <a:lnTo>
                  <a:pt x="176" y="7"/>
                </a:lnTo>
                <a:lnTo>
                  <a:pt x="174" y="7"/>
                </a:lnTo>
                <a:lnTo>
                  <a:pt x="172" y="9"/>
                </a:lnTo>
                <a:lnTo>
                  <a:pt x="170" y="9"/>
                </a:lnTo>
                <a:lnTo>
                  <a:pt x="168" y="9"/>
                </a:lnTo>
                <a:lnTo>
                  <a:pt x="166" y="9"/>
                </a:lnTo>
                <a:lnTo>
                  <a:pt x="164" y="11"/>
                </a:lnTo>
                <a:lnTo>
                  <a:pt x="154" y="1"/>
                </a:lnTo>
                <a:lnTo>
                  <a:pt x="147" y="7"/>
                </a:lnTo>
                <a:lnTo>
                  <a:pt x="145" y="0"/>
                </a:lnTo>
                <a:lnTo>
                  <a:pt x="131" y="0"/>
                </a:lnTo>
                <a:lnTo>
                  <a:pt x="123" y="9"/>
                </a:lnTo>
                <a:lnTo>
                  <a:pt x="121" y="11"/>
                </a:lnTo>
                <a:lnTo>
                  <a:pt x="119" y="11"/>
                </a:lnTo>
                <a:lnTo>
                  <a:pt x="115" y="13"/>
                </a:lnTo>
                <a:lnTo>
                  <a:pt x="111" y="13"/>
                </a:lnTo>
                <a:lnTo>
                  <a:pt x="107" y="13"/>
                </a:lnTo>
                <a:lnTo>
                  <a:pt x="105" y="15"/>
                </a:lnTo>
                <a:lnTo>
                  <a:pt x="103" y="17"/>
                </a:lnTo>
                <a:lnTo>
                  <a:pt x="102" y="19"/>
                </a:lnTo>
                <a:lnTo>
                  <a:pt x="98" y="23"/>
                </a:lnTo>
                <a:lnTo>
                  <a:pt x="96" y="25"/>
                </a:lnTo>
                <a:lnTo>
                  <a:pt x="94" y="27"/>
                </a:lnTo>
                <a:lnTo>
                  <a:pt x="92" y="27"/>
                </a:lnTo>
                <a:lnTo>
                  <a:pt x="88" y="27"/>
                </a:lnTo>
                <a:lnTo>
                  <a:pt x="84" y="31"/>
                </a:lnTo>
                <a:lnTo>
                  <a:pt x="78" y="35"/>
                </a:lnTo>
                <a:lnTo>
                  <a:pt x="72" y="41"/>
                </a:lnTo>
                <a:lnTo>
                  <a:pt x="66" y="50"/>
                </a:lnTo>
                <a:lnTo>
                  <a:pt x="60" y="62"/>
                </a:lnTo>
                <a:lnTo>
                  <a:pt x="58" y="64"/>
                </a:lnTo>
                <a:lnTo>
                  <a:pt x="56" y="68"/>
                </a:lnTo>
                <a:lnTo>
                  <a:pt x="52" y="68"/>
                </a:lnTo>
                <a:lnTo>
                  <a:pt x="52" y="70"/>
                </a:lnTo>
                <a:lnTo>
                  <a:pt x="35" y="70"/>
                </a:lnTo>
                <a:lnTo>
                  <a:pt x="25" y="86"/>
                </a:lnTo>
                <a:lnTo>
                  <a:pt x="25" y="88"/>
                </a:lnTo>
                <a:lnTo>
                  <a:pt x="29" y="90"/>
                </a:lnTo>
                <a:lnTo>
                  <a:pt x="35" y="92"/>
                </a:lnTo>
                <a:lnTo>
                  <a:pt x="41" y="96"/>
                </a:lnTo>
                <a:lnTo>
                  <a:pt x="49" y="101"/>
                </a:lnTo>
                <a:lnTo>
                  <a:pt x="52" y="107"/>
                </a:lnTo>
                <a:lnTo>
                  <a:pt x="54" y="117"/>
                </a:lnTo>
                <a:lnTo>
                  <a:pt x="56" y="125"/>
                </a:lnTo>
                <a:lnTo>
                  <a:pt x="60" y="127"/>
                </a:lnTo>
                <a:lnTo>
                  <a:pt x="62" y="127"/>
                </a:lnTo>
                <a:lnTo>
                  <a:pt x="66" y="127"/>
                </a:lnTo>
                <a:lnTo>
                  <a:pt x="70" y="127"/>
                </a:lnTo>
                <a:lnTo>
                  <a:pt x="74" y="127"/>
                </a:lnTo>
                <a:lnTo>
                  <a:pt x="76" y="129"/>
                </a:lnTo>
                <a:lnTo>
                  <a:pt x="80" y="143"/>
                </a:lnTo>
                <a:lnTo>
                  <a:pt x="92" y="143"/>
                </a:lnTo>
                <a:lnTo>
                  <a:pt x="90" y="147"/>
                </a:lnTo>
                <a:lnTo>
                  <a:pt x="76" y="147"/>
                </a:lnTo>
                <a:lnTo>
                  <a:pt x="70" y="135"/>
                </a:lnTo>
                <a:lnTo>
                  <a:pt x="66" y="139"/>
                </a:lnTo>
                <a:lnTo>
                  <a:pt x="76" y="151"/>
                </a:lnTo>
                <a:lnTo>
                  <a:pt x="86" y="152"/>
                </a:lnTo>
                <a:lnTo>
                  <a:pt x="76" y="160"/>
                </a:lnTo>
                <a:lnTo>
                  <a:pt x="52" y="154"/>
                </a:lnTo>
                <a:lnTo>
                  <a:pt x="52" y="141"/>
                </a:lnTo>
                <a:lnTo>
                  <a:pt x="31" y="147"/>
                </a:lnTo>
                <a:lnTo>
                  <a:pt x="31" y="149"/>
                </a:lnTo>
                <a:lnTo>
                  <a:pt x="31" y="152"/>
                </a:lnTo>
                <a:lnTo>
                  <a:pt x="31" y="154"/>
                </a:lnTo>
                <a:lnTo>
                  <a:pt x="31" y="156"/>
                </a:lnTo>
                <a:lnTo>
                  <a:pt x="29" y="156"/>
                </a:lnTo>
                <a:lnTo>
                  <a:pt x="25" y="154"/>
                </a:lnTo>
                <a:lnTo>
                  <a:pt x="21" y="151"/>
                </a:lnTo>
                <a:lnTo>
                  <a:pt x="17" y="152"/>
                </a:lnTo>
                <a:lnTo>
                  <a:pt x="13" y="152"/>
                </a:lnTo>
                <a:lnTo>
                  <a:pt x="9" y="154"/>
                </a:lnTo>
                <a:lnTo>
                  <a:pt x="5" y="158"/>
                </a:lnTo>
                <a:lnTo>
                  <a:pt x="1" y="160"/>
                </a:lnTo>
                <a:lnTo>
                  <a:pt x="0" y="164"/>
                </a:lnTo>
                <a:lnTo>
                  <a:pt x="0" y="168"/>
                </a:lnTo>
                <a:lnTo>
                  <a:pt x="0" y="170"/>
                </a:lnTo>
                <a:lnTo>
                  <a:pt x="0" y="172"/>
                </a:lnTo>
                <a:lnTo>
                  <a:pt x="1" y="174"/>
                </a:lnTo>
                <a:lnTo>
                  <a:pt x="3" y="178"/>
                </a:lnTo>
                <a:lnTo>
                  <a:pt x="5" y="180"/>
                </a:lnTo>
                <a:lnTo>
                  <a:pt x="7" y="182"/>
                </a:lnTo>
                <a:lnTo>
                  <a:pt x="9" y="182"/>
                </a:lnTo>
                <a:lnTo>
                  <a:pt x="9" y="184"/>
                </a:lnTo>
                <a:lnTo>
                  <a:pt x="15" y="190"/>
                </a:lnTo>
                <a:lnTo>
                  <a:pt x="15" y="192"/>
                </a:lnTo>
                <a:lnTo>
                  <a:pt x="15" y="194"/>
                </a:lnTo>
                <a:lnTo>
                  <a:pt x="17" y="198"/>
                </a:lnTo>
                <a:lnTo>
                  <a:pt x="19" y="200"/>
                </a:lnTo>
                <a:lnTo>
                  <a:pt x="25" y="202"/>
                </a:lnTo>
                <a:lnTo>
                  <a:pt x="33" y="203"/>
                </a:lnTo>
                <a:lnTo>
                  <a:pt x="45" y="203"/>
                </a:lnTo>
                <a:lnTo>
                  <a:pt x="47" y="203"/>
                </a:lnTo>
                <a:lnTo>
                  <a:pt x="51" y="205"/>
                </a:lnTo>
                <a:lnTo>
                  <a:pt x="52" y="207"/>
                </a:lnTo>
                <a:lnTo>
                  <a:pt x="54" y="207"/>
                </a:lnTo>
                <a:lnTo>
                  <a:pt x="66" y="207"/>
                </a:lnTo>
                <a:lnTo>
                  <a:pt x="80" y="196"/>
                </a:lnTo>
                <a:lnTo>
                  <a:pt x="84" y="196"/>
                </a:lnTo>
                <a:lnTo>
                  <a:pt x="88" y="194"/>
                </a:lnTo>
                <a:lnTo>
                  <a:pt x="92" y="194"/>
                </a:lnTo>
                <a:lnTo>
                  <a:pt x="94" y="196"/>
                </a:lnTo>
                <a:lnTo>
                  <a:pt x="94" y="198"/>
                </a:lnTo>
                <a:lnTo>
                  <a:pt x="92" y="202"/>
                </a:lnTo>
                <a:lnTo>
                  <a:pt x="84" y="205"/>
                </a:lnTo>
                <a:lnTo>
                  <a:pt x="84" y="207"/>
                </a:lnTo>
                <a:lnTo>
                  <a:pt x="86" y="211"/>
                </a:lnTo>
                <a:lnTo>
                  <a:pt x="88" y="217"/>
                </a:lnTo>
                <a:lnTo>
                  <a:pt x="90" y="223"/>
                </a:lnTo>
                <a:lnTo>
                  <a:pt x="90" y="229"/>
                </a:lnTo>
                <a:lnTo>
                  <a:pt x="88" y="233"/>
                </a:lnTo>
                <a:lnTo>
                  <a:pt x="80" y="237"/>
                </a:lnTo>
                <a:lnTo>
                  <a:pt x="70" y="237"/>
                </a:lnTo>
                <a:lnTo>
                  <a:pt x="68" y="239"/>
                </a:lnTo>
                <a:lnTo>
                  <a:pt x="66" y="239"/>
                </a:lnTo>
                <a:lnTo>
                  <a:pt x="64" y="241"/>
                </a:lnTo>
                <a:lnTo>
                  <a:pt x="62" y="243"/>
                </a:lnTo>
                <a:lnTo>
                  <a:pt x="60" y="245"/>
                </a:lnTo>
                <a:lnTo>
                  <a:pt x="58" y="249"/>
                </a:lnTo>
                <a:lnTo>
                  <a:pt x="56" y="251"/>
                </a:lnTo>
                <a:lnTo>
                  <a:pt x="56" y="249"/>
                </a:lnTo>
                <a:lnTo>
                  <a:pt x="52" y="247"/>
                </a:lnTo>
                <a:lnTo>
                  <a:pt x="51" y="245"/>
                </a:lnTo>
                <a:lnTo>
                  <a:pt x="47" y="245"/>
                </a:lnTo>
                <a:lnTo>
                  <a:pt x="41" y="245"/>
                </a:lnTo>
                <a:lnTo>
                  <a:pt x="39" y="245"/>
                </a:lnTo>
                <a:lnTo>
                  <a:pt x="35" y="249"/>
                </a:lnTo>
                <a:lnTo>
                  <a:pt x="35" y="256"/>
                </a:lnTo>
                <a:lnTo>
                  <a:pt x="35" y="258"/>
                </a:lnTo>
                <a:lnTo>
                  <a:pt x="35" y="260"/>
                </a:lnTo>
                <a:lnTo>
                  <a:pt x="35" y="262"/>
                </a:lnTo>
                <a:lnTo>
                  <a:pt x="33" y="264"/>
                </a:lnTo>
                <a:lnTo>
                  <a:pt x="33" y="266"/>
                </a:lnTo>
                <a:lnTo>
                  <a:pt x="31" y="270"/>
                </a:lnTo>
                <a:lnTo>
                  <a:pt x="29" y="270"/>
                </a:lnTo>
                <a:lnTo>
                  <a:pt x="25" y="270"/>
                </a:lnTo>
                <a:lnTo>
                  <a:pt x="25" y="272"/>
                </a:lnTo>
                <a:lnTo>
                  <a:pt x="23" y="272"/>
                </a:lnTo>
                <a:lnTo>
                  <a:pt x="23" y="276"/>
                </a:lnTo>
                <a:lnTo>
                  <a:pt x="21" y="278"/>
                </a:lnTo>
                <a:lnTo>
                  <a:pt x="19" y="280"/>
                </a:lnTo>
                <a:lnTo>
                  <a:pt x="19" y="284"/>
                </a:lnTo>
                <a:lnTo>
                  <a:pt x="19" y="286"/>
                </a:lnTo>
                <a:lnTo>
                  <a:pt x="17" y="286"/>
                </a:lnTo>
                <a:lnTo>
                  <a:pt x="15" y="288"/>
                </a:lnTo>
                <a:lnTo>
                  <a:pt x="13" y="292"/>
                </a:lnTo>
                <a:lnTo>
                  <a:pt x="11" y="294"/>
                </a:lnTo>
                <a:lnTo>
                  <a:pt x="9" y="296"/>
                </a:lnTo>
                <a:lnTo>
                  <a:pt x="11" y="296"/>
                </a:lnTo>
                <a:lnTo>
                  <a:pt x="13" y="296"/>
                </a:lnTo>
                <a:lnTo>
                  <a:pt x="21" y="296"/>
                </a:lnTo>
                <a:lnTo>
                  <a:pt x="21" y="298"/>
                </a:lnTo>
                <a:lnTo>
                  <a:pt x="19" y="302"/>
                </a:lnTo>
                <a:lnTo>
                  <a:pt x="19" y="303"/>
                </a:lnTo>
                <a:lnTo>
                  <a:pt x="21" y="305"/>
                </a:lnTo>
                <a:lnTo>
                  <a:pt x="23" y="309"/>
                </a:lnTo>
                <a:lnTo>
                  <a:pt x="27" y="311"/>
                </a:lnTo>
                <a:lnTo>
                  <a:pt x="31" y="315"/>
                </a:lnTo>
                <a:lnTo>
                  <a:pt x="35" y="319"/>
                </a:lnTo>
                <a:lnTo>
                  <a:pt x="41" y="321"/>
                </a:lnTo>
                <a:lnTo>
                  <a:pt x="47" y="321"/>
                </a:lnTo>
                <a:lnTo>
                  <a:pt x="45" y="323"/>
                </a:lnTo>
                <a:lnTo>
                  <a:pt x="43" y="325"/>
                </a:lnTo>
                <a:lnTo>
                  <a:pt x="39" y="329"/>
                </a:lnTo>
                <a:lnTo>
                  <a:pt x="35" y="335"/>
                </a:lnTo>
                <a:lnTo>
                  <a:pt x="33" y="339"/>
                </a:lnTo>
                <a:lnTo>
                  <a:pt x="31" y="343"/>
                </a:lnTo>
                <a:lnTo>
                  <a:pt x="33" y="345"/>
                </a:lnTo>
                <a:lnTo>
                  <a:pt x="37" y="347"/>
                </a:lnTo>
                <a:lnTo>
                  <a:pt x="39" y="347"/>
                </a:lnTo>
                <a:lnTo>
                  <a:pt x="41" y="351"/>
                </a:lnTo>
                <a:lnTo>
                  <a:pt x="43" y="353"/>
                </a:lnTo>
                <a:lnTo>
                  <a:pt x="47" y="354"/>
                </a:lnTo>
                <a:lnTo>
                  <a:pt x="51" y="356"/>
                </a:lnTo>
                <a:lnTo>
                  <a:pt x="52" y="354"/>
                </a:lnTo>
                <a:lnTo>
                  <a:pt x="58" y="351"/>
                </a:lnTo>
                <a:lnTo>
                  <a:pt x="62" y="341"/>
                </a:lnTo>
                <a:lnTo>
                  <a:pt x="64" y="339"/>
                </a:lnTo>
                <a:lnTo>
                  <a:pt x="66" y="335"/>
                </a:lnTo>
                <a:lnTo>
                  <a:pt x="66" y="333"/>
                </a:lnTo>
                <a:lnTo>
                  <a:pt x="66" y="335"/>
                </a:lnTo>
                <a:lnTo>
                  <a:pt x="66" y="337"/>
                </a:lnTo>
                <a:lnTo>
                  <a:pt x="66" y="341"/>
                </a:lnTo>
                <a:lnTo>
                  <a:pt x="66" y="345"/>
                </a:lnTo>
                <a:lnTo>
                  <a:pt x="68" y="349"/>
                </a:lnTo>
                <a:lnTo>
                  <a:pt x="70" y="353"/>
                </a:lnTo>
                <a:lnTo>
                  <a:pt x="72" y="354"/>
                </a:lnTo>
                <a:lnTo>
                  <a:pt x="76" y="358"/>
                </a:lnTo>
                <a:lnTo>
                  <a:pt x="78" y="358"/>
                </a:lnTo>
                <a:lnTo>
                  <a:pt x="78" y="360"/>
                </a:lnTo>
                <a:lnTo>
                  <a:pt x="78" y="364"/>
                </a:lnTo>
                <a:lnTo>
                  <a:pt x="76" y="366"/>
                </a:lnTo>
                <a:lnTo>
                  <a:pt x="76" y="370"/>
                </a:lnTo>
                <a:lnTo>
                  <a:pt x="74" y="372"/>
                </a:lnTo>
                <a:lnTo>
                  <a:pt x="74" y="374"/>
                </a:lnTo>
                <a:lnTo>
                  <a:pt x="72" y="386"/>
                </a:lnTo>
                <a:lnTo>
                  <a:pt x="72" y="388"/>
                </a:lnTo>
                <a:lnTo>
                  <a:pt x="74" y="392"/>
                </a:lnTo>
                <a:lnTo>
                  <a:pt x="74" y="394"/>
                </a:lnTo>
                <a:lnTo>
                  <a:pt x="76" y="394"/>
                </a:lnTo>
                <a:lnTo>
                  <a:pt x="78" y="394"/>
                </a:lnTo>
                <a:lnTo>
                  <a:pt x="82" y="390"/>
                </a:lnTo>
                <a:lnTo>
                  <a:pt x="88" y="380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92" y="372"/>
                </a:lnTo>
                <a:lnTo>
                  <a:pt x="94" y="374"/>
                </a:lnTo>
                <a:lnTo>
                  <a:pt x="98" y="376"/>
                </a:lnTo>
                <a:lnTo>
                  <a:pt x="102" y="380"/>
                </a:lnTo>
                <a:lnTo>
                  <a:pt x="103" y="380"/>
                </a:lnTo>
                <a:lnTo>
                  <a:pt x="103" y="378"/>
                </a:lnTo>
                <a:lnTo>
                  <a:pt x="103" y="376"/>
                </a:lnTo>
                <a:lnTo>
                  <a:pt x="105" y="374"/>
                </a:lnTo>
                <a:lnTo>
                  <a:pt x="105" y="372"/>
                </a:lnTo>
                <a:lnTo>
                  <a:pt x="107" y="374"/>
                </a:lnTo>
                <a:lnTo>
                  <a:pt x="109" y="376"/>
                </a:lnTo>
                <a:lnTo>
                  <a:pt x="111" y="384"/>
                </a:lnTo>
                <a:lnTo>
                  <a:pt x="111" y="386"/>
                </a:lnTo>
                <a:lnTo>
                  <a:pt x="111" y="388"/>
                </a:lnTo>
                <a:lnTo>
                  <a:pt x="113" y="392"/>
                </a:lnTo>
                <a:lnTo>
                  <a:pt x="115" y="394"/>
                </a:lnTo>
                <a:lnTo>
                  <a:pt x="117" y="396"/>
                </a:lnTo>
                <a:lnTo>
                  <a:pt x="119" y="394"/>
                </a:lnTo>
                <a:lnTo>
                  <a:pt x="121" y="392"/>
                </a:lnTo>
                <a:lnTo>
                  <a:pt x="121" y="384"/>
                </a:lnTo>
                <a:lnTo>
                  <a:pt x="123" y="384"/>
                </a:lnTo>
                <a:lnTo>
                  <a:pt x="127" y="386"/>
                </a:lnTo>
                <a:lnTo>
                  <a:pt x="131" y="386"/>
                </a:lnTo>
                <a:lnTo>
                  <a:pt x="137" y="386"/>
                </a:lnTo>
                <a:lnTo>
                  <a:pt x="143" y="382"/>
                </a:lnTo>
                <a:lnTo>
                  <a:pt x="149" y="376"/>
                </a:lnTo>
                <a:lnTo>
                  <a:pt x="156" y="366"/>
                </a:lnTo>
                <a:lnTo>
                  <a:pt x="154" y="370"/>
                </a:lnTo>
                <a:lnTo>
                  <a:pt x="153" y="374"/>
                </a:lnTo>
                <a:lnTo>
                  <a:pt x="151" y="380"/>
                </a:lnTo>
                <a:lnTo>
                  <a:pt x="147" y="384"/>
                </a:lnTo>
                <a:lnTo>
                  <a:pt x="147" y="388"/>
                </a:lnTo>
                <a:lnTo>
                  <a:pt x="145" y="392"/>
                </a:lnTo>
                <a:lnTo>
                  <a:pt x="143" y="394"/>
                </a:lnTo>
                <a:lnTo>
                  <a:pt x="143" y="400"/>
                </a:lnTo>
                <a:lnTo>
                  <a:pt x="141" y="407"/>
                </a:lnTo>
                <a:lnTo>
                  <a:pt x="141" y="413"/>
                </a:lnTo>
                <a:lnTo>
                  <a:pt x="137" y="421"/>
                </a:lnTo>
                <a:lnTo>
                  <a:pt x="135" y="427"/>
                </a:lnTo>
                <a:lnTo>
                  <a:pt x="131" y="433"/>
                </a:lnTo>
                <a:lnTo>
                  <a:pt x="125" y="435"/>
                </a:lnTo>
                <a:lnTo>
                  <a:pt x="125" y="437"/>
                </a:lnTo>
                <a:lnTo>
                  <a:pt x="127" y="437"/>
                </a:lnTo>
                <a:lnTo>
                  <a:pt x="127" y="439"/>
                </a:lnTo>
                <a:lnTo>
                  <a:pt x="125" y="443"/>
                </a:lnTo>
                <a:lnTo>
                  <a:pt x="123" y="445"/>
                </a:lnTo>
                <a:lnTo>
                  <a:pt x="119" y="449"/>
                </a:lnTo>
                <a:lnTo>
                  <a:pt x="111" y="453"/>
                </a:lnTo>
                <a:lnTo>
                  <a:pt x="109" y="455"/>
                </a:lnTo>
                <a:lnTo>
                  <a:pt x="103" y="456"/>
                </a:lnTo>
                <a:lnTo>
                  <a:pt x="100" y="460"/>
                </a:lnTo>
                <a:lnTo>
                  <a:pt x="96" y="462"/>
                </a:lnTo>
                <a:lnTo>
                  <a:pt x="94" y="466"/>
                </a:lnTo>
                <a:lnTo>
                  <a:pt x="94" y="470"/>
                </a:lnTo>
                <a:lnTo>
                  <a:pt x="96" y="474"/>
                </a:lnTo>
                <a:lnTo>
                  <a:pt x="96" y="476"/>
                </a:lnTo>
                <a:lnTo>
                  <a:pt x="96" y="478"/>
                </a:lnTo>
                <a:lnTo>
                  <a:pt x="94" y="480"/>
                </a:lnTo>
                <a:lnTo>
                  <a:pt x="92" y="480"/>
                </a:lnTo>
                <a:lnTo>
                  <a:pt x="90" y="482"/>
                </a:lnTo>
                <a:lnTo>
                  <a:pt x="88" y="480"/>
                </a:lnTo>
                <a:lnTo>
                  <a:pt x="86" y="478"/>
                </a:lnTo>
                <a:lnTo>
                  <a:pt x="86" y="472"/>
                </a:lnTo>
                <a:lnTo>
                  <a:pt x="84" y="472"/>
                </a:lnTo>
                <a:lnTo>
                  <a:pt x="80" y="472"/>
                </a:lnTo>
                <a:lnTo>
                  <a:pt x="78" y="472"/>
                </a:lnTo>
                <a:lnTo>
                  <a:pt x="76" y="474"/>
                </a:lnTo>
                <a:lnTo>
                  <a:pt x="72" y="474"/>
                </a:lnTo>
                <a:lnTo>
                  <a:pt x="70" y="474"/>
                </a:lnTo>
                <a:lnTo>
                  <a:pt x="52" y="494"/>
                </a:lnTo>
                <a:lnTo>
                  <a:pt x="51" y="494"/>
                </a:lnTo>
                <a:lnTo>
                  <a:pt x="51" y="496"/>
                </a:lnTo>
                <a:lnTo>
                  <a:pt x="49" y="500"/>
                </a:lnTo>
                <a:lnTo>
                  <a:pt x="47" y="502"/>
                </a:lnTo>
                <a:lnTo>
                  <a:pt x="47" y="506"/>
                </a:lnTo>
                <a:lnTo>
                  <a:pt x="49" y="506"/>
                </a:lnTo>
                <a:lnTo>
                  <a:pt x="51" y="504"/>
                </a:lnTo>
                <a:lnTo>
                  <a:pt x="56" y="500"/>
                </a:lnTo>
                <a:lnTo>
                  <a:pt x="58" y="498"/>
                </a:lnTo>
                <a:lnTo>
                  <a:pt x="62" y="496"/>
                </a:lnTo>
                <a:lnTo>
                  <a:pt x="64" y="492"/>
                </a:lnTo>
                <a:lnTo>
                  <a:pt x="68" y="490"/>
                </a:lnTo>
                <a:lnTo>
                  <a:pt x="72" y="486"/>
                </a:lnTo>
                <a:lnTo>
                  <a:pt x="74" y="484"/>
                </a:lnTo>
                <a:lnTo>
                  <a:pt x="76" y="482"/>
                </a:lnTo>
                <a:lnTo>
                  <a:pt x="76" y="484"/>
                </a:lnTo>
                <a:lnTo>
                  <a:pt x="76" y="488"/>
                </a:lnTo>
                <a:lnTo>
                  <a:pt x="76" y="490"/>
                </a:lnTo>
                <a:lnTo>
                  <a:pt x="78" y="492"/>
                </a:lnTo>
                <a:lnTo>
                  <a:pt x="82" y="492"/>
                </a:lnTo>
                <a:lnTo>
                  <a:pt x="88" y="490"/>
                </a:lnTo>
                <a:lnTo>
                  <a:pt x="98" y="484"/>
                </a:lnTo>
                <a:lnTo>
                  <a:pt x="100" y="480"/>
                </a:lnTo>
                <a:lnTo>
                  <a:pt x="102" y="478"/>
                </a:lnTo>
                <a:lnTo>
                  <a:pt x="103" y="478"/>
                </a:lnTo>
                <a:lnTo>
                  <a:pt x="107" y="484"/>
                </a:lnTo>
                <a:lnTo>
                  <a:pt x="109" y="484"/>
                </a:lnTo>
                <a:lnTo>
                  <a:pt x="109" y="482"/>
                </a:lnTo>
                <a:lnTo>
                  <a:pt x="109" y="480"/>
                </a:lnTo>
                <a:lnTo>
                  <a:pt x="111" y="476"/>
                </a:lnTo>
                <a:lnTo>
                  <a:pt x="113" y="472"/>
                </a:lnTo>
                <a:lnTo>
                  <a:pt x="117" y="470"/>
                </a:lnTo>
                <a:lnTo>
                  <a:pt x="123" y="468"/>
                </a:lnTo>
                <a:lnTo>
                  <a:pt x="131" y="468"/>
                </a:lnTo>
                <a:lnTo>
                  <a:pt x="131" y="466"/>
                </a:lnTo>
                <a:lnTo>
                  <a:pt x="129" y="466"/>
                </a:lnTo>
                <a:lnTo>
                  <a:pt x="127" y="464"/>
                </a:lnTo>
                <a:lnTo>
                  <a:pt x="127" y="462"/>
                </a:lnTo>
                <a:lnTo>
                  <a:pt x="129" y="456"/>
                </a:lnTo>
                <a:lnTo>
                  <a:pt x="135" y="453"/>
                </a:lnTo>
                <a:lnTo>
                  <a:pt x="143" y="445"/>
                </a:lnTo>
                <a:lnTo>
                  <a:pt x="156" y="437"/>
                </a:lnTo>
                <a:lnTo>
                  <a:pt x="158" y="437"/>
                </a:lnTo>
                <a:lnTo>
                  <a:pt x="156" y="435"/>
                </a:lnTo>
                <a:lnTo>
                  <a:pt x="156" y="433"/>
                </a:lnTo>
                <a:lnTo>
                  <a:pt x="158" y="429"/>
                </a:lnTo>
                <a:lnTo>
                  <a:pt x="162" y="425"/>
                </a:lnTo>
                <a:lnTo>
                  <a:pt x="170" y="417"/>
                </a:lnTo>
                <a:lnTo>
                  <a:pt x="180" y="409"/>
                </a:lnTo>
                <a:lnTo>
                  <a:pt x="196" y="396"/>
                </a:lnTo>
                <a:lnTo>
                  <a:pt x="198" y="394"/>
                </a:lnTo>
                <a:lnTo>
                  <a:pt x="200" y="388"/>
                </a:lnTo>
                <a:lnTo>
                  <a:pt x="200" y="384"/>
                </a:lnTo>
                <a:lnTo>
                  <a:pt x="202" y="382"/>
                </a:lnTo>
                <a:lnTo>
                  <a:pt x="204" y="380"/>
                </a:lnTo>
                <a:lnTo>
                  <a:pt x="205" y="378"/>
                </a:lnTo>
                <a:lnTo>
                  <a:pt x="205" y="376"/>
                </a:lnTo>
                <a:lnTo>
                  <a:pt x="207" y="374"/>
                </a:lnTo>
                <a:lnTo>
                  <a:pt x="205" y="370"/>
                </a:lnTo>
                <a:lnTo>
                  <a:pt x="204" y="368"/>
                </a:lnTo>
                <a:lnTo>
                  <a:pt x="196" y="368"/>
                </a:lnTo>
                <a:lnTo>
                  <a:pt x="194" y="368"/>
                </a:lnTo>
                <a:lnTo>
                  <a:pt x="194" y="366"/>
                </a:lnTo>
                <a:lnTo>
                  <a:pt x="194" y="364"/>
                </a:lnTo>
                <a:lnTo>
                  <a:pt x="196" y="358"/>
                </a:lnTo>
                <a:lnTo>
                  <a:pt x="200" y="353"/>
                </a:lnTo>
                <a:lnTo>
                  <a:pt x="205" y="347"/>
                </a:lnTo>
                <a:lnTo>
                  <a:pt x="215" y="337"/>
                </a:lnTo>
                <a:lnTo>
                  <a:pt x="217" y="333"/>
                </a:lnTo>
                <a:lnTo>
                  <a:pt x="219" y="327"/>
                </a:lnTo>
                <a:lnTo>
                  <a:pt x="221" y="317"/>
                </a:lnTo>
                <a:lnTo>
                  <a:pt x="225" y="307"/>
                </a:lnTo>
                <a:lnTo>
                  <a:pt x="229" y="298"/>
                </a:lnTo>
                <a:lnTo>
                  <a:pt x="237" y="296"/>
                </a:lnTo>
                <a:lnTo>
                  <a:pt x="247" y="296"/>
                </a:lnTo>
                <a:lnTo>
                  <a:pt x="258" y="302"/>
                </a:lnTo>
                <a:lnTo>
                  <a:pt x="256" y="302"/>
                </a:lnTo>
                <a:lnTo>
                  <a:pt x="253" y="302"/>
                </a:lnTo>
                <a:lnTo>
                  <a:pt x="247" y="303"/>
                </a:lnTo>
                <a:lnTo>
                  <a:pt x="239" y="303"/>
                </a:lnTo>
                <a:lnTo>
                  <a:pt x="235" y="307"/>
                </a:lnTo>
                <a:lnTo>
                  <a:pt x="231" y="313"/>
                </a:lnTo>
                <a:lnTo>
                  <a:pt x="231" y="321"/>
                </a:lnTo>
                <a:lnTo>
                  <a:pt x="235" y="331"/>
                </a:lnTo>
                <a:lnTo>
                  <a:pt x="235" y="333"/>
                </a:lnTo>
                <a:lnTo>
                  <a:pt x="233" y="337"/>
                </a:lnTo>
                <a:lnTo>
                  <a:pt x="229" y="341"/>
                </a:lnTo>
                <a:lnTo>
                  <a:pt x="229" y="345"/>
                </a:lnTo>
                <a:lnTo>
                  <a:pt x="229" y="347"/>
                </a:lnTo>
                <a:lnTo>
                  <a:pt x="229" y="349"/>
                </a:lnTo>
                <a:lnTo>
                  <a:pt x="233" y="347"/>
                </a:lnTo>
                <a:lnTo>
                  <a:pt x="241" y="343"/>
                </a:lnTo>
                <a:lnTo>
                  <a:pt x="239" y="345"/>
                </a:lnTo>
                <a:lnTo>
                  <a:pt x="237" y="349"/>
                </a:lnTo>
                <a:lnTo>
                  <a:pt x="235" y="353"/>
                </a:lnTo>
                <a:lnTo>
                  <a:pt x="233" y="356"/>
                </a:lnTo>
                <a:lnTo>
                  <a:pt x="233" y="360"/>
                </a:lnTo>
                <a:lnTo>
                  <a:pt x="235" y="358"/>
                </a:lnTo>
                <a:lnTo>
                  <a:pt x="243" y="354"/>
                </a:lnTo>
                <a:lnTo>
                  <a:pt x="255" y="345"/>
                </a:lnTo>
                <a:lnTo>
                  <a:pt x="255" y="343"/>
                </a:lnTo>
                <a:lnTo>
                  <a:pt x="258" y="341"/>
                </a:lnTo>
                <a:lnTo>
                  <a:pt x="260" y="339"/>
                </a:lnTo>
                <a:lnTo>
                  <a:pt x="262" y="337"/>
                </a:lnTo>
                <a:lnTo>
                  <a:pt x="266" y="335"/>
                </a:lnTo>
                <a:lnTo>
                  <a:pt x="268" y="333"/>
                </a:lnTo>
                <a:lnTo>
                  <a:pt x="270" y="331"/>
                </a:lnTo>
                <a:lnTo>
                  <a:pt x="272" y="331"/>
                </a:lnTo>
                <a:lnTo>
                  <a:pt x="274" y="331"/>
                </a:lnTo>
                <a:lnTo>
                  <a:pt x="276" y="329"/>
                </a:lnTo>
                <a:lnTo>
                  <a:pt x="278" y="327"/>
                </a:lnTo>
                <a:lnTo>
                  <a:pt x="280" y="323"/>
                </a:lnTo>
                <a:lnTo>
                  <a:pt x="278" y="319"/>
                </a:lnTo>
                <a:lnTo>
                  <a:pt x="276" y="313"/>
                </a:lnTo>
                <a:lnTo>
                  <a:pt x="276" y="311"/>
                </a:lnTo>
                <a:lnTo>
                  <a:pt x="274" y="307"/>
                </a:lnTo>
                <a:lnTo>
                  <a:pt x="272" y="303"/>
                </a:lnTo>
                <a:lnTo>
                  <a:pt x="270" y="302"/>
                </a:lnTo>
                <a:lnTo>
                  <a:pt x="282" y="296"/>
                </a:lnTo>
                <a:lnTo>
                  <a:pt x="288" y="298"/>
                </a:lnTo>
                <a:lnTo>
                  <a:pt x="298" y="294"/>
                </a:lnTo>
                <a:lnTo>
                  <a:pt x="315" y="302"/>
                </a:lnTo>
                <a:lnTo>
                  <a:pt x="321" y="309"/>
                </a:lnTo>
                <a:lnTo>
                  <a:pt x="329" y="300"/>
                </a:lnTo>
                <a:lnTo>
                  <a:pt x="341" y="319"/>
                </a:lnTo>
                <a:lnTo>
                  <a:pt x="343" y="317"/>
                </a:lnTo>
                <a:lnTo>
                  <a:pt x="347" y="313"/>
                </a:lnTo>
                <a:lnTo>
                  <a:pt x="353" y="309"/>
                </a:lnTo>
                <a:lnTo>
                  <a:pt x="362" y="307"/>
                </a:lnTo>
                <a:lnTo>
                  <a:pt x="374" y="305"/>
                </a:lnTo>
                <a:lnTo>
                  <a:pt x="386" y="305"/>
                </a:lnTo>
                <a:lnTo>
                  <a:pt x="402" y="307"/>
                </a:lnTo>
                <a:lnTo>
                  <a:pt x="404" y="307"/>
                </a:lnTo>
                <a:lnTo>
                  <a:pt x="406" y="305"/>
                </a:lnTo>
                <a:lnTo>
                  <a:pt x="406" y="303"/>
                </a:lnTo>
                <a:lnTo>
                  <a:pt x="408" y="302"/>
                </a:lnTo>
                <a:lnTo>
                  <a:pt x="409" y="302"/>
                </a:lnTo>
                <a:lnTo>
                  <a:pt x="413" y="302"/>
                </a:lnTo>
                <a:lnTo>
                  <a:pt x="415" y="305"/>
                </a:lnTo>
                <a:lnTo>
                  <a:pt x="415" y="309"/>
                </a:lnTo>
                <a:lnTo>
                  <a:pt x="415" y="311"/>
                </a:lnTo>
                <a:lnTo>
                  <a:pt x="419" y="311"/>
                </a:lnTo>
                <a:lnTo>
                  <a:pt x="423" y="313"/>
                </a:lnTo>
                <a:lnTo>
                  <a:pt x="427" y="313"/>
                </a:lnTo>
                <a:lnTo>
                  <a:pt x="431" y="313"/>
                </a:lnTo>
                <a:lnTo>
                  <a:pt x="435" y="315"/>
                </a:lnTo>
                <a:lnTo>
                  <a:pt x="437" y="315"/>
                </a:lnTo>
                <a:lnTo>
                  <a:pt x="439" y="315"/>
                </a:lnTo>
                <a:lnTo>
                  <a:pt x="462" y="329"/>
                </a:lnTo>
                <a:lnTo>
                  <a:pt x="464" y="329"/>
                </a:lnTo>
                <a:lnTo>
                  <a:pt x="468" y="329"/>
                </a:lnTo>
                <a:lnTo>
                  <a:pt x="472" y="329"/>
                </a:lnTo>
                <a:lnTo>
                  <a:pt x="476" y="329"/>
                </a:lnTo>
                <a:lnTo>
                  <a:pt x="476" y="325"/>
                </a:lnTo>
                <a:lnTo>
                  <a:pt x="474" y="321"/>
                </a:lnTo>
                <a:lnTo>
                  <a:pt x="466" y="311"/>
                </a:lnTo>
                <a:lnTo>
                  <a:pt x="468" y="311"/>
                </a:lnTo>
                <a:lnTo>
                  <a:pt x="470" y="309"/>
                </a:lnTo>
                <a:lnTo>
                  <a:pt x="474" y="307"/>
                </a:lnTo>
                <a:lnTo>
                  <a:pt x="476" y="309"/>
                </a:lnTo>
                <a:lnTo>
                  <a:pt x="480" y="311"/>
                </a:lnTo>
                <a:lnTo>
                  <a:pt x="484" y="315"/>
                </a:lnTo>
                <a:lnTo>
                  <a:pt x="488" y="319"/>
                </a:lnTo>
                <a:lnTo>
                  <a:pt x="492" y="321"/>
                </a:lnTo>
                <a:lnTo>
                  <a:pt x="492" y="319"/>
                </a:lnTo>
                <a:lnTo>
                  <a:pt x="488" y="313"/>
                </a:lnTo>
                <a:lnTo>
                  <a:pt x="482" y="302"/>
                </a:lnTo>
                <a:lnTo>
                  <a:pt x="480" y="300"/>
                </a:lnTo>
                <a:lnTo>
                  <a:pt x="482" y="296"/>
                </a:lnTo>
                <a:lnTo>
                  <a:pt x="484" y="296"/>
                </a:lnTo>
                <a:lnTo>
                  <a:pt x="500" y="315"/>
                </a:lnTo>
                <a:lnTo>
                  <a:pt x="511" y="311"/>
                </a:lnTo>
                <a:lnTo>
                  <a:pt x="511" y="313"/>
                </a:lnTo>
                <a:lnTo>
                  <a:pt x="513" y="313"/>
                </a:lnTo>
                <a:lnTo>
                  <a:pt x="517" y="315"/>
                </a:lnTo>
                <a:lnTo>
                  <a:pt x="519" y="319"/>
                </a:lnTo>
                <a:lnTo>
                  <a:pt x="523" y="323"/>
                </a:lnTo>
                <a:lnTo>
                  <a:pt x="525" y="329"/>
                </a:lnTo>
                <a:lnTo>
                  <a:pt x="529" y="335"/>
                </a:lnTo>
                <a:lnTo>
                  <a:pt x="533" y="341"/>
                </a:lnTo>
                <a:lnTo>
                  <a:pt x="537" y="349"/>
                </a:lnTo>
                <a:lnTo>
                  <a:pt x="541" y="351"/>
                </a:lnTo>
                <a:lnTo>
                  <a:pt x="543" y="351"/>
                </a:lnTo>
                <a:lnTo>
                  <a:pt x="545" y="349"/>
                </a:lnTo>
                <a:lnTo>
                  <a:pt x="547" y="347"/>
                </a:lnTo>
                <a:lnTo>
                  <a:pt x="547" y="345"/>
                </a:lnTo>
                <a:lnTo>
                  <a:pt x="547" y="343"/>
                </a:lnTo>
                <a:lnTo>
                  <a:pt x="572" y="358"/>
                </a:lnTo>
                <a:lnTo>
                  <a:pt x="570" y="362"/>
                </a:lnTo>
                <a:lnTo>
                  <a:pt x="570" y="364"/>
                </a:lnTo>
                <a:lnTo>
                  <a:pt x="570" y="368"/>
                </a:lnTo>
                <a:lnTo>
                  <a:pt x="570" y="370"/>
                </a:lnTo>
                <a:lnTo>
                  <a:pt x="572" y="370"/>
                </a:lnTo>
                <a:lnTo>
                  <a:pt x="578" y="366"/>
                </a:lnTo>
                <a:lnTo>
                  <a:pt x="582" y="360"/>
                </a:lnTo>
                <a:lnTo>
                  <a:pt x="584" y="358"/>
                </a:lnTo>
                <a:lnTo>
                  <a:pt x="586" y="358"/>
                </a:lnTo>
                <a:lnTo>
                  <a:pt x="588" y="360"/>
                </a:lnTo>
                <a:lnTo>
                  <a:pt x="592" y="362"/>
                </a:lnTo>
                <a:lnTo>
                  <a:pt x="596" y="368"/>
                </a:lnTo>
                <a:lnTo>
                  <a:pt x="600" y="378"/>
                </a:lnTo>
                <a:lnTo>
                  <a:pt x="602" y="380"/>
                </a:lnTo>
                <a:lnTo>
                  <a:pt x="604" y="384"/>
                </a:lnTo>
                <a:lnTo>
                  <a:pt x="606" y="388"/>
                </a:lnTo>
                <a:lnTo>
                  <a:pt x="608" y="39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08" name="Freeform 160"/>
          <p:cNvSpPr>
            <a:spLocks/>
          </p:cNvSpPr>
          <p:nvPr/>
        </p:nvSpPr>
        <p:spPr bwMode="auto">
          <a:xfrm>
            <a:off x="1536700" y="6261100"/>
            <a:ext cx="53975" cy="53975"/>
          </a:xfrm>
          <a:custGeom>
            <a:avLst/>
            <a:gdLst>
              <a:gd name="T0" fmla="*/ 0 w 33"/>
              <a:gd name="T1" fmla="*/ 22898 h 33"/>
              <a:gd name="T2" fmla="*/ 0 w 33"/>
              <a:gd name="T3" fmla="*/ 14720 h 33"/>
              <a:gd name="T4" fmla="*/ 3271 w 33"/>
              <a:gd name="T5" fmla="*/ 6542 h 33"/>
              <a:gd name="T6" fmla="*/ 26170 w 33"/>
              <a:gd name="T7" fmla="*/ 0 h 33"/>
              <a:gd name="T8" fmla="*/ 52339 w 33"/>
              <a:gd name="T9" fmla="*/ 31077 h 33"/>
              <a:gd name="T10" fmla="*/ 42526 w 33"/>
              <a:gd name="T11" fmla="*/ 35983 h 33"/>
              <a:gd name="T12" fmla="*/ 42526 w 33"/>
              <a:gd name="T13" fmla="*/ 35983 h 33"/>
              <a:gd name="T14" fmla="*/ 32712 w 33"/>
              <a:gd name="T15" fmla="*/ 22898 h 33"/>
              <a:gd name="T16" fmla="*/ 22898 w 33"/>
              <a:gd name="T17" fmla="*/ 31077 h 33"/>
              <a:gd name="T18" fmla="*/ 32712 w 33"/>
              <a:gd name="T19" fmla="*/ 44161 h 33"/>
              <a:gd name="T20" fmla="*/ 26170 w 33"/>
              <a:gd name="T21" fmla="*/ 52339 h 33"/>
              <a:gd name="T22" fmla="*/ 0 w 33"/>
              <a:gd name="T23" fmla="*/ 22898 h 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"/>
              <a:gd name="T37" fmla="*/ 0 h 33"/>
              <a:gd name="T38" fmla="*/ 33 w 33"/>
              <a:gd name="T39" fmla="*/ 33 h 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" h="33">
                <a:moveTo>
                  <a:pt x="0" y="14"/>
                </a:moveTo>
                <a:lnTo>
                  <a:pt x="0" y="9"/>
                </a:lnTo>
                <a:lnTo>
                  <a:pt x="2" y="4"/>
                </a:lnTo>
                <a:lnTo>
                  <a:pt x="16" y="0"/>
                </a:lnTo>
                <a:lnTo>
                  <a:pt x="32" y="19"/>
                </a:lnTo>
                <a:lnTo>
                  <a:pt x="26" y="22"/>
                </a:lnTo>
                <a:lnTo>
                  <a:pt x="20" y="14"/>
                </a:lnTo>
                <a:lnTo>
                  <a:pt x="14" y="19"/>
                </a:lnTo>
                <a:lnTo>
                  <a:pt x="20" y="27"/>
                </a:lnTo>
                <a:lnTo>
                  <a:pt x="16" y="32"/>
                </a:lnTo>
                <a:lnTo>
                  <a:pt x="0" y="14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9" name="Freeform 161"/>
          <p:cNvSpPr>
            <a:spLocks/>
          </p:cNvSpPr>
          <p:nvPr/>
        </p:nvSpPr>
        <p:spPr bwMode="auto">
          <a:xfrm>
            <a:off x="1536700" y="6261100"/>
            <a:ext cx="53975" cy="53975"/>
          </a:xfrm>
          <a:custGeom>
            <a:avLst/>
            <a:gdLst>
              <a:gd name="T0" fmla="*/ 0 w 33"/>
              <a:gd name="T1" fmla="*/ 22898 h 33"/>
              <a:gd name="T2" fmla="*/ 0 w 33"/>
              <a:gd name="T3" fmla="*/ 14720 h 33"/>
              <a:gd name="T4" fmla="*/ 3271 w 33"/>
              <a:gd name="T5" fmla="*/ 6542 h 33"/>
              <a:gd name="T6" fmla="*/ 26170 w 33"/>
              <a:gd name="T7" fmla="*/ 0 h 33"/>
              <a:gd name="T8" fmla="*/ 52339 w 33"/>
              <a:gd name="T9" fmla="*/ 31077 h 33"/>
              <a:gd name="T10" fmla="*/ 42526 w 33"/>
              <a:gd name="T11" fmla="*/ 35983 h 33"/>
              <a:gd name="T12" fmla="*/ 42526 w 33"/>
              <a:gd name="T13" fmla="*/ 35983 h 33"/>
              <a:gd name="T14" fmla="*/ 32712 w 33"/>
              <a:gd name="T15" fmla="*/ 22898 h 33"/>
              <a:gd name="T16" fmla="*/ 22898 w 33"/>
              <a:gd name="T17" fmla="*/ 31077 h 33"/>
              <a:gd name="T18" fmla="*/ 32712 w 33"/>
              <a:gd name="T19" fmla="*/ 44161 h 33"/>
              <a:gd name="T20" fmla="*/ 26170 w 33"/>
              <a:gd name="T21" fmla="*/ 52339 h 33"/>
              <a:gd name="T22" fmla="*/ 0 w 33"/>
              <a:gd name="T23" fmla="*/ 22898 h 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"/>
              <a:gd name="T37" fmla="*/ 0 h 33"/>
              <a:gd name="T38" fmla="*/ 33 w 33"/>
              <a:gd name="T39" fmla="*/ 33 h 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" h="33">
                <a:moveTo>
                  <a:pt x="0" y="14"/>
                </a:moveTo>
                <a:lnTo>
                  <a:pt x="0" y="9"/>
                </a:lnTo>
                <a:lnTo>
                  <a:pt x="2" y="4"/>
                </a:lnTo>
                <a:lnTo>
                  <a:pt x="16" y="0"/>
                </a:lnTo>
                <a:lnTo>
                  <a:pt x="32" y="19"/>
                </a:lnTo>
                <a:lnTo>
                  <a:pt x="26" y="22"/>
                </a:lnTo>
                <a:lnTo>
                  <a:pt x="20" y="14"/>
                </a:lnTo>
                <a:lnTo>
                  <a:pt x="14" y="19"/>
                </a:lnTo>
                <a:lnTo>
                  <a:pt x="20" y="27"/>
                </a:lnTo>
                <a:lnTo>
                  <a:pt x="16" y="32"/>
                </a:lnTo>
                <a:lnTo>
                  <a:pt x="0" y="14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10" name="Freeform 162"/>
          <p:cNvSpPr>
            <a:spLocks/>
          </p:cNvSpPr>
          <p:nvPr/>
        </p:nvSpPr>
        <p:spPr bwMode="auto">
          <a:xfrm>
            <a:off x="1579563" y="6300788"/>
            <a:ext cx="52387" cy="52387"/>
          </a:xfrm>
          <a:custGeom>
            <a:avLst/>
            <a:gdLst>
              <a:gd name="T0" fmla="*/ 12700 w 33"/>
              <a:gd name="T1" fmla="*/ 0 h 32"/>
              <a:gd name="T2" fmla="*/ 0 w 33"/>
              <a:gd name="T3" fmla="*/ 3274 h 32"/>
              <a:gd name="T4" fmla="*/ 26987 w 33"/>
              <a:gd name="T5" fmla="*/ 34379 h 32"/>
              <a:gd name="T6" fmla="*/ 50800 w 33"/>
              <a:gd name="T7" fmla="*/ 50750 h 32"/>
              <a:gd name="T8" fmla="*/ 36512 w 33"/>
              <a:gd name="T9" fmla="*/ 11460 h 32"/>
              <a:gd name="T10" fmla="*/ 12700 w 33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"/>
              <a:gd name="T19" fmla="*/ 0 h 32"/>
              <a:gd name="T20" fmla="*/ 33 w 33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" h="32">
                <a:moveTo>
                  <a:pt x="8" y="0"/>
                </a:moveTo>
                <a:lnTo>
                  <a:pt x="0" y="2"/>
                </a:lnTo>
                <a:lnTo>
                  <a:pt x="17" y="21"/>
                </a:lnTo>
                <a:lnTo>
                  <a:pt x="32" y="31"/>
                </a:lnTo>
                <a:lnTo>
                  <a:pt x="23" y="7"/>
                </a:lnTo>
                <a:lnTo>
                  <a:pt x="8" y="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1" name="Freeform 163"/>
          <p:cNvSpPr>
            <a:spLocks/>
          </p:cNvSpPr>
          <p:nvPr/>
        </p:nvSpPr>
        <p:spPr bwMode="auto">
          <a:xfrm>
            <a:off x="1579563" y="6300788"/>
            <a:ext cx="52387" cy="52387"/>
          </a:xfrm>
          <a:custGeom>
            <a:avLst/>
            <a:gdLst>
              <a:gd name="T0" fmla="*/ 12700 w 33"/>
              <a:gd name="T1" fmla="*/ 0 h 32"/>
              <a:gd name="T2" fmla="*/ 0 w 33"/>
              <a:gd name="T3" fmla="*/ 3274 h 32"/>
              <a:gd name="T4" fmla="*/ 26987 w 33"/>
              <a:gd name="T5" fmla="*/ 34379 h 32"/>
              <a:gd name="T6" fmla="*/ 50800 w 33"/>
              <a:gd name="T7" fmla="*/ 50750 h 32"/>
              <a:gd name="T8" fmla="*/ 36512 w 33"/>
              <a:gd name="T9" fmla="*/ 11460 h 32"/>
              <a:gd name="T10" fmla="*/ 12700 w 33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"/>
              <a:gd name="T19" fmla="*/ 0 h 32"/>
              <a:gd name="T20" fmla="*/ 33 w 33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" h="32">
                <a:moveTo>
                  <a:pt x="8" y="0"/>
                </a:moveTo>
                <a:lnTo>
                  <a:pt x="0" y="2"/>
                </a:lnTo>
                <a:lnTo>
                  <a:pt x="17" y="21"/>
                </a:lnTo>
                <a:lnTo>
                  <a:pt x="32" y="31"/>
                </a:lnTo>
                <a:lnTo>
                  <a:pt x="23" y="7"/>
                </a:lnTo>
                <a:lnTo>
                  <a:pt x="8" y="0"/>
                </a:lnTo>
              </a:path>
            </a:pathLst>
          </a:custGeom>
          <a:solidFill>
            <a:srgbClr val="9933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12" name="Freeform 164"/>
          <p:cNvSpPr>
            <a:spLocks/>
          </p:cNvSpPr>
          <p:nvPr/>
        </p:nvSpPr>
        <p:spPr bwMode="auto">
          <a:xfrm>
            <a:off x="1579563" y="6251575"/>
            <a:ext cx="52387" cy="52388"/>
          </a:xfrm>
          <a:custGeom>
            <a:avLst/>
            <a:gdLst>
              <a:gd name="T0" fmla="*/ 9525 w 33"/>
              <a:gd name="T1" fmla="*/ 0 h 32"/>
              <a:gd name="T2" fmla="*/ 50800 w 33"/>
              <a:gd name="T3" fmla="*/ 31105 h 32"/>
              <a:gd name="T4" fmla="*/ 50800 w 33"/>
              <a:gd name="T5" fmla="*/ 50751 h 32"/>
              <a:gd name="T6" fmla="*/ 30162 w 33"/>
              <a:gd name="T7" fmla="*/ 45840 h 32"/>
              <a:gd name="T8" fmla="*/ 30162 w 33"/>
              <a:gd name="T9" fmla="*/ 31105 h 32"/>
              <a:gd name="T10" fmla="*/ 0 w 33"/>
              <a:gd name="T11" fmla="*/ 3274 h 32"/>
              <a:gd name="T12" fmla="*/ 9525 w 33"/>
              <a:gd name="T13" fmla="*/ 0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"/>
              <a:gd name="T22" fmla="*/ 0 h 32"/>
              <a:gd name="T23" fmla="*/ 33 w 33"/>
              <a:gd name="T24" fmla="*/ 32 h 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" h="32">
                <a:moveTo>
                  <a:pt x="6" y="0"/>
                </a:moveTo>
                <a:lnTo>
                  <a:pt x="32" y="19"/>
                </a:lnTo>
                <a:lnTo>
                  <a:pt x="32" y="31"/>
                </a:lnTo>
                <a:lnTo>
                  <a:pt x="19" y="28"/>
                </a:lnTo>
                <a:lnTo>
                  <a:pt x="19" y="19"/>
                </a:lnTo>
                <a:lnTo>
                  <a:pt x="0" y="2"/>
                </a:lnTo>
                <a:lnTo>
                  <a:pt x="6" y="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3" name="Freeform 165"/>
          <p:cNvSpPr>
            <a:spLocks/>
          </p:cNvSpPr>
          <p:nvPr/>
        </p:nvSpPr>
        <p:spPr bwMode="auto">
          <a:xfrm>
            <a:off x="1579563" y="6251575"/>
            <a:ext cx="52387" cy="52388"/>
          </a:xfrm>
          <a:custGeom>
            <a:avLst/>
            <a:gdLst>
              <a:gd name="T0" fmla="*/ 9525 w 33"/>
              <a:gd name="T1" fmla="*/ 0 h 32"/>
              <a:gd name="T2" fmla="*/ 50800 w 33"/>
              <a:gd name="T3" fmla="*/ 31105 h 32"/>
              <a:gd name="T4" fmla="*/ 50800 w 33"/>
              <a:gd name="T5" fmla="*/ 50751 h 32"/>
              <a:gd name="T6" fmla="*/ 30162 w 33"/>
              <a:gd name="T7" fmla="*/ 45840 h 32"/>
              <a:gd name="T8" fmla="*/ 30162 w 33"/>
              <a:gd name="T9" fmla="*/ 31105 h 32"/>
              <a:gd name="T10" fmla="*/ 0 w 33"/>
              <a:gd name="T11" fmla="*/ 3274 h 32"/>
              <a:gd name="T12" fmla="*/ 9525 w 33"/>
              <a:gd name="T13" fmla="*/ 0 h 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"/>
              <a:gd name="T22" fmla="*/ 0 h 32"/>
              <a:gd name="T23" fmla="*/ 33 w 33"/>
              <a:gd name="T24" fmla="*/ 32 h 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" h="32">
                <a:moveTo>
                  <a:pt x="6" y="0"/>
                </a:moveTo>
                <a:lnTo>
                  <a:pt x="32" y="19"/>
                </a:lnTo>
                <a:lnTo>
                  <a:pt x="32" y="31"/>
                </a:lnTo>
                <a:lnTo>
                  <a:pt x="19" y="28"/>
                </a:lnTo>
                <a:lnTo>
                  <a:pt x="19" y="19"/>
                </a:lnTo>
                <a:lnTo>
                  <a:pt x="0" y="2"/>
                </a:lnTo>
                <a:lnTo>
                  <a:pt x="6" y="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14" name="Freeform 166"/>
          <p:cNvSpPr>
            <a:spLocks/>
          </p:cNvSpPr>
          <p:nvPr/>
        </p:nvSpPr>
        <p:spPr bwMode="auto">
          <a:xfrm>
            <a:off x="1662113" y="6340475"/>
            <a:ext cx="52387" cy="53975"/>
          </a:xfrm>
          <a:custGeom>
            <a:avLst/>
            <a:gdLst>
              <a:gd name="T0" fmla="*/ 3175 w 33"/>
              <a:gd name="T1" fmla="*/ 0 h 32"/>
              <a:gd name="T2" fmla="*/ 19050 w 33"/>
              <a:gd name="T3" fmla="*/ 3373 h 32"/>
              <a:gd name="T4" fmla="*/ 50800 w 33"/>
              <a:gd name="T5" fmla="*/ 40481 h 32"/>
              <a:gd name="T6" fmla="*/ 42862 w 33"/>
              <a:gd name="T7" fmla="*/ 52288 h 32"/>
              <a:gd name="T8" fmla="*/ 26987 w 33"/>
              <a:gd name="T9" fmla="*/ 33734 h 32"/>
              <a:gd name="T10" fmla="*/ 12700 w 33"/>
              <a:gd name="T11" fmla="*/ 30361 h 32"/>
              <a:gd name="T12" fmla="*/ 0 w 33"/>
              <a:gd name="T13" fmla="*/ 13494 h 32"/>
              <a:gd name="T14" fmla="*/ 3175 w 33"/>
              <a:gd name="T15" fmla="*/ 0 h 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"/>
              <a:gd name="T25" fmla="*/ 0 h 32"/>
              <a:gd name="T26" fmla="*/ 33 w 33"/>
              <a:gd name="T27" fmla="*/ 32 h 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" h="32">
                <a:moveTo>
                  <a:pt x="2" y="0"/>
                </a:moveTo>
                <a:lnTo>
                  <a:pt x="12" y="2"/>
                </a:lnTo>
                <a:lnTo>
                  <a:pt x="32" y="24"/>
                </a:lnTo>
                <a:lnTo>
                  <a:pt x="27" y="31"/>
                </a:lnTo>
                <a:lnTo>
                  <a:pt x="17" y="20"/>
                </a:lnTo>
                <a:lnTo>
                  <a:pt x="8" y="18"/>
                </a:lnTo>
                <a:lnTo>
                  <a:pt x="0" y="8"/>
                </a:lnTo>
                <a:lnTo>
                  <a:pt x="2" y="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5" name="Freeform 167"/>
          <p:cNvSpPr>
            <a:spLocks/>
          </p:cNvSpPr>
          <p:nvPr/>
        </p:nvSpPr>
        <p:spPr bwMode="auto">
          <a:xfrm>
            <a:off x="1662113" y="6340475"/>
            <a:ext cx="52387" cy="53975"/>
          </a:xfrm>
          <a:custGeom>
            <a:avLst/>
            <a:gdLst>
              <a:gd name="T0" fmla="*/ 3175 w 33"/>
              <a:gd name="T1" fmla="*/ 0 h 32"/>
              <a:gd name="T2" fmla="*/ 19050 w 33"/>
              <a:gd name="T3" fmla="*/ 3373 h 32"/>
              <a:gd name="T4" fmla="*/ 50800 w 33"/>
              <a:gd name="T5" fmla="*/ 40481 h 32"/>
              <a:gd name="T6" fmla="*/ 42862 w 33"/>
              <a:gd name="T7" fmla="*/ 52288 h 32"/>
              <a:gd name="T8" fmla="*/ 26987 w 33"/>
              <a:gd name="T9" fmla="*/ 33734 h 32"/>
              <a:gd name="T10" fmla="*/ 12700 w 33"/>
              <a:gd name="T11" fmla="*/ 30361 h 32"/>
              <a:gd name="T12" fmla="*/ 0 w 33"/>
              <a:gd name="T13" fmla="*/ 13494 h 32"/>
              <a:gd name="T14" fmla="*/ 3175 w 33"/>
              <a:gd name="T15" fmla="*/ 0 h 3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"/>
              <a:gd name="T25" fmla="*/ 0 h 32"/>
              <a:gd name="T26" fmla="*/ 33 w 33"/>
              <a:gd name="T27" fmla="*/ 32 h 3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" h="32">
                <a:moveTo>
                  <a:pt x="2" y="0"/>
                </a:moveTo>
                <a:lnTo>
                  <a:pt x="12" y="2"/>
                </a:lnTo>
                <a:lnTo>
                  <a:pt x="32" y="24"/>
                </a:lnTo>
                <a:lnTo>
                  <a:pt x="27" y="31"/>
                </a:lnTo>
                <a:lnTo>
                  <a:pt x="17" y="20"/>
                </a:lnTo>
                <a:lnTo>
                  <a:pt x="8" y="18"/>
                </a:lnTo>
                <a:lnTo>
                  <a:pt x="0" y="8"/>
                </a:lnTo>
                <a:lnTo>
                  <a:pt x="2" y="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16" name="Freeform 168"/>
          <p:cNvSpPr>
            <a:spLocks/>
          </p:cNvSpPr>
          <p:nvPr/>
        </p:nvSpPr>
        <p:spPr bwMode="auto">
          <a:xfrm>
            <a:off x="1701800" y="6419850"/>
            <a:ext cx="50800" cy="52388"/>
          </a:xfrm>
          <a:custGeom>
            <a:avLst/>
            <a:gdLst>
              <a:gd name="T0" fmla="*/ 0 w 32"/>
              <a:gd name="T1" fmla="*/ 3274 h 32"/>
              <a:gd name="T2" fmla="*/ 20638 w 32"/>
              <a:gd name="T3" fmla="*/ 3274 h 32"/>
              <a:gd name="T4" fmla="*/ 20638 w 32"/>
              <a:gd name="T5" fmla="*/ 29468 h 32"/>
              <a:gd name="T6" fmla="*/ 34925 w 32"/>
              <a:gd name="T7" fmla="*/ 24557 h 32"/>
              <a:gd name="T8" fmla="*/ 30163 w 32"/>
              <a:gd name="T9" fmla="*/ 0 h 32"/>
              <a:gd name="T10" fmla="*/ 34925 w 32"/>
              <a:gd name="T11" fmla="*/ 0 h 32"/>
              <a:gd name="T12" fmla="*/ 38100 w 32"/>
              <a:gd name="T13" fmla="*/ 3274 h 32"/>
              <a:gd name="T14" fmla="*/ 41275 w 32"/>
              <a:gd name="T15" fmla="*/ 8186 h 32"/>
              <a:gd name="T16" fmla="*/ 44450 w 32"/>
              <a:gd name="T17" fmla="*/ 11460 h 32"/>
              <a:gd name="T18" fmla="*/ 49213 w 32"/>
              <a:gd name="T19" fmla="*/ 19646 h 32"/>
              <a:gd name="T20" fmla="*/ 49213 w 32"/>
              <a:gd name="T21" fmla="*/ 29468 h 32"/>
              <a:gd name="T22" fmla="*/ 44450 w 32"/>
              <a:gd name="T23" fmla="*/ 37654 h 32"/>
              <a:gd name="T24" fmla="*/ 41275 w 32"/>
              <a:gd name="T25" fmla="*/ 50751 h 32"/>
              <a:gd name="T26" fmla="*/ 38100 w 32"/>
              <a:gd name="T27" fmla="*/ 50751 h 32"/>
              <a:gd name="T28" fmla="*/ 34925 w 32"/>
              <a:gd name="T29" fmla="*/ 50751 h 32"/>
              <a:gd name="T30" fmla="*/ 30163 w 32"/>
              <a:gd name="T31" fmla="*/ 50751 h 32"/>
              <a:gd name="T32" fmla="*/ 23813 w 32"/>
              <a:gd name="T33" fmla="*/ 45840 h 32"/>
              <a:gd name="T34" fmla="*/ 20638 w 32"/>
              <a:gd name="T35" fmla="*/ 45840 h 32"/>
              <a:gd name="T36" fmla="*/ 17463 w 32"/>
              <a:gd name="T37" fmla="*/ 45840 h 32"/>
              <a:gd name="T38" fmla="*/ 12700 w 32"/>
              <a:gd name="T39" fmla="*/ 45840 h 32"/>
              <a:gd name="T40" fmla="*/ 12700 w 32"/>
              <a:gd name="T41" fmla="*/ 45840 h 32"/>
              <a:gd name="T42" fmla="*/ 0 w 32"/>
              <a:gd name="T43" fmla="*/ 24557 h 32"/>
              <a:gd name="T44" fmla="*/ 0 w 32"/>
              <a:gd name="T45" fmla="*/ 3274 h 3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2"/>
              <a:gd name="T70" fmla="*/ 0 h 32"/>
              <a:gd name="T71" fmla="*/ 32 w 32"/>
              <a:gd name="T72" fmla="*/ 32 h 3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2" h="32">
                <a:moveTo>
                  <a:pt x="0" y="2"/>
                </a:moveTo>
                <a:lnTo>
                  <a:pt x="13" y="2"/>
                </a:lnTo>
                <a:lnTo>
                  <a:pt x="13" y="18"/>
                </a:lnTo>
                <a:lnTo>
                  <a:pt x="22" y="15"/>
                </a:lnTo>
                <a:lnTo>
                  <a:pt x="19" y="0"/>
                </a:lnTo>
                <a:lnTo>
                  <a:pt x="22" y="0"/>
                </a:lnTo>
                <a:lnTo>
                  <a:pt x="24" y="2"/>
                </a:lnTo>
                <a:lnTo>
                  <a:pt x="26" y="5"/>
                </a:lnTo>
                <a:lnTo>
                  <a:pt x="28" y="7"/>
                </a:lnTo>
                <a:lnTo>
                  <a:pt x="31" y="12"/>
                </a:lnTo>
                <a:lnTo>
                  <a:pt x="31" y="18"/>
                </a:lnTo>
                <a:lnTo>
                  <a:pt x="28" y="23"/>
                </a:lnTo>
                <a:lnTo>
                  <a:pt x="26" y="31"/>
                </a:lnTo>
                <a:lnTo>
                  <a:pt x="24" y="31"/>
                </a:lnTo>
                <a:lnTo>
                  <a:pt x="22" y="31"/>
                </a:lnTo>
                <a:lnTo>
                  <a:pt x="19" y="31"/>
                </a:lnTo>
                <a:lnTo>
                  <a:pt x="15" y="28"/>
                </a:lnTo>
                <a:lnTo>
                  <a:pt x="13" y="28"/>
                </a:lnTo>
                <a:lnTo>
                  <a:pt x="11" y="28"/>
                </a:lnTo>
                <a:lnTo>
                  <a:pt x="8" y="28"/>
                </a:lnTo>
                <a:lnTo>
                  <a:pt x="0" y="15"/>
                </a:lnTo>
                <a:lnTo>
                  <a:pt x="0" y="2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7" name="Freeform 169"/>
          <p:cNvSpPr>
            <a:spLocks/>
          </p:cNvSpPr>
          <p:nvPr/>
        </p:nvSpPr>
        <p:spPr bwMode="auto">
          <a:xfrm>
            <a:off x="1701800" y="6419850"/>
            <a:ext cx="50800" cy="52388"/>
          </a:xfrm>
          <a:custGeom>
            <a:avLst/>
            <a:gdLst>
              <a:gd name="T0" fmla="*/ 0 w 32"/>
              <a:gd name="T1" fmla="*/ 3274 h 32"/>
              <a:gd name="T2" fmla="*/ 20638 w 32"/>
              <a:gd name="T3" fmla="*/ 3274 h 32"/>
              <a:gd name="T4" fmla="*/ 20638 w 32"/>
              <a:gd name="T5" fmla="*/ 29468 h 32"/>
              <a:gd name="T6" fmla="*/ 34925 w 32"/>
              <a:gd name="T7" fmla="*/ 24557 h 32"/>
              <a:gd name="T8" fmla="*/ 30163 w 32"/>
              <a:gd name="T9" fmla="*/ 0 h 32"/>
              <a:gd name="T10" fmla="*/ 30163 w 32"/>
              <a:gd name="T11" fmla="*/ 0 h 32"/>
              <a:gd name="T12" fmla="*/ 34925 w 32"/>
              <a:gd name="T13" fmla="*/ 0 h 32"/>
              <a:gd name="T14" fmla="*/ 38100 w 32"/>
              <a:gd name="T15" fmla="*/ 3274 h 32"/>
              <a:gd name="T16" fmla="*/ 41275 w 32"/>
              <a:gd name="T17" fmla="*/ 8186 h 32"/>
              <a:gd name="T18" fmla="*/ 44450 w 32"/>
              <a:gd name="T19" fmla="*/ 11460 h 32"/>
              <a:gd name="T20" fmla="*/ 49213 w 32"/>
              <a:gd name="T21" fmla="*/ 19646 h 32"/>
              <a:gd name="T22" fmla="*/ 49213 w 32"/>
              <a:gd name="T23" fmla="*/ 29468 h 32"/>
              <a:gd name="T24" fmla="*/ 44450 w 32"/>
              <a:gd name="T25" fmla="*/ 37654 h 32"/>
              <a:gd name="T26" fmla="*/ 41275 w 32"/>
              <a:gd name="T27" fmla="*/ 50751 h 32"/>
              <a:gd name="T28" fmla="*/ 41275 w 32"/>
              <a:gd name="T29" fmla="*/ 50751 h 32"/>
              <a:gd name="T30" fmla="*/ 38100 w 32"/>
              <a:gd name="T31" fmla="*/ 50751 h 32"/>
              <a:gd name="T32" fmla="*/ 34925 w 32"/>
              <a:gd name="T33" fmla="*/ 50751 h 32"/>
              <a:gd name="T34" fmla="*/ 30163 w 32"/>
              <a:gd name="T35" fmla="*/ 50751 h 32"/>
              <a:gd name="T36" fmla="*/ 23813 w 32"/>
              <a:gd name="T37" fmla="*/ 45840 h 32"/>
              <a:gd name="T38" fmla="*/ 20638 w 32"/>
              <a:gd name="T39" fmla="*/ 45840 h 32"/>
              <a:gd name="T40" fmla="*/ 17463 w 32"/>
              <a:gd name="T41" fmla="*/ 45840 h 32"/>
              <a:gd name="T42" fmla="*/ 12700 w 32"/>
              <a:gd name="T43" fmla="*/ 45840 h 32"/>
              <a:gd name="T44" fmla="*/ 12700 w 32"/>
              <a:gd name="T45" fmla="*/ 45840 h 32"/>
              <a:gd name="T46" fmla="*/ 0 w 32"/>
              <a:gd name="T47" fmla="*/ 24557 h 32"/>
              <a:gd name="T48" fmla="*/ 0 w 32"/>
              <a:gd name="T49" fmla="*/ 3274 h 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2"/>
              <a:gd name="T76" fmla="*/ 0 h 32"/>
              <a:gd name="T77" fmla="*/ 32 w 32"/>
              <a:gd name="T78" fmla="*/ 32 h 3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2" h="32">
                <a:moveTo>
                  <a:pt x="0" y="2"/>
                </a:moveTo>
                <a:lnTo>
                  <a:pt x="13" y="2"/>
                </a:lnTo>
                <a:lnTo>
                  <a:pt x="13" y="18"/>
                </a:lnTo>
                <a:lnTo>
                  <a:pt x="22" y="15"/>
                </a:lnTo>
                <a:lnTo>
                  <a:pt x="19" y="0"/>
                </a:lnTo>
                <a:lnTo>
                  <a:pt x="22" y="0"/>
                </a:lnTo>
                <a:lnTo>
                  <a:pt x="24" y="2"/>
                </a:lnTo>
                <a:lnTo>
                  <a:pt x="26" y="5"/>
                </a:lnTo>
                <a:lnTo>
                  <a:pt x="28" y="7"/>
                </a:lnTo>
                <a:lnTo>
                  <a:pt x="31" y="12"/>
                </a:lnTo>
                <a:lnTo>
                  <a:pt x="31" y="18"/>
                </a:lnTo>
                <a:lnTo>
                  <a:pt x="28" y="23"/>
                </a:lnTo>
                <a:lnTo>
                  <a:pt x="26" y="31"/>
                </a:lnTo>
                <a:lnTo>
                  <a:pt x="24" y="31"/>
                </a:lnTo>
                <a:lnTo>
                  <a:pt x="22" y="31"/>
                </a:lnTo>
                <a:lnTo>
                  <a:pt x="19" y="31"/>
                </a:lnTo>
                <a:lnTo>
                  <a:pt x="15" y="28"/>
                </a:lnTo>
                <a:lnTo>
                  <a:pt x="13" y="28"/>
                </a:lnTo>
                <a:lnTo>
                  <a:pt x="11" y="28"/>
                </a:lnTo>
                <a:lnTo>
                  <a:pt x="8" y="28"/>
                </a:lnTo>
                <a:lnTo>
                  <a:pt x="0" y="15"/>
                </a:lnTo>
                <a:lnTo>
                  <a:pt x="0" y="2"/>
                </a:lnTo>
              </a:path>
            </a:pathLst>
          </a:custGeom>
          <a:solidFill>
            <a:srgbClr val="9933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18" name="Freeform 170"/>
          <p:cNvSpPr>
            <a:spLocks/>
          </p:cNvSpPr>
          <p:nvPr/>
        </p:nvSpPr>
        <p:spPr bwMode="auto">
          <a:xfrm>
            <a:off x="1611313" y="6302375"/>
            <a:ext cx="49212" cy="55563"/>
          </a:xfrm>
          <a:custGeom>
            <a:avLst/>
            <a:gdLst>
              <a:gd name="T0" fmla="*/ 0 w 31"/>
              <a:gd name="T1" fmla="*/ 26045 h 32"/>
              <a:gd name="T2" fmla="*/ 0 w 31"/>
              <a:gd name="T3" fmla="*/ 17363 h 32"/>
              <a:gd name="T4" fmla="*/ 0 w 31"/>
              <a:gd name="T5" fmla="*/ 8682 h 32"/>
              <a:gd name="T6" fmla="*/ 9525 w 31"/>
              <a:gd name="T7" fmla="*/ 0 h 32"/>
              <a:gd name="T8" fmla="*/ 19050 w 31"/>
              <a:gd name="T9" fmla="*/ 0 h 32"/>
              <a:gd name="T10" fmla="*/ 28575 w 31"/>
              <a:gd name="T11" fmla="*/ 0 h 32"/>
              <a:gd name="T12" fmla="*/ 38100 w 31"/>
              <a:gd name="T13" fmla="*/ 8682 h 32"/>
              <a:gd name="T14" fmla="*/ 38100 w 31"/>
              <a:gd name="T15" fmla="*/ 17363 h 32"/>
              <a:gd name="T16" fmla="*/ 47625 w 31"/>
              <a:gd name="T17" fmla="*/ 26045 h 32"/>
              <a:gd name="T18" fmla="*/ 38100 w 31"/>
              <a:gd name="T19" fmla="*/ 34727 h 32"/>
              <a:gd name="T20" fmla="*/ 38100 w 31"/>
              <a:gd name="T21" fmla="*/ 43409 h 32"/>
              <a:gd name="T22" fmla="*/ 28575 w 31"/>
              <a:gd name="T23" fmla="*/ 53827 h 32"/>
              <a:gd name="T24" fmla="*/ 19050 w 31"/>
              <a:gd name="T25" fmla="*/ 53827 h 32"/>
              <a:gd name="T26" fmla="*/ 9525 w 31"/>
              <a:gd name="T27" fmla="*/ 53827 h 32"/>
              <a:gd name="T28" fmla="*/ 0 w 31"/>
              <a:gd name="T29" fmla="*/ 43409 h 32"/>
              <a:gd name="T30" fmla="*/ 0 w 31"/>
              <a:gd name="T31" fmla="*/ 34727 h 32"/>
              <a:gd name="T32" fmla="*/ 0 w 31"/>
              <a:gd name="T33" fmla="*/ 26045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1"/>
              <a:gd name="T52" fmla="*/ 0 h 32"/>
              <a:gd name="T53" fmla="*/ 31 w 31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1" h="32">
                <a:moveTo>
                  <a:pt x="0" y="15"/>
                </a:moveTo>
                <a:lnTo>
                  <a:pt x="0" y="10"/>
                </a:lnTo>
                <a:lnTo>
                  <a:pt x="0" y="5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5"/>
                </a:lnTo>
                <a:lnTo>
                  <a:pt x="24" y="10"/>
                </a:lnTo>
                <a:lnTo>
                  <a:pt x="30" y="15"/>
                </a:lnTo>
                <a:lnTo>
                  <a:pt x="24" y="20"/>
                </a:lnTo>
                <a:lnTo>
                  <a:pt x="24" y="25"/>
                </a:lnTo>
                <a:lnTo>
                  <a:pt x="18" y="31"/>
                </a:lnTo>
                <a:lnTo>
                  <a:pt x="12" y="31"/>
                </a:lnTo>
                <a:lnTo>
                  <a:pt x="6" y="31"/>
                </a:lnTo>
                <a:lnTo>
                  <a:pt x="0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9" name="Freeform 171"/>
          <p:cNvSpPr>
            <a:spLocks/>
          </p:cNvSpPr>
          <p:nvPr/>
        </p:nvSpPr>
        <p:spPr bwMode="auto">
          <a:xfrm>
            <a:off x="1611313" y="6302375"/>
            <a:ext cx="49212" cy="55563"/>
          </a:xfrm>
          <a:custGeom>
            <a:avLst/>
            <a:gdLst>
              <a:gd name="T0" fmla="*/ 0 w 31"/>
              <a:gd name="T1" fmla="*/ 26045 h 32"/>
              <a:gd name="T2" fmla="*/ 0 w 31"/>
              <a:gd name="T3" fmla="*/ 26045 h 32"/>
              <a:gd name="T4" fmla="*/ 0 w 31"/>
              <a:gd name="T5" fmla="*/ 17363 h 32"/>
              <a:gd name="T6" fmla="*/ 0 w 31"/>
              <a:gd name="T7" fmla="*/ 8682 h 32"/>
              <a:gd name="T8" fmla="*/ 9525 w 31"/>
              <a:gd name="T9" fmla="*/ 0 h 32"/>
              <a:gd name="T10" fmla="*/ 19050 w 31"/>
              <a:gd name="T11" fmla="*/ 0 h 32"/>
              <a:gd name="T12" fmla="*/ 19050 w 31"/>
              <a:gd name="T13" fmla="*/ 0 h 32"/>
              <a:gd name="T14" fmla="*/ 28575 w 31"/>
              <a:gd name="T15" fmla="*/ 0 h 32"/>
              <a:gd name="T16" fmla="*/ 38100 w 31"/>
              <a:gd name="T17" fmla="*/ 8682 h 32"/>
              <a:gd name="T18" fmla="*/ 38100 w 31"/>
              <a:gd name="T19" fmla="*/ 17363 h 32"/>
              <a:gd name="T20" fmla="*/ 47625 w 31"/>
              <a:gd name="T21" fmla="*/ 26045 h 32"/>
              <a:gd name="T22" fmla="*/ 47625 w 31"/>
              <a:gd name="T23" fmla="*/ 26045 h 32"/>
              <a:gd name="T24" fmla="*/ 38100 w 31"/>
              <a:gd name="T25" fmla="*/ 34727 h 32"/>
              <a:gd name="T26" fmla="*/ 38100 w 31"/>
              <a:gd name="T27" fmla="*/ 43409 h 32"/>
              <a:gd name="T28" fmla="*/ 28575 w 31"/>
              <a:gd name="T29" fmla="*/ 53827 h 32"/>
              <a:gd name="T30" fmla="*/ 19050 w 31"/>
              <a:gd name="T31" fmla="*/ 53827 h 32"/>
              <a:gd name="T32" fmla="*/ 19050 w 31"/>
              <a:gd name="T33" fmla="*/ 53827 h 32"/>
              <a:gd name="T34" fmla="*/ 9525 w 31"/>
              <a:gd name="T35" fmla="*/ 53827 h 32"/>
              <a:gd name="T36" fmla="*/ 0 w 31"/>
              <a:gd name="T37" fmla="*/ 43409 h 32"/>
              <a:gd name="T38" fmla="*/ 0 w 31"/>
              <a:gd name="T39" fmla="*/ 34727 h 32"/>
              <a:gd name="T40" fmla="*/ 0 w 31"/>
              <a:gd name="T41" fmla="*/ 26045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1"/>
              <a:gd name="T64" fmla="*/ 0 h 32"/>
              <a:gd name="T65" fmla="*/ 31 w 31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1" h="32">
                <a:moveTo>
                  <a:pt x="0" y="15"/>
                </a:moveTo>
                <a:lnTo>
                  <a:pt x="0" y="15"/>
                </a:lnTo>
                <a:lnTo>
                  <a:pt x="0" y="10"/>
                </a:lnTo>
                <a:lnTo>
                  <a:pt x="0" y="5"/>
                </a:lnTo>
                <a:lnTo>
                  <a:pt x="6" y="0"/>
                </a:lnTo>
                <a:lnTo>
                  <a:pt x="12" y="0"/>
                </a:lnTo>
                <a:lnTo>
                  <a:pt x="18" y="0"/>
                </a:lnTo>
                <a:lnTo>
                  <a:pt x="24" y="5"/>
                </a:lnTo>
                <a:lnTo>
                  <a:pt x="24" y="10"/>
                </a:lnTo>
                <a:lnTo>
                  <a:pt x="30" y="15"/>
                </a:lnTo>
                <a:lnTo>
                  <a:pt x="24" y="20"/>
                </a:lnTo>
                <a:lnTo>
                  <a:pt x="24" y="25"/>
                </a:lnTo>
                <a:lnTo>
                  <a:pt x="18" y="31"/>
                </a:lnTo>
                <a:lnTo>
                  <a:pt x="12" y="31"/>
                </a:lnTo>
                <a:lnTo>
                  <a:pt x="6" y="31"/>
                </a:lnTo>
                <a:lnTo>
                  <a:pt x="0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20" name="Freeform 172"/>
          <p:cNvSpPr>
            <a:spLocks/>
          </p:cNvSpPr>
          <p:nvPr/>
        </p:nvSpPr>
        <p:spPr bwMode="auto">
          <a:xfrm>
            <a:off x="1631950" y="6302375"/>
            <a:ext cx="50800" cy="55563"/>
          </a:xfrm>
          <a:custGeom>
            <a:avLst/>
            <a:gdLst>
              <a:gd name="T0" fmla="*/ 0 w 32"/>
              <a:gd name="T1" fmla="*/ 26045 h 32"/>
              <a:gd name="T2" fmla="*/ 0 w 32"/>
              <a:gd name="T3" fmla="*/ 8682 h 32"/>
              <a:gd name="T4" fmla="*/ 7938 w 32"/>
              <a:gd name="T5" fmla="*/ 0 h 32"/>
              <a:gd name="T6" fmla="*/ 15875 w 32"/>
              <a:gd name="T7" fmla="*/ 0 h 32"/>
              <a:gd name="T8" fmla="*/ 23813 w 32"/>
              <a:gd name="T9" fmla="*/ 0 h 32"/>
              <a:gd name="T10" fmla="*/ 31750 w 32"/>
              <a:gd name="T11" fmla="*/ 0 h 32"/>
              <a:gd name="T12" fmla="*/ 39688 w 32"/>
              <a:gd name="T13" fmla="*/ 0 h 32"/>
              <a:gd name="T14" fmla="*/ 39688 w 32"/>
              <a:gd name="T15" fmla="*/ 8682 h 32"/>
              <a:gd name="T16" fmla="*/ 49213 w 32"/>
              <a:gd name="T17" fmla="*/ 26045 h 32"/>
              <a:gd name="T18" fmla="*/ 39688 w 32"/>
              <a:gd name="T19" fmla="*/ 34727 h 32"/>
              <a:gd name="T20" fmla="*/ 39688 w 32"/>
              <a:gd name="T21" fmla="*/ 43409 h 32"/>
              <a:gd name="T22" fmla="*/ 31750 w 32"/>
              <a:gd name="T23" fmla="*/ 53827 h 32"/>
              <a:gd name="T24" fmla="*/ 23813 w 32"/>
              <a:gd name="T25" fmla="*/ 53827 h 32"/>
              <a:gd name="T26" fmla="*/ 15875 w 32"/>
              <a:gd name="T27" fmla="*/ 53827 h 32"/>
              <a:gd name="T28" fmla="*/ 7938 w 32"/>
              <a:gd name="T29" fmla="*/ 43409 h 32"/>
              <a:gd name="T30" fmla="*/ 0 w 32"/>
              <a:gd name="T31" fmla="*/ 34727 h 32"/>
              <a:gd name="T32" fmla="*/ 0 w 32"/>
              <a:gd name="T33" fmla="*/ 26045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2"/>
              <a:gd name="T53" fmla="*/ 32 w 32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2">
                <a:moveTo>
                  <a:pt x="0" y="15"/>
                </a:moveTo>
                <a:lnTo>
                  <a:pt x="0" y="5"/>
                </a:lnTo>
                <a:lnTo>
                  <a:pt x="5" y="0"/>
                </a:lnTo>
                <a:lnTo>
                  <a:pt x="10" y="0"/>
                </a:lnTo>
                <a:lnTo>
                  <a:pt x="15" y="0"/>
                </a:lnTo>
                <a:lnTo>
                  <a:pt x="20" y="0"/>
                </a:lnTo>
                <a:lnTo>
                  <a:pt x="25" y="0"/>
                </a:lnTo>
                <a:lnTo>
                  <a:pt x="25" y="5"/>
                </a:lnTo>
                <a:lnTo>
                  <a:pt x="31" y="15"/>
                </a:lnTo>
                <a:lnTo>
                  <a:pt x="25" y="20"/>
                </a:lnTo>
                <a:lnTo>
                  <a:pt x="25" y="25"/>
                </a:lnTo>
                <a:lnTo>
                  <a:pt x="20" y="31"/>
                </a:lnTo>
                <a:lnTo>
                  <a:pt x="15" y="31"/>
                </a:lnTo>
                <a:lnTo>
                  <a:pt x="10" y="31"/>
                </a:lnTo>
                <a:lnTo>
                  <a:pt x="5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1" name="Freeform 173"/>
          <p:cNvSpPr>
            <a:spLocks/>
          </p:cNvSpPr>
          <p:nvPr/>
        </p:nvSpPr>
        <p:spPr bwMode="auto">
          <a:xfrm>
            <a:off x="1631950" y="6302375"/>
            <a:ext cx="50800" cy="55563"/>
          </a:xfrm>
          <a:custGeom>
            <a:avLst/>
            <a:gdLst>
              <a:gd name="T0" fmla="*/ 0 w 32"/>
              <a:gd name="T1" fmla="*/ 26045 h 32"/>
              <a:gd name="T2" fmla="*/ 0 w 32"/>
              <a:gd name="T3" fmla="*/ 26045 h 32"/>
              <a:gd name="T4" fmla="*/ 0 w 32"/>
              <a:gd name="T5" fmla="*/ 8682 h 32"/>
              <a:gd name="T6" fmla="*/ 7938 w 32"/>
              <a:gd name="T7" fmla="*/ 0 h 32"/>
              <a:gd name="T8" fmla="*/ 15875 w 32"/>
              <a:gd name="T9" fmla="*/ 0 h 32"/>
              <a:gd name="T10" fmla="*/ 23813 w 32"/>
              <a:gd name="T11" fmla="*/ 0 h 32"/>
              <a:gd name="T12" fmla="*/ 23813 w 32"/>
              <a:gd name="T13" fmla="*/ 0 h 32"/>
              <a:gd name="T14" fmla="*/ 31750 w 32"/>
              <a:gd name="T15" fmla="*/ 0 h 32"/>
              <a:gd name="T16" fmla="*/ 39688 w 32"/>
              <a:gd name="T17" fmla="*/ 0 h 32"/>
              <a:gd name="T18" fmla="*/ 39688 w 32"/>
              <a:gd name="T19" fmla="*/ 8682 h 32"/>
              <a:gd name="T20" fmla="*/ 49213 w 32"/>
              <a:gd name="T21" fmla="*/ 26045 h 32"/>
              <a:gd name="T22" fmla="*/ 49213 w 32"/>
              <a:gd name="T23" fmla="*/ 26045 h 32"/>
              <a:gd name="T24" fmla="*/ 39688 w 32"/>
              <a:gd name="T25" fmla="*/ 34727 h 32"/>
              <a:gd name="T26" fmla="*/ 39688 w 32"/>
              <a:gd name="T27" fmla="*/ 43409 h 32"/>
              <a:gd name="T28" fmla="*/ 31750 w 32"/>
              <a:gd name="T29" fmla="*/ 53827 h 32"/>
              <a:gd name="T30" fmla="*/ 23813 w 32"/>
              <a:gd name="T31" fmla="*/ 53827 h 32"/>
              <a:gd name="T32" fmla="*/ 23813 w 32"/>
              <a:gd name="T33" fmla="*/ 53827 h 32"/>
              <a:gd name="T34" fmla="*/ 15875 w 32"/>
              <a:gd name="T35" fmla="*/ 53827 h 32"/>
              <a:gd name="T36" fmla="*/ 7938 w 32"/>
              <a:gd name="T37" fmla="*/ 43409 h 32"/>
              <a:gd name="T38" fmla="*/ 0 w 32"/>
              <a:gd name="T39" fmla="*/ 34727 h 32"/>
              <a:gd name="T40" fmla="*/ 0 w 32"/>
              <a:gd name="T41" fmla="*/ 26045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2"/>
              <a:gd name="T65" fmla="*/ 32 w 32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2">
                <a:moveTo>
                  <a:pt x="0" y="15"/>
                </a:moveTo>
                <a:lnTo>
                  <a:pt x="0" y="15"/>
                </a:lnTo>
                <a:lnTo>
                  <a:pt x="0" y="5"/>
                </a:lnTo>
                <a:lnTo>
                  <a:pt x="5" y="0"/>
                </a:lnTo>
                <a:lnTo>
                  <a:pt x="10" y="0"/>
                </a:lnTo>
                <a:lnTo>
                  <a:pt x="15" y="0"/>
                </a:lnTo>
                <a:lnTo>
                  <a:pt x="20" y="0"/>
                </a:lnTo>
                <a:lnTo>
                  <a:pt x="25" y="0"/>
                </a:lnTo>
                <a:lnTo>
                  <a:pt x="25" y="5"/>
                </a:lnTo>
                <a:lnTo>
                  <a:pt x="31" y="15"/>
                </a:lnTo>
                <a:lnTo>
                  <a:pt x="25" y="20"/>
                </a:lnTo>
                <a:lnTo>
                  <a:pt x="25" y="25"/>
                </a:lnTo>
                <a:lnTo>
                  <a:pt x="20" y="31"/>
                </a:lnTo>
                <a:lnTo>
                  <a:pt x="15" y="31"/>
                </a:lnTo>
                <a:lnTo>
                  <a:pt x="10" y="31"/>
                </a:lnTo>
                <a:lnTo>
                  <a:pt x="5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22" name="Freeform 174"/>
          <p:cNvSpPr>
            <a:spLocks/>
          </p:cNvSpPr>
          <p:nvPr/>
        </p:nvSpPr>
        <p:spPr bwMode="auto">
          <a:xfrm>
            <a:off x="1077913" y="6388100"/>
            <a:ext cx="66675" cy="53975"/>
          </a:xfrm>
          <a:custGeom>
            <a:avLst/>
            <a:gdLst>
              <a:gd name="T0" fmla="*/ 61796 w 41"/>
              <a:gd name="T1" fmla="*/ 0 h 32"/>
              <a:gd name="T2" fmla="*/ 42282 w 41"/>
              <a:gd name="T3" fmla="*/ 1687 h 32"/>
              <a:gd name="T4" fmla="*/ 29272 w 41"/>
              <a:gd name="T5" fmla="*/ 8434 h 32"/>
              <a:gd name="T6" fmla="*/ 32524 w 41"/>
              <a:gd name="T7" fmla="*/ 18554 h 32"/>
              <a:gd name="T8" fmla="*/ 22767 w 41"/>
              <a:gd name="T9" fmla="*/ 28674 h 32"/>
              <a:gd name="T10" fmla="*/ 9757 w 41"/>
              <a:gd name="T11" fmla="*/ 11807 h 32"/>
              <a:gd name="T12" fmla="*/ 0 w 41"/>
              <a:gd name="T13" fmla="*/ 32048 h 32"/>
              <a:gd name="T14" fmla="*/ 9757 w 41"/>
              <a:gd name="T15" fmla="*/ 52288 h 32"/>
              <a:gd name="T16" fmla="*/ 35777 w 41"/>
              <a:gd name="T17" fmla="*/ 38795 h 32"/>
              <a:gd name="T18" fmla="*/ 52039 w 41"/>
              <a:gd name="T19" fmla="*/ 18554 h 32"/>
              <a:gd name="T20" fmla="*/ 65049 w 41"/>
              <a:gd name="T21" fmla="*/ 18554 h 32"/>
              <a:gd name="T22" fmla="*/ 65049 w 41"/>
              <a:gd name="T23" fmla="*/ 8434 h 32"/>
              <a:gd name="T24" fmla="*/ 61796 w 41"/>
              <a:gd name="T25" fmla="*/ 0 h 3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2"/>
              <a:gd name="T41" fmla="*/ 41 w 41"/>
              <a:gd name="T42" fmla="*/ 32 h 3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2">
                <a:moveTo>
                  <a:pt x="38" y="0"/>
                </a:moveTo>
                <a:lnTo>
                  <a:pt x="26" y="1"/>
                </a:lnTo>
                <a:lnTo>
                  <a:pt x="18" y="5"/>
                </a:lnTo>
                <a:lnTo>
                  <a:pt x="20" y="11"/>
                </a:lnTo>
                <a:lnTo>
                  <a:pt x="14" y="17"/>
                </a:lnTo>
                <a:lnTo>
                  <a:pt x="6" y="7"/>
                </a:lnTo>
                <a:lnTo>
                  <a:pt x="0" y="19"/>
                </a:lnTo>
                <a:lnTo>
                  <a:pt x="6" y="31"/>
                </a:lnTo>
                <a:lnTo>
                  <a:pt x="22" y="23"/>
                </a:lnTo>
                <a:lnTo>
                  <a:pt x="32" y="11"/>
                </a:lnTo>
                <a:lnTo>
                  <a:pt x="40" y="11"/>
                </a:lnTo>
                <a:lnTo>
                  <a:pt x="40" y="5"/>
                </a:lnTo>
                <a:lnTo>
                  <a:pt x="38" y="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3" name="Freeform 175"/>
          <p:cNvSpPr>
            <a:spLocks/>
          </p:cNvSpPr>
          <p:nvPr/>
        </p:nvSpPr>
        <p:spPr bwMode="auto">
          <a:xfrm>
            <a:off x="1077913" y="6388100"/>
            <a:ext cx="66675" cy="53975"/>
          </a:xfrm>
          <a:custGeom>
            <a:avLst/>
            <a:gdLst>
              <a:gd name="T0" fmla="*/ 61796 w 41"/>
              <a:gd name="T1" fmla="*/ 0 h 32"/>
              <a:gd name="T2" fmla="*/ 42282 w 41"/>
              <a:gd name="T3" fmla="*/ 1687 h 32"/>
              <a:gd name="T4" fmla="*/ 29272 w 41"/>
              <a:gd name="T5" fmla="*/ 8434 h 32"/>
              <a:gd name="T6" fmla="*/ 32524 w 41"/>
              <a:gd name="T7" fmla="*/ 18554 h 32"/>
              <a:gd name="T8" fmla="*/ 22767 w 41"/>
              <a:gd name="T9" fmla="*/ 28674 h 32"/>
              <a:gd name="T10" fmla="*/ 9757 w 41"/>
              <a:gd name="T11" fmla="*/ 11807 h 32"/>
              <a:gd name="T12" fmla="*/ 0 w 41"/>
              <a:gd name="T13" fmla="*/ 32048 h 32"/>
              <a:gd name="T14" fmla="*/ 9757 w 41"/>
              <a:gd name="T15" fmla="*/ 52288 h 32"/>
              <a:gd name="T16" fmla="*/ 35777 w 41"/>
              <a:gd name="T17" fmla="*/ 38795 h 32"/>
              <a:gd name="T18" fmla="*/ 52039 w 41"/>
              <a:gd name="T19" fmla="*/ 18554 h 32"/>
              <a:gd name="T20" fmla="*/ 65049 w 41"/>
              <a:gd name="T21" fmla="*/ 18554 h 32"/>
              <a:gd name="T22" fmla="*/ 65049 w 41"/>
              <a:gd name="T23" fmla="*/ 8434 h 32"/>
              <a:gd name="T24" fmla="*/ 61796 w 41"/>
              <a:gd name="T25" fmla="*/ 0 h 3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32"/>
              <a:gd name="T41" fmla="*/ 41 w 41"/>
              <a:gd name="T42" fmla="*/ 32 h 3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32">
                <a:moveTo>
                  <a:pt x="38" y="0"/>
                </a:moveTo>
                <a:lnTo>
                  <a:pt x="26" y="1"/>
                </a:lnTo>
                <a:lnTo>
                  <a:pt x="18" y="5"/>
                </a:lnTo>
                <a:lnTo>
                  <a:pt x="20" y="11"/>
                </a:lnTo>
                <a:lnTo>
                  <a:pt x="14" y="17"/>
                </a:lnTo>
                <a:lnTo>
                  <a:pt x="6" y="7"/>
                </a:lnTo>
                <a:lnTo>
                  <a:pt x="0" y="19"/>
                </a:lnTo>
                <a:lnTo>
                  <a:pt x="6" y="31"/>
                </a:lnTo>
                <a:lnTo>
                  <a:pt x="22" y="23"/>
                </a:lnTo>
                <a:lnTo>
                  <a:pt x="32" y="11"/>
                </a:lnTo>
                <a:lnTo>
                  <a:pt x="40" y="11"/>
                </a:lnTo>
                <a:lnTo>
                  <a:pt x="40" y="5"/>
                </a:lnTo>
                <a:lnTo>
                  <a:pt x="38" y="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24" name="Freeform 176"/>
          <p:cNvSpPr>
            <a:spLocks/>
          </p:cNvSpPr>
          <p:nvPr/>
        </p:nvSpPr>
        <p:spPr bwMode="auto">
          <a:xfrm>
            <a:off x="719138" y="6594475"/>
            <a:ext cx="50800" cy="55563"/>
          </a:xfrm>
          <a:custGeom>
            <a:avLst/>
            <a:gdLst>
              <a:gd name="T0" fmla="*/ 19050 w 32"/>
              <a:gd name="T1" fmla="*/ 11786 h 33"/>
              <a:gd name="T2" fmla="*/ 36513 w 32"/>
              <a:gd name="T3" fmla="*/ 0 h 33"/>
              <a:gd name="T4" fmla="*/ 49213 w 32"/>
              <a:gd name="T5" fmla="*/ 28623 h 33"/>
              <a:gd name="T6" fmla="*/ 15875 w 32"/>
              <a:gd name="T7" fmla="*/ 53879 h 33"/>
              <a:gd name="T8" fmla="*/ 0 w 32"/>
              <a:gd name="T9" fmla="*/ 53879 h 33"/>
              <a:gd name="T10" fmla="*/ 11113 w 32"/>
              <a:gd name="T11" fmla="*/ 35358 h 33"/>
              <a:gd name="T12" fmla="*/ 31750 w 32"/>
              <a:gd name="T13" fmla="*/ 28623 h 33"/>
              <a:gd name="T14" fmla="*/ 19050 w 32"/>
              <a:gd name="T15" fmla="*/ 11786 h 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"/>
              <a:gd name="T25" fmla="*/ 0 h 33"/>
              <a:gd name="T26" fmla="*/ 32 w 32"/>
              <a:gd name="T27" fmla="*/ 33 h 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" h="33">
                <a:moveTo>
                  <a:pt x="12" y="7"/>
                </a:moveTo>
                <a:lnTo>
                  <a:pt x="23" y="0"/>
                </a:lnTo>
                <a:lnTo>
                  <a:pt x="31" y="17"/>
                </a:lnTo>
                <a:lnTo>
                  <a:pt x="10" y="32"/>
                </a:lnTo>
                <a:lnTo>
                  <a:pt x="0" y="32"/>
                </a:lnTo>
                <a:lnTo>
                  <a:pt x="7" y="21"/>
                </a:lnTo>
                <a:lnTo>
                  <a:pt x="20" y="17"/>
                </a:lnTo>
                <a:lnTo>
                  <a:pt x="12" y="7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5" name="Freeform 177"/>
          <p:cNvSpPr>
            <a:spLocks/>
          </p:cNvSpPr>
          <p:nvPr/>
        </p:nvSpPr>
        <p:spPr bwMode="auto">
          <a:xfrm>
            <a:off x="719138" y="6594475"/>
            <a:ext cx="50800" cy="55563"/>
          </a:xfrm>
          <a:custGeom>
            <a:avLst/>
            <a:gdLst>
              <a:gd name="T0" fmla="*/ 19050 w 32"/>
              <a:gd name="T1" fmla="*/ 11786 h 33"/>
              <a:gd name="T2" fmla="*/ 36513 w 32"/>
              <a:gd name="T3" fmla="*/ 0 h 33"/>
              <a:gd name="T4" fmla="*/ 49213 w 32"/>
              <a:gd name="T5" fmla="*/ 28623 h 33"/>
              <a:gd name="T6" fmla="*/ 15875 w 32"/>
              <a:gd name="T7" fmla="*/ 53879 h 33"/>
              <a:gd name="T8" fmla="*/ 0 w 32"/>
              <a:gd name="T9" fmla="*/ 53879 h 33"/>
              <a:gd name="T10" fmla="*/ 11113 w 32"/>
              <a:gd name="T11" fmla="*/ 35358 h 33"/>
              <a:gd name="T12" fmla="*/ 31750 w 32"/>
              <a:gd name="T13" fmla="*/ 28623 h 33"/>
              <a:gd name="T14" fmla="*/ 19050 w 32"/>
              <a:gd name="T15" fmla="*/ 11786 h 3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"/>
              <a:gd name="T25" fmla="*/ 0 h 33"/>
              <a:gd name="T26" fmla="*/ 32 w 32"/>
              <a:gd name="T27" fmla="*/ 33 h 3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" h="33">
                <a:moveTo>
                  <a:pt x="12" y="7"/>
                </a:moveTo>
                <a:lnTo>
                  <a:pt x="23" y="0"/>
                </a:lnTo>
                <a:lnTo>
                  <a:pt x="31" y="17"/>
                </a:lnTo>
                <a:lnTo>
                  <a:pt x="10" y="32"/>
                </a:lnTo>
                <a:lnTo>
                  <a:pt x="0" y="32"/>
                </a:lnTo>
                <a:lnTo>
                  <a:pt x="7" y="21"/>
                </a:lnTo>
                <a:lnTo>
                  <a:pt x="20" y="17"/>
                </a:lnTo>
                <a:lnTo>
                  <a:pt x="12" y="7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26" name="Freeform 178"/>
          <p:cNvSpPr>
            <a:spLocks/>
          </p:cNvSpPr>
          <p:nvPr/>
        </p:nvSpPr>
        <p:spPr bwMode="auto">
          <a:xfrm>
            <a:off x="673100" y="6608763"/>
            <a:ext cx="49213" cy="53975"/>
          </a:xfrm>
          <a:custGeom>
            <a:avLst/>
            <a:gdLst>
              <a:gd name="T0" fmla="*/ 0 w 31"/>
              <a:gd name="T1" fmla="*/ 52339 h 33"/>
              <a:gd name="T2" fmla="*/ 0 w 31"/>
              <a:gd name="T3" fmla="*/ 47433 h 33"/>
              <a:gd name="T4" fmla="*/ 0 w 31"/>
              <a:gd name="T5" fmla="*/ 47433 h 33"/>
              <a:gd name="T6" fmla="*/ 0 w 31"/>
              <a:gd name="T7" fmla="*/ 42526 h 33"/>
              <a:gd name="T8" fmla="*/ 0 w 31"/>
              <a:gd name="T9" fmla="*/ 37619 h 33"/>
              <a:gd name="T10" fmla="*/ 3175 w 31"/>
              <a:gd name="T11" fmla="*/ 32712 h 33"/>
              <a:gd name="T12" fmla="*/ 6350 w 31"/>
              <a:gd name="T13" fmla="*/ 27805 h 33"/>
              <a:gd name="T14" fmla="*/ 9525 w 31"/>
              <a:gd name="T15" fmla="*/ 22898 h 33"/>
              <a:gd name="T16" fmla="*/ 14288 w 31"/>
              <a:gd name="T17" fmla="*/ 13085 h 33"/>
              <a:gd name="T18" fmla="*/ 20638 w 31"/>
              <a:gd name="T19" fmla="*/ 8178 h 33"/>
              <a:gd name="T20" fmla="*/ 25400 w 31"/>
              <a:gd name="T21" fmla="*/ 8178 h 33"/>
              <a:gd name="T22" fmla="*/ 28575 w 31"/>
              <a:gd name="T23" fmla="*/ 3271 h 33"/>
              <a:gd name="T24" fmla="*/ 36513 w 31"/>
              <a:gd name="T25" fmla="*/ 0 h 33"/>
              <a:gd name="T26" fmla="*/ 36513 w 31"/>
              <a:gd name="T27" fmla="*/ 0 h 33"/>
              <a:gd name="T28" fmla="*/ 39688 w 31"/>
              <a:gd name="T29" fmla="*/ 0 h 33"/>
              <a:gd name="T30" fmla="*/ 42863 w 31"/>
              <a:gd name="T31" fmla="*/ 0 h 33"/>
              <a:gd name="T32" fmla="*/ 42863 w 31"/>
              <a:gd name="T33" fmla="*/ 0 h 33"/>
              <a:gd name="T34" fmla="*/ 47625 w 31"/>
              <a:gd name="T35" fmla="*/ 3271 h 33"/>
              <a:gd name="T36" fmla="*/ 42863 w 31"/>
              <a:gd name="T37" fmla="*/ 8178 h 33"/>
              <a:gd name="T38" fmla="*/ 42863 w 31"/>
              <a:gd name="T39" fmla="*/ 8178 h 33"/>
              <a:gd name="T40" fmla="*/ 39688 w 31"/>
              <a:gd name="T41" fmla="*/ 13085 h 33"/>
              <a:gd name="T42" fmla="*/ 39688 w 31"/>
              <a:gd name="T43" fmla="*/ 17992 h 33"/>
              <a:gd name="T44" fmla="*/ 36513 w 31"/>
              <a:gd name="T45" fmla="*/ 22898 h 33"/>
              <a:gd name="T46" fmla="*/ 31750 w 31"/>
              <a:gd name="T47" fmla="*/ 27805 h 33"/>
              <a:gd name="T48" fmla="*/ 25400 w 31"/>
              <a:gd name="T49" fmla="*/ 32712 h 33"/>
              <a:gd name="T50" fmla="*/ 20638 w 31"/>
              <a:gd name="T51" fmla="*/ 37619 h 33"/>
              <a:gd name="T52" fmla="*/ 17463 w 31"/>
              <a:gd name="T53" fmla="*/ 42526 h 33"/>
              <a:gd name="T54" fmla="*/ 9525 w 31"/>
              <a:gd name="T55" fmla="*/ 47433 h 33"/>
              <a:gd name="T56" fmla="*/ 6350 w 31"/>
              <a:gd name="T57" fmla="*/ 47433 h 33"/>
              <a:gd name="T58" fmla="*/ 3175 w 31"/>
              <a:gd name="T59" fmla="*/ 52339 h 33"/>
              <a:gd name="T60" fmla="*/ 0 w 31"/>
              <a:gd name="T61" fmla="*/ 52339 h 33"/>
              <a:gd name="T62" fmla="*/ 0 w 31"/>
              <a:gd name="T63" fmla="*/ 52339 h 33"/>
              <a:gd name="T64" fmla="*/ 0 w 31"/>
              <a:gd name="T65" fmla="*/ 52339 h 3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1"/>
              <a:gd name="T100" fmla="*/ 0 h 33"/>
              <a:gd name="T101" fmla="*/ 31 w 31"/>
              <a:gd name="T102" fmla="*/ 33 h 3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1" h="33">
                <a:moveTo>
                  <a:pt x="0" y="32"/>
                </a:moveTo>
                <a:lnTo>
                  <a:pt x="0" y="29"/>
                </a:lnTo>
                <a:lnTo>
                  <a:pt x="0" y="26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6" y="14"/>
                </a:lnTo>
                <a:lnTo>
                  <a:pt x="9" y="8"/>
                </a:lnTo>
                <a:lnTo>
                  <a:pt x="13" y="5"/>
                </a:lnTo>
                <a:lnTo>
                  <a:pt x="16" y="5"/>
                </a:lnTo>
                <a:lnTo>
                  <a:pt x="18" y="2"/>
                </a:lnTo>
                <a:lnTo>
                  <a:pt x="23" y="0"/>
                </a:lnTo>
                <a:lnTo>
                  <a:pt x="25" y="0"/>
                </a:lnTo>
                <a:lnTo>
                  <a:pt x="27" y="0"/>
                </a:lnTo>
                <a:lnTo>
                  <a:pt x="30" y="2"/>
                </a:lnTo>
                <a:lnTo>
                  <a:pt x="27" y="5"/>
                </a:lnTo>
                <a:lnTo>
                  <a:pt x="25" y="8"/>
                </a:lnTo>
                <a:lnTo>
                  <a:pt x="25" y="11"/>
                </a:lnTo>
                <a:lnTo>
                  <a:pt x="23" y="14"/>
                </a:lnTo>
                <a:lnTo>
                  <a:pt x="20" y="17"/>
                </a:lnTo>
                <a:lnTo>
                  <a:pt x="16" y="20"/>
                </a:lnTo>
                <a:lnTo>
                  <a:pt x="13" y="23"/>
                </a:lnTo>
                <a:lnTo>
                  <a:pt x="11" y="26"/>
                </a:lnTo>
                <a:lnTo>
                  <a:pt x="6" y="29"/>
                </a:lnTo>
                <a:lnTo>
                  <a:pt x="4" y="29"/>
                </a:lnTo>
                <a:lnTo>
                  <a:pt x="2" y="32"/>
                </a:lnTo>
                <a:lnTo>
                  <a:pt x="0" y="32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7" name="Freeform 179"/>
          <p:cNvSpPr>
            <a:spLocks/>
          </p:cNvSpPr>
          <p:nvPr/>
        </p:nvSpPr>
        <p:spPr bwMode="auto">
          <a:xfrm>
            <a:off x="673100" y="6608763"/>
            <a:ext cx="49213" cy="53975"/>
          </a:xfrm>
          <a:custGeom>
            <a:avLst/>
            <a:gdLst>
              <a:gd name="T0" fmla="*/ 0 w 31"/>
              <a:gd name="T1" fmla="*/ 52339 h 33"/>
              <a:gd name="T2" fmla="*/ 0 w 31"/>
              <a:gd name="T3" fmla="*/ 52339 h 33"/>
              <a:gd name="T4" fmla="*/ 0 w 31"/>
              <a:gd name="T5" fmla="*/ 47433 h 33"/>
              <a:gd name="T6" fmla="*/ 0 w 31"/>
              <a:gd name="T7" fmla="*/ 47433 h 33"/>
              <a:gd name="T8" fmla="*/ 0 w 31"/>
              <a:gd name="T9" fmla="*/ 42526 h 33"/>
              <a:gd name="T10" fmla="*/ 0 w 31"/>
              <a:gd name="T11" fmla="*/ 37619 h 33"/>
              <a:gd name="T12" fmla="*/ 3175 w 31"/>
              <a:gd name="T13" fmla="*/ 32712 h 33"/>
              <a:gd name="T14" fmla="*/ 6350 w 31"/>
              <a:gd name="T15" fmla="*/ 27805 h 33"/>
              <a:gd name="T16" fmla="*/ 9525 w 31"/>
              <a:gd name="T17" fmla="*/ 22898 h 33"/>
              <a:gd name="T18" fmla="*/ 14288 w 31"/>
              <a:gd name="T19" fmla="*/ 13085 h 33"/>
              <a:gd name="T20" fmla="*/ 14288 w 31"/>
              <a:gd name="T21" fmla="*/ 13085 h 33"/>
              <a:gd name="T22" fmla="*/ 20638 w 31"/>
              <a:gd name="T23" fmla="*/ 8178 h 33"/>
              <a:gd name="T24" fmla="*/ 25400 w 31"/>
              <a:gd name="T25" fmla="*/ 8178 h 33"/>
              <a:gd name="T26" fmla="*/ 28575 w 31"/>
              <a:gd name="T27" fmla="*/ 3271 h 33"/>
              <a:gd name="T28" fmla="*/ 36513 w 31"/>
              <a:gd name="T29" fmla="*/ 0 h 33"/>
              <a:gd name="T30" fmla="*/ 36513 w 31"/>
              <a:gd name="T31" fmla="*/ 0 h 33"/>
              <a:gd name="T32" fmla="*/ 39688 w 31"/>
              <a:gd name="T33" fmla="*/ 0 h 33"/>
              <a:gd name="T34" fmla="*/ 42863 w 31"/>
              <a:gd name="T35" fmla="*/ 0 h 33"/>
              <a:gd name="T36" fmla="*/ 42863 w 31"/>
              <a:gd name="T37" fmla="*/ 0 h 33"/>
              <a:gd name="T38" fmla="*/ 42863 w 31"/>
              <a:gd name="T39" fmla="*/ 0 h 33"/>
              <a:gd name="T40" fmla="*/ 47625 w 31"/>
              <a:gd name="T41" fmla="*/ 3271 h 33"/>
              <a:gd name="T42" fmla="*/ 42863 w 31"/>
              <a:gd name="T43" fmla="*/ 8178 h 33"/>
              <a:gd name="T44" fmla="*/ 42863 w 31"/>
              <a:gd name="T45" fmla="*/ 8178 h 33"/>
              <a:gd name="T46" fmla="*/ 39688 w 31"/>
              <a:gd name="T47" fmla="*/ 13085 h 33"/>
              <a:gd name="T48" fmla="*/ 39688 w 31"/>
              <a:gd name="T49" fmla="*/ 17992 h 33"/>
              <a:gd name="T50" fmla="*/ 36513 w 31"/>
              <a:gd name="T51" fmla="*/ 22898 h 33"/>
              <a:gd name="T52" fmla="*/ 31750 w 31"/>
              <a:gd name="T53" fmla="*/ 27805 h 33"/>
              <a:gd name="T54" fmla="*/ 25400 w 31"/>
              <a:gd name="T55" fmla="*/ 32712 h 33"/>
              <a:gd name="T56" fmla="*/ 25400 w 31"/>
              <a:gd name="T57" fmla="*/ 32712 h 33"/>
              <a:gd name="T58" fmla="*/ 20638 w 31"/>
              <a:gd name="T59" fmla="*/ 37619 h 33"/>
              <a:gd name="T60" fmla="*/ 17463 w 31"/>
              <a:gd name="T61" fmla="*/ 42526 h 33"/>
              <a:gd name="T62" fmla="*/ 9525 w 31"/>
              <a:gd name="T63" fmla="*/ 47433 h 33"/>
              <a:gd name="T64" fmla="*/ 6350 w 31"/>
              <a:gd name="T65" fmla="*/ 47433 h 33"/>
              <a:gd name="T66" fmla="*/ 3175 w 31"/>
              <a:gd name="T67" fmla="*/ 52339 h 33"/>
              <a:gd name="T68" fmla="*/ 0 w 31"/>
              <a:gd name="T69" fmla="*/ 52339 h 33"/>
              <a:gd name="T70" fmla="*/ 0 w 31"/>
              <a:gd name="T71" fmla="*/ 52339 h 33"/>
              <a:gd name="T72" fmla="*/ 0 w 31"/>
              <a:gd name="T73" fmla="*/ 52339 h 3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1"/>
              <a:gd name="T112" fmla="*/ 0 h 33"/>
              <a:gd name="T113" fmla="*/ 31 w 31"/>
              <a:gd name="T114" fmla="*/ 33 h 3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1" h="33">
                <a:moveTo>
                  <a:pt x="0" y="32"/>
                </a:moveTo>
                <a:lnTo>
                  <a:pt x="0" y="32"/>
                </a:lnTo>
                <a:lnTo>
                  <a:pt x="0" y="29"/>
                </a:lnTo>
                <a:lnTo>
                  <a:pt x="0" y="26"/>
                </a:lnTo>
                <a:lnTo>
                  <a:pt x="0" y="23"/>
                </a:lnTo>
                <a:lnTo>
                  <a:pt x="2" y="20"/>
                </a:lnTo>
                <a:lnTo>
                  <a:pt x="4" y="17"/>
                </a:lnTo>
                <a:lnTo>
                  <a:pt x="6" y="14"/>
                </a:lnTo>
                <a:lnTo>
                  <a:pt x="9" y="8"/>
                </a:lnTo>
                <a:lnTo>
                  <a:pt x="13" y="5"/>
                </a:lnTo>
                <a:lnTo>
                  <a:pt x="16" y="5"/>
                </a:lnTo>
                <a:lnTo>
                  <a:pt x="18" y="2"/>
                </a:lnTo>
                <a:lnTo>
                  <a:pt x="23" y="0"/>
                </a:lnTo>
                <a:lnTo>
                  <a:pt x="25" y="0"/>
                </a:lnTo>
                <a:lnTo>
                  <a:pt x="27" y="0"/>
                </a:lnTo>
                <a:lnTo>
                  <a:pt x="30" y="2"/>
                </a:lnTo>
                <a:lnTo>
                  <a:pt x="27" y="5"/>
                </a:lnTo>
                <a:lnTo>
                  <a:pt x="25" y="8"/>
                </a:lnTo>
                <a:lnTo>
                  <a:pt x="25" y="11"/>
                </a:lnTo>
                <a:lnTo>
                  <a:pt x="23" y="14"/>
                </a:lnTo>
                <a:lnTo>
                  <a:pt x="20" y="17"/>
                </a:lnTo>
                <a:lnTo>
                  <a:pt x="16" y="20"/>
                </a:lnTo>
                <a:lnTo>
                  <a:pt x="13" y="23"/>
                </a:lnTo>
                <a:lnTo>
                  <a:pt x="11" y="26"/>
                </a:lnTo>
                <a:lnTo>
                  <a:pt x="6" y="29"/>
                </a:lnTo>
                <a:lnTo>
                  <a:pt x="4" y="29"/>
                </a:lnTo>
                <a:lnTo>
                  <a:pt x="2" y="32"/>
                </a:lnTo>
                <a:lnTo>
                  <a:pt x="0" y="32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28" name="Freeform 180"/>
          <p:cNvSpPr>
            <a:spLocks/>
          </p:cNvSpPr>
          <p:nvPr/>
        </p:nvSpPr>
        <p:spPr bwMode="auto">
          <a:xfrm>
            <a:off x="803275" y="6559550"/>
            <a:ext cx="50800" cy="52388"/>
          </a:xfrm>
          <a:custGeom>
            <a:avLst/>
            <a:gdLst>
              <a:gd name="T0" fmla="*/ 0 w 32"/>
              <a:gd name="T1" fmla="*/ 21283 h 32"/>
              <a:gd name="T2" fmla="*/ 0 w 32"/>
              <a:gd name="T3" fmla="*/ 13097 h 32"/>
              <a:gd name="T4" fmla="*/ 6350 w 32"/>
              <a:gd name="T5" fmla="*/ 6549 h 32"/>
              <a:gd name="T6" fmla="*/ 12700 w 32"/>
              <a:gd name="T7" fmla="*/ 0 h 32"/>
              <a:gd name="T8" fmla="*/ 26988 w 32"/>
              <a:gd name="T9" fmla="*/ 0 h 32"/>
              <a:gd name="T10" fmla="*/ 34925 w 32"/>
              <a:gd name="T11" fmla="*/ 0 h 32"/>
              <a:gd name="T12" fmla="*/ 41275 w 32"/>
              <a:gd name="T13" fmla="*/ 6549 h 32"/>
              <a:gd name="T14" fmla="*/ 49213 w 32"/>
              <a:gd name="T15" fmla="*/ 13097 h 32"/>
              <a:gd name="T16" fmla="*/ 49213 w 32"/>
              <a:gd name="T17" fmla="*/ 21283 h 32"/>
              <a:gd name="T18" fmla="*/ 49213 w 32"/>
              <a:gd name="T19" fmla="*/ 36017 h 32"/>
              <a:gd name="T20" fmla="*/ 41275 w 32"/>
              <a:gd name="T21" fmla="*/ 42565 h 32"/>
              <a:gd name="T22" fmla="*/ 34925 w 32"/>
              <a:gd name="T23" fmla="*/ 42565 h 32"/>
              <a:gd name="T24" fmla="*/ 26988 w 32"/>
              <a:gd name="T25" fmla="*/ 50751 h 32"/>
              <a:gd name="T26" fmla="*/ 12700 w 32"/>
              <a:gd name="T27" fmla="*/ 42565 h 32"/>
              <a:gd name="T28" fmla="*/ 6350 w 32"/>
              <a:gd name="T29" fmla="*/ 42565 h 32"/>
              <a:gd name="T30" fmla="*/ 0 w 32"/>
              <a:gd name="T31" fmla="*/ 36017 h 32"/>
              <a:gd name="T32" fmla="*/ 0 w 32"/>
              <a:gd name="T33" fmla="*/ 21283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2"/>
              <a:gd name="T53" fmla="*/ 32 w 32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2">
                <a:moveTo>
                  <a:pt x="0" y="13"/>
                </a:moveTo>
                <a:lnTo>
                  <a:pt x="0" y="8"/>
                </a:lnTo>
                <a:lnTo>
                  <a:pt x="4" y="4"/>
                </a:lnTo>
                <a:lnTo>
                  <a:pt x="8" y="0"/>
                </a:lnTo>
                <a:lnTo>
                  <a:pt x="17" y="0"/>
                </a:lnTo>
                <a:lnTo>
                  <a:pt x="22" y="0"/>
                </a:lnTo>
                <a:lnTo>
                  <a:pt x="26" y="4"/>
                </a:lnTo>
                <a:lnTo>
                  <a:pt x="31" y="8"/>
                </a:lnTo>
                <a:lnTo>
                  <a:pt x="31" y="13"/>
                </a:lnTo>
                <a:lnTo>
                  <a:pt x="31" y="22"/>
                </a:lnTo>
                <a:lnTo>
                  <a:pt x="26" y="26"/>
                </a:lnTo>
                <a:lnTo>
                  <a:pt x="22" y="26"/>
                </a:lnTo>
                <a:lnTo>
                  <a:pt x="17" y="31"/>
                </a:lnTo>
                <a:lnTo>
                  <a:pt x="8" y="26"/>
                </a:lnTo>
                <a:lnTo>
                  <a:pt x="4" y="26"/>
                </a:lnTo>
                <a:lnTo>
                  <a:pt x="0" y="22"/>
                </a:lnTo>
                <a:lnTo>
                  <a:pt x="0" y="13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9" name="Freeform 181"/>
          <p:cNvSpPr>
            <a:spLocks/>
          </p:cNvSpPr>
          <p:nvPr/>
        </p:nvSpPr>
        <p:spPr bwMode="auto">
          <a:xfrm>
            <a:off x="803275" y="6559550"/>
            <a:ext cx="50800" cy="52388"/>
          </a:xfrm>
          <a:custGeom>
            <a:avLst/>
            <a:gdLst>
              <a:gd name="T0" fmla="*/ 0 w 32"/>
              <a:gd name="T1" fmla="*/ 21283 h 32"/>
              <a:gd name="T2" fmla="*/ 0 w 32"/>
              <a:gd name="T3" fmla="*/ 21283 h 32"/>
              <a:gd name="T4" fmla="*/ 0 w 32"/>
              <a:gd name="T5" fmla="*/ 13097 h 32"/>
              <a:gd name="T6" fmla="*/ 6350 w 32"/>
              <a:gd name="T7" fmla="*/ 6549 h 32"/>
              <a:gd name="T8" fmla="*/ 12700 w 32"/>
              <a:gd name="T9" fmla="*/ 0 h 32"/>
              <a:gd name="T10" fmla="*/ 26988 w 32"/>
              <a:gd name="T11" fmla="*/ 0 h 32"/>
              <a:gd name="T12" fmla="*/ 26988 w 32"/>
              <a:gd name="T13" fmla="*/ 0 h 32"/>
              <a:gd name="T14" fmla="*/ 34925 w 32"/>
              <a:gd name="T15" fmla="*/ 0 h 32"/>
              <a:gd name="T16" fmla="*/ 41275 w 32"/>
              <a:gd name="T17" fmla="*/ 6549 h 32"/>
              <a:gd name="T18" fmla="*/ 49213 w 32"/>
              <a:gd name="T19" fmla="*/ 13097 h 32"/>
              <a:gd name="T20" fmla="*/ 49213 w 32"/>
              <a:gd name="T21" fmla="*/ 21283 h 32"/>
              <a:gd name="T22" fmla="*/ 49213 w 32"/>
              <a:gd name="T23" fmla="*/ 21283 h 32"/>
              <a:gd name="T24" fmla="*/ 49213 w 32"/>
              <a:gd name="T25" fmla="*/ 36017 h 32"/>
              <a:gd name="T26" fmla="*/ 41275 w 32"/>
              <a:gd name="T27" fmla="*/ 42565 h 32"/>
              <a:gd name="T28" fmla="*/ 34925 w 32"/>
              <a:gd name="T29" fmla="*/ 42565 h 32"/>
              <a:gd name="T30" fmla="*/ 26988 w 32"/>
              <a:gd name="T31" fmla="*/ 50751 h 32"/>
              <a:gd name="T32" fmla="*/ 26988 w 32"/>
              <a:gd name="T33" fmla="*/ 50751 h 32"/>
              <a:gd name="T34" fmla="*/ 12700 w 32"/>
              <a:gd name="T35" fmla="*/ 42565 h 32"/>
              <a:gd name="T36" fmla="*/ 6350 w 32"/>
              <a:gd name="T37" fmla="*/ 42565 h 32"/>
              <a:gd name="T38" fmla="*/ 0 w 32"/>
              <a:gd name="T39" fmla="*/ 36017 h 32"/>
              <a:gd name="T40" fmla="*/ 0 w 32"/>
              <a:gd name="T41" fmla="*/ 21283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2"/>
              <a:gd name="T65" fmla="*/ 32 w 32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2">
                <a:moveTo>
                  <a:pt x="0" y="13"/>
                </a:moveTo>
                <a:lnTo>
                  <a:pt x="0" y="13"/>
                </a:lnTo>
                <a:lnTo>
                  <a:pt x="0" y="8"/>
                </a:lnTo>
                <a:lnTo>
                  <a:pt x="4" y="4"/>
                </a:lnTo>
                <a:lnTo>
                  <a:pt x="8" y="0"/>
                </a:lnTo>
                <a:lnTo>
                  <a:pt x="17" y="0"/>
                </a:lnTo>
                <a:lnTo>
                  <a:pt x="22" y="0"/>
                </a:lnTo>
                <a:lnTo>
                  <a:pt x="26" y="4"/>
                </a:lnTo>
                <a:lnTo>
                  <a:pt x="31" y="8"/>
                </a:lnTo>
                <a:lnTo>
                  <a:pt x="31" y="13"/>
                </a:lnTo>
                <a:lnTo>
                  <a:pt x="31" y="22"/>
                </a:lnTo>
                <a:lnTo>
                  <a:pt x="26" y="26"/>
                </a:lnTo>
                <a:lnTo>
                  <a:pt x="22" y="26"/>
                </a:lnTo>
                <a:lnTo>
                  <a:pt x="17" y="31"/>
                </a:lnTo>
                <a:lnTo>
                  <a:pt x="8" y="26"/>
                </a:lnTo>
                <a:lnTo>
                  <a:pt x="4" y="26"/>
                </a:lnTo>
                <a:lnTo>
                  <a:pt x="0" y="22"/>
                </a:lnTo>
                <a:lnTo>
                  <a:pt x="0" y="13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30" name="Freeform 182"/>
          <p:cNvSpPr>
            <a:spLocks/>
          </p:cNvSpPr>
          <p:nvPr/>
        </p:nvSpPr>
        <p:spPr bwMode="auto">
          <a:xfrm>
            <a:off x="425450" y="6651625"/>
            <a:ext cx="52388" cy="52388"/>
          </a:xfrm>
          <a:custGeom>
            <a:avLst/>
            <a:gdLst>
              <a:gd name="T0" fmla="*/ 0 w 32"/>
              <a:gd name="T1" fmla="*/ 29468 h 32"/>
              <a:gd name="T2" fmla="*/ 0 w 32"/>
              <a:gd name="T3" fmla="*/ 19646 h 32"/>
              <a:gd name="T4" fmla="*/ 8186 w 32"/>
              <a:gd name="T5" fmla="*/ 9823 h 32"/>
              <a:gd name="T6" fmla="*/ 16371 w 32"/>
              <a:gd name="T7" fmla="*/ 0 h 32"/>
              <a:gd name="T8" fmla="*/ 24557 w 32"/>
              <a:gd name="T9" fmla="*/ 0 h 32"/>
              <a:gd name="T10" fmla="*/ 32743 w 32"/>
              <a:gd name="T11" fmla="*/ 0 h 32"/>
              <a:gd name="T12" fmla="*/ 40928 w 32"/>
              <a:gd name="T13" fmla="*/ 9823 h 32"/>
              <a:gd name="T14" fmla="*/ 50751 w 32"/>
              <a:gd name="T15" fmla="*/ 19646 h 32"/>
              <a:gd name="T16" fmla="*/ 50751 w 32"/>
              <a:gd name="T17" fmla="*/ 29468 h 32"/>
              <a:gd name="T18" fmla="*/ 50751 w 32"/>
              <a:gd name="T19" fmla="*/ 39291 h 32"/>
              <a:gd name="T20" fmla="*/ 40928 w 32"/>
              <a:gd name="T21" fmla="*/ 50751 h 32"/>
              <a:gd name="T22" fmla="*/ 32743 w 32"/>
              <a:gd name="T23" fmla="*/ 50751 h 32"/>
              <a:gd name="T24" fmla="*/ 24557 w 32"/>
              <a:gd name="T25" fmla="*/ 50751 h 32"/>
              <a:gd name="T26" fmla="*/ 16371 w 32"/>
              <a:gd name="T27" fmla="*/ 50751 h 32"/>
              <a:gd name="T28" fmla="*/ 8186 w 32"/>
              <a:gd name="T29" fmla="*/ 50751 h 32"/>
              <a:gd name="T30" fmla="*/ 0 w 32"/>
              <a:gd name="T31" fmla="*/ 39291 h 32"/>
              <a:gd name="T32" fmla="*/ 0 w 32"/>
              <a:gd name="T33" fmla="*/ 29468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2"/>
              <a:gd name="T52" fmla="*/ 0 h 32"/>
              <a:gd name="T53" fmla="*/ 32 w 32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2" h="32">
                <a:moveTo>
                  <a:pt x="0" y="18"/>
                </a:moveTo>
                <a:lnTo>
                  <a:pt x="0" y="12"/>
                </a:lnTo>
                <a:lnTo>
                  <a:pt x="5" y="6"/>
                </a:lnTo>
                <a:lnTo>
                  <a:pt x="10" y="0"/>
                </a:lnTo>
                <a:lnTo>
                  <a:pt x="15" y="0"/>
                </a:lnTo>
                <a:lnTo>
                  <a:pt x="20" y="0"/>
                </a:lnTo>
                <a:lnTo>
                  <a:pt x="25" y="6"/>
                </a:lnTo>
                <a:lnTo>
                  <a:pt x="31" y="12"/>
                </a:lnTo>
                <a:lnTo>
                  <a:pt x="31" y="18"/>
                </a:lnTo>
                <a:lnTo>
                  <a:pt x="31" y="24"/>
                </a:lnTo>
                <a:lnTo>
                  <a:pt x="25" y="31"/>
                </a:lnTo>
                <a:lnTo>
                  <a:pt x="20" y="31"/>
                </a:lnTo>
                <a:lnTo>
                  <a:pt x="15" y="31"/>
                </a:lnTo>
                <a:lnTo>
                  <a:pt x="10" y="31"/>
                </a:lnTo>
                <a:lnTo>
                  <a:pt x="5" y="31"/>
                </a:lnTo>
                <a:lnTo>
                  <a:pt x="0" y="24"/>
                </a:lnTo>
                <a:lnTo>
                  <a:pt x="0" y="18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1" name="Freeform 183"/>
          <p:cNvSpPr>
            <a:spLocks/>
          </p:cNvSpPr>
          <p:nvPr/>
        </p:nvSpPr>
        <p:spPr bwMode="auto">
          <a:xfrm>
            <a:off x="425450" y="6651625"/>
            <a:ext cx="52388" cy="52388"/>
          </a:xfrm>
          <a:custGeom>
            <a:avLst/>
            <a:gdLst>
              <a:gd name="T0" fmla="*/ 0 w 32"/>
              <a:gd name="T1" fmla="*/ 29468 h 32"/>
              <a:gd name="T2" fmla="*/ 0 w 32"/>
              <a:gd name="T3" fmla="*/ 29468 h 32"/>
              <a:gd name="T4" fmla="*/ 0 w 32"/>
              <a:gd name="T5" fmla="*/ 19646 h 32"/>
              <a:gd name="T6" fmla="*/ 8186 w 32"/>
              <a:gd name="T7" fmla="*/ 9823 h 32"/>
              <a:gd name="T8" fmla="*/ 16371 w 32"/>
              <a:gd name="T9" fmla="*/ 0 h 32"/>
              <a:gd name="T10" fmla="*/ 24557 w 32"/>
              <a:gd name="T11" fmla="*/ 0 h 32"/>
              <a:gd name="T12" fmla="*/ 24557 w 32"/>
              <a:gd name="T13" fmla="*/ 0 h 32"/>
              <a:gd name="T14" fmla="*/ 32743 w 32"/>
              <a:gd name="T15" fmla="*/ 0 h 32"/>
              <a:gd name="T16" fmla="*/ 40928 w 32"/>
              <a:gd name="T17" fmla="*/ 9823 h 32"/>
              <a:gd name="T18" fmla="*/ 50751 w 32"/>
              <a:gd name="T19" fmla="*/ 19646 h 32"/>
              <a:gd name="T20" fmla="*/ 50751 w 32"/>
              <a:gd name="T21" fmla="*/ 29468 h 32"/>
              <a:gd name="T22" fmla="*/ 50751 w 32"/>
              <a:gd name="T23" fmla="*/ 29468 h 32"/>
              <a:gd name="T24" fmla="*/ 50751 w 32"/>
              <a:gd name="T25" fmla="*/ 39291 h 32"/>
              <a:gd name="T26" fmla="*/ 40928 w 32"/>
              <a:gd name="T27" fmla="*/ 50751 h 32"/>
              <a:gd name="T28" fmla="*/ 32743 w 32"/>
              <a:gd name="T29" fmla="*/ 50751 h 32"/>
              <a:gd name="T30" fmla="*/ 24557 w 32"/>
              <a:gd name="T31" fmla="*/ 50751 h 32"/>
              <a:gd name="T32" fmla="*/ 24557 w 32"/>
              <a:gd name="T33" fmla="*/ 50751 h 32"/>
              <a:gd name="T34" fmla="*/ 16371 w 32"/>
              <a:gd name="T35" fmla="*/ 50751 h 32"/>
              <a:gd name="T36" fmla="*/ 8186 w 32"/>
              <a:gd name="T37" fmla="*/ 50751 h 32"/>
              <a:gd name="T38" fmla="*/ 0 w 32"/>
              <a:gd name="T39" fmla="*/ 39291 h 32"/>
              <a:gd name="T40" fmla="*/ 0 w 32"/>
              <a:gd name="T41" fmla="*/ 29468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2"/>
              <a:gd name="T65" fmla="*/ 32 w 32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2">
                <a:moveTo>
                  <a:pt x="0" y="18"/>
                </a:moveTo>
                <a:lnTo>
                  <a:pt x="0" y="18"/>
                </a:lnTo>
                <a:lnTo>
                  <a:pt x="0" y="12"/>
                </a:lnTo>
                <a:lnTo>
                  <a:pt x="5" y="6"/>
                </a:lnTo>
                <a:lnTo>
                  <a:pt x="10" y="0"/>
                </a:lnTo>
                <a:lnTo>
                  <a:pt x="15" y="0"/>
                </a:lnTo>
                <a:lnTo>
                  <a:pt x="20" y="0"/>
                </a:lnTo>
                <a:lnTo>
                  <a:pt x="25" y="6"/>
                </a:lnTo>
                <a:lnTo>
                  <a:pt x="31" y="12"/>
                </a:lnTo>
                <a:lnTo>
                  <a:pt x="31" y="18"/>
                </a:lnTo>
                <a:lnTo>
                  <a:pt x="31" y="24"/>
                </a:lnTo>
                <a:lnTo>
                  <a:pt x="25" y="31"/>
                </a:lnTo>
                <a:lnTo>
                  <a:pt x="20" y="31"/>
                </a:lnTo>
                <a:lnTo>
                  <a:pt x="15" y="31"/>
                </a:lnTo>
                <a:lnTo>
                  <a:pt x="10" y="31"/>
                </a:lnTo>
                <a:lnTo>
                  <a:pt x="5" y="31"/>
                </a:lnTo>
                <a:lnTo>
                  <a:pt x="0" y="24"/>
                </a:lnTo>
                <a:lnTo>
                  <a:pt x="0" y="18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32" name="Freeform 184"/>
          <p:cNvSpPr>
            <a:spLocks/>
          </p:cNvSpPr>
          <p:nvPr/>
        </p:nvSpPr>
        <p:spPr bwMode="auto">
          <a:xfrm>
            <a:off x="519113" y="6653213"/>
            <a:ext cx="53975" cy="55562"/>
          </a:xfrm>
          <a:custGeom>
            <a:avLst/>
            <a:gdLst>
              <a:gd name="T0" fmla="*/ 0 w 33"/>
              <a:gd name="T1" fmla="*/ 31254 h 32"/>
              <a:gd name="T2" fmla="*/ 0 w 33"/>
              <a:gd name="T3" fmla="*/ 20836 h 32"/>
              <a:gd name="T4" fmla="*/ 4907 w 33"/>
              <a:gd name="T5" fmla="*/ 10418 h 32"/>
              <a:gd name="T6" fmla="*/ 16356 w 33"/>
              <a:gd name="T7" fmla="*/ 0 h 32"/>
              <a:gd name="T8" fmla="*/ 22898 w 33"/>
              <a:gd name="T9" fmla="*/ 0 h 32"/>
              <a:gd name="T10" fmla="*/ 34348 w 33"/>
              <a:gd name="T11" fmla="*/ 0 h 32"/>
              <a:gd name="T12" fmla="*/ 39255 w 33"/>
              <a:gd name="T13" fmla="*/ 10418 h 32"/>
              <a:gd name="T14" fmla="*/ 45797 w 33"/>
              <a:gd name="T15" fmla="*/ 20836 h 32"/>
              <a:gd name="T16" fmla="*/ 52339 w 33"/>
              <a:gd name="T17" fmla="*/ 31254 h 32"/>
              <a:gd name="T18" fmla="*/ 45797 w 33"/>
              <a:gd name="T19" fmla="*/ 41672 h 32"/>
              <a:gd name="T20" fmla="*/ 39255 w 33"/>
              <a:gd name="T21" fmla="*/ 41672 h 32"/>
              <a:gd name="T22" fmla="*/ 34348 w 33"/>
              <a:gd name="T23" fmla="*/ 53826 h 32"/>
              <a:gd name="T24" fmla="*/ 22898 w 33"/>
              <a:gd name="T25" fmla="*/ 53826 h 32"/>
              <a:gd name="T26" fmla="*/ 16356 w 33"/>
              <a:gd name="T27" fmla="*/ 53826 h 32"/>
              <a:gd name="T28" fmla="*/ 4907 w 33"/>
              <a:gd name="T29" fmla="*/ 41672 h 32"/>
              <a:gd name="T30" fmla="*/ 0 w 33"/>
              <a:gd name="T31" fmla="*/ 41672 h 32"/>
              <a:gd name="T32" fmla="*/ 0 w 33"/>
              <a:gd name="T33" fmla="*/ 31254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18"/>
                </a:moveTo>
                <a:lnTo>
                  <a:pt x="0" y="12"/>
                </a:lnTo>
                <a:lnTo>
                  <a:pt x="3" y="6"/>
                </a:lnTo>
                <a:lnTo>
                  <a:pt x="10" y="0"/>
                </a:lnTo>
                <a:lnTo>
                  <a:pt x="14" y="0"/>
                </a:lnTo>
                <a:lnTo>
                  <a:pt x="21" y="0"/>
                </a:lnTo>
                <a:lnTo>
                  <a:pt x="24" y="6"/>
                </a:lnTo>
                <a:lnTo>
                  <a:pt x="28" y="12"/>
                </a:lnTo>
                <a:lnTo>
                  <a:pt x="32" y="18"/>
                </a:lnTo>
                <a:lnTo>
                  <a:pt x="28" y="24"/>
                </a:lnTo>
                <a:lnTo>
                  <a:pt x="24" y="24"/>
                </a:lnTo>
                <a:lnTo>
                  <a:pt x="21" y="31"/>
                </a:lnTo>
                <a:lnTo>
                  <a:pt x="14" y="31"/>
                </a:lnTo>
                <a:lnTo>
                  <a:pt x="10" y="31"/>
                </a:lnTo>
                <a:lnTo>
                  <a:pt x="3" y="24"/>
                </a:lnTo>
                <a:lnTo>
                  <a:pt x="0" y="24"/>
                </a:lnTo>
                <a:lnTo>
                  <a:pt x="0" y="18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3" name="Freeform 185"/>
          <p:cNvSpPr>
            <a:spLocks/>
          </p:cNvSpPr>
          <p:nvPr/>
        </p:nvSpPr>
        <p:spPr bwMode="auto">
          <a:xfrm>
            <a:off x="519113" y="6653213"/>
            <a:ext cx="53975" cy="55562"/>
          </a:xfrm>
          <a:custGeom>
            <a:avLst/>
            <a:gdLst>
              <a:gd name="T0" fmla="*/ 0 w 33"/>
              <a:gd name="T1" fmla="*/ 31254 h 32"/>
              <a:gd name="T2" fmla="*/ 0 w 33"/>
              <a:gd name="T3" fmla="*/ 31254 h 32"/>
              <a:gd name="T4" fmla="*/ 0 w 33"/>
              <a:gd name="T5" fmla="*/ 20836 h 32"/>
              <a:gd name="T6" fmla="*/ 4907 w 33"/>
              <a:gd name="T7" fmla="*/ 10418 h 32"/>
              <a:gd name="T8" fmla="*/ 16356 w 33"/>
              <a:gd name="T9" fmla="*/ 0 h 32"/>
              <a:gd name="T10" fmla="*/ 22898 w 33"/>
              <a:gd name="T11" fmla="*/ 0 h 32"/>
              <a:gd name="T12" fmla="*/ 22898 w 33"/>
              <a:gd name="T13" fmla="*/ 0 h 32"/>
              <a:gd name="T14" fmla="*/ 34348 w 33"/>
              <a:gd name="T15" fmla="*/ 0 h 32"/>
              <a:gd name="T16" fmla="*/ 39255 w 33"/>
              <a:gd name="T17" fmla="*/ 10418 h 32"/>
              <a:gd name="T18" fmla="*/ 45797 w 33"/>
              <a:gd name="T19" fmla="*/ 20836 h 32"/>
              <a:gd name="T20" fmla="*/ 52339 w 33"/>
              <a:gd name="T21" fmla="*/ 31254 h 32"/>
              <a:gd name="T22" fmla="*/ 52339 w 33"/>
              <a:gd name="T23" fmla="*/ 31254 h 32"/>
              <a:gd name="T24" fmla="*/ 45797 w 33"/>
              <a:gd name="T25" fmla="*/ 41672 h 32"/>
              <a:gd name="T26" fmla="*/ 39255 w 33"/>
              <a:gd name="T27" fmla="*/ 41672 h 32"/>
              <a:gd name="T28" fmla="*/ 34348 w 33"/>
              <a:gd name="T29" fmla="*/ 53826 h 32"/>
              <a:gd name="T30" fmla="*/ 22898 w 33"/>
              <a:gd name="T31" fmla="*/ 53826 h 32"/>
              <a:gd name="T32" fmla="*/ 22898 w 33"/>
              <a:gd name="T33" fmla="*/ 53826 h 32"/>
              <a:gd name="T34" fmla="*/ 16356 w 33"/>
              <a:gd name="T35" fmla="*/ 53826 h 32"/>
              <a:gd name="T36" fmla="*/ 4907 w 33"/>
              <a:gd name="T37" fmla="*/ 41672 h 32"/>
              <a:gd name="T38" fmla="*/ 0 w 33"/>
              <a:gd name="T39" fmla="*/ 41672 h 32"/>
              <a:gd name="T40" fmla="*/ 0 w 33"/>
              <a:gd name="T41" fmla="*/ 31254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18"/>
                </a:moveTo>
                <a:lnTo>
                  <a:pt x="0" y="18"/>
                </a:lnTo>
                <a:lnTo>
                  <a:pt x="0" y="12"/>
                </a:lnTo>
                <a:lnTo>
                  <a:pt x="3" y="6"/>
                </a:lnTo>
                <a:lnTo>
                  <a:pt x="10" y="0"/>
                </a:lnTo>
                <a:lnTo>
                  <a:pt x="14" y="0"/>
                </a:lnTo>
                <a:lnTo>
                  <a:pt x="21" y="0"/>
                </a:lnTo>
                <a:lnTo>
                  <a:pt x="24" y="6"/>
                </a:lnTo>
                <a:lnTo>
                  <a:pt x="28" y="12"/>
                </a:lnTo>
                <a:lnTo>
                  <a:pt x="32" y="18"/>
                </a:lnTo>
                <a:lnTo>
                  <a:pt x="28" y="24"/>
                </a:lnTo>
                <a:lnTo>
                  <a:pt x="24" y="24"/>
                </a:lnTo>
                <a:lnTo>
                  <a:pt x="21" y="31"/>
                </a:lnTo>
                <a:lnTo>
                  <a:pt x="14" y="31"/>
                </a:lnTo>
                <a:lnTo>
                  <a:pt x="10" y="31"/>
                </a:lnTo>
                <a:lnTo>
                  <a:pt x="3" y="24"/>
                </a:lnTo>
                <a:lnTo>
                  <a:pt x="0" y="24"/>
                </a:lnTo>
                <a:lnTo>
                  <a:pt x="0" y="18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34" name="Freeform 186"/>
          <p:cNvSpPr>
            <a:spLocks/>
          </p:cNvSpPr>
          <p:nvPr/>
        </p:nvSpPr>
        <p:spPr bwMode="auto">
          <a:xfrm>
            <a:off x="382588" y="6637338"/>
            <a:ext cx="52387" cy="53975"/>
          </a:xfrm>
          <a:custGeom>
            <a:avLst/>
            <a:gdLst>
              <a:gd name="T0" fmla="*/ 0 w 33"/>
              <a:gd name="T1" fmla="*/ 25301 h 32"/>
              <a:gd name="T2" fmla="*/ 0 w 33"/>
              <a:gd name="T3" fmla="*/ 8434 h 32"/>
              <a:gd name="T4" fmla="*/ 12700 w 33"/>
              <a:gd name="T5" fmla="*/ 8434 h 32"/>
              <a:gd name="T6" fmla="*/ 12700 w 33"/>
              <a:gd name="T7" fmla="*/ 0 h 32"/>
              <a:gd name="T8" fmla="*/ 25400 w 33"/>
              <a:gd name="T9" fmla="*/ 0 h 32"/>
              <a:gd name="T10" fmla="*/ 25400 w 33"/>
              <a:gd name="T11" fmla="*/ 0 h 32"/>
              <a:gd name="T12" fmla="*/ 38100 w 33"/>
              <a:gd name="T13" fmla="*/ 8434 h 32"/>
              <a:gd name="T14" fmla="*/ 50800 w 33"/>
              <a:gd name="T15" fmla="*/ 8434 h 32"/>
              <a:gd name="T16" fmla="*/ 50800 w 33"/>
              <a:gd name="T17" fmla="*/ 25301 h 32"/>
              <a:gd name="T18" fmla="*/ 50800 w 33"/>
              <a:gd name="T19" fmla="*/ 33734 h 32"/>
              <a:gd name="T20" fmla="*/ 38100 w 33"/>
              <a:gd name="T21" fmla="*/ 42168 h 32"/>
              <a:gd name="T22" fmla="*/ 25400 w 33"/>
              <a:gd name="T23" fmla="*/ 52288 h 32"/>
              <a:gd name="T24" fmla="*/ 25400 w 33"/>
              <a:gd name="T25" fmla="*/ 52288 h 32"/>
              <a:gd name="T26" fmla="*/ 12700 w 33"/>
              <a:gd name="T27" fmla="*/ 52288 h 32"/>
              <a:gd name="T28" fmla="*/ 12700 w 33"/>
              <a:gd name="T29" fmla="*/ 42168 h 32"/>
              <a:gd name="T30" fmla="*/ 0 w 33"/>
              <a:gd name="T31" fmla="*/ 33734 h 32"/>
              <a:gd name="T32" fmla="*/ 0 w 33"/>
              <a:gd name="T33" fmla="*/ 25301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15"/>
                </a:moveTo>
                <a:lnTo>
                  <a:pt x="0" y="5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5"/>
                </a:lnTo>
                <a:lnTo>
                  <a:pt x="32" y="5"/>
                </a:lnTo>
                <a:lnTo>
                  <a:pt x="32" y="15"/>
                </a:lnTo>
                <a:lnTo>
                  <a:pt x="32" y="20"/>
                </a:lnTo>
                <a:lnTo>
                  <a:pt x="24" y="25"/>
                </a:lnTo>
                <a:lnTo>
                  <a:pt x="16" y="31"/>
                </a:lnTo>
                <a:lnTo>
                  <a:pt x="8" y="31"/>
                </a:lnTo>
                <a:lnTo>
                  <a:pt x="8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5" name="Freeform 187"/>
          <p:cNvSpPr>
            <a:spLocks/>
          </p:cNvSpPr>
          <p:nvPr/>
        </p:nvSpPr>
        <p:spPr bwMode="auto">
          <a:xfrm>
            <a:off x="382588" y="6637338"/>
            <a:ext cx="52387" cy="53975"/>
          </a:xfrm>
          <a:custGeom>
            <a:avLst/>
            <a:gdLst>
              <a:gd name="T0" fmla="*/ 0 w 33"/>
              <a:gd name="T1" fmla="*/ 25301 h 32"/>
              <a:gd name="T2" fmla="*/ 0 w 33"/>
              <a:gd name="T3" fmla="*/ 25301 h 32"/>
              <a:gd name="T4" fmla="*/ 0 w 33"/>
              <a:gd name="T5" fmla="*/ 8434 h 32"/>
              <a:gd name="T6" fmla="*/ 12700 w 33"/>
              <a:gd name="T7" fmla="*/ 8434 h 32"/>
              <a:gd name="T8" fmla="*/ 12700 w 33"/>
              <a:gd name="T9" fmla="*/ 0 h 32"/>
              <a:gd name="T10" fmla="*/ 25400 w 33"/>
              <a:gd name="T11" fmla="*/ 0 h 32"/>
              <a:gd name="T12" fmla="*/ 25400 w 33"/>
              <a:gd name="T13" fmla="*/ 0 h 32"/>
              <a:gd name="T14" fmla="*/ 25400 w 33"/>
              <a:gd name="T15" fmla="*/ 0 h 32"/>
              <a:gd name="T16" fmla="*/ 38100 w 33"/>
              <a:gd name="T17" fmla="*/ 8434 h 32"/>
              <a:gd name="T18" fmla="*/ 50800 w 33"/>
              <a:gd name="T19" fmla="*/ 8434 h 32"/>
              <a:gd name="T20" fmla="*/ 50800 w 33"/>
              <a:gd name="T21" fmla="*/ 25301 h 32"/>
              <a:gd name="T22" fmla="*/ 50800 w 33"/>
              <a:gd name="T23" fmla="*/ 25301 h 32"/>
              <a:gd name="T24" fmla="*/ 50800 w 33"/>
              <a:gd name="T25" fmla="*/ 33734 h 32"/>
              <a:gd name="T26" fmla="*/ 38100 w 33"/>
              <a:gd name="T27" fmla="*/ 42168 h 32"/>
              <a:gd name="T28" fmla="*/ 25400 w 33"/>
              <a:gd name="T29" fmla="*/ 52288 h 32"/>
              <a:gd name="T30" fmla="*/ 25400 w 33"/>
              <a:gd name="T31" fmla="*/ 52288 h 32"/>
              <a:gd name="T32" fmla="*/ 25400 w 33"/>
              <a:gd name="T33" fmla="*/ 52288 h 32"/>
              <a:gd name="T34" fmla="*/ 12700 w 33"/>
              <a:gd name="T35" fmla="*/ 52288 h 32"/>
              <a:gd name="T36" fmla="*/ 12700 w 33"/>
              <a:gd name="T37" fmla="*/ 42168 h 32"/>
              <a:gd name="T38" fmla="*/ 0 w 33"/>
              <a:gd name="T39" fmla="*/ 33734 h 32"/>
              <a:gd name="T40" fmla="*/ 0 w 33"/>
              <a:gd name="T41" fmla="*/ 25301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15"/>
                </a:moveTo>
                <a:lnTo>
                  <a:pt x="0" y="15"/>
                </a:lnTo>
                <a:lnTo>
                  <a:pt x="0" y="5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5"/>
                </a:lnTo>
                <a:lnTo>
                  <a:pt x="32" y="5"/>
                </a:lnTo>
                <a:lnTo>
                  <a:pt x="32" y="15"/>
                </a:lnTo>
                <a:lnTo>
                  <a:pt x="32" y="20"/>
                </a:lnTo>
                <a:lnTo>
                  <a:pt x="24" y="25"/>
                </a:lnTo>
                <a:lnTo>
                  <a:pt x="16" y="31"/>
                </a:lnTo>
                <a:lnTo>
                  <a:pt x="8" y="31"/>
                </a:lnTo>
                <a:lnTo>
                  <a:pt x="8" y="25"/>
                </a:lnTo>
                <a:lnTo>
                  <a:pt x="0" y="20"/>
                </a:lnTo>
                <a:lnTo>
                  <a:pt x="0" y="15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36" name="Freeform 188"/>
          <p:cNvSpPr>
            <a:spLocks/>
          </p:cNvSpPr>
          <p:nvPr/>
        </p:nvSpPr>
        <p:spPr bwMode="auto">
          <a:xfrm>
            <a:off x="917575" y="6535738"/>
            <a:ext cx="53975" cy="53975"/>
          </a:xfrm>
          <a:custGeom>
            <a:avLst/>
            <a:gdLst>
              <a:gd name="T0" fmla="*/ 0 w 33"/>
              <a:gd name="T1" fmla="*/ 26170 h 33"/>
              <a:gd name="T2" fmla="*/ 0 w 33"/>
              <a:gd name="T3" fmla="*/ 16356 h 33"/>
              <a:gd name="T4" fmla="*/ 13085 w 33"/>
              <a:gd name="T5" fmla="*/ 8178 h 33"/>
              <a:gd name="T6" fmla="*/ 13085 w 33"/>
              <a:gd name="T7" fmla="*/ 0 h 33"/>
              <a:gd name="T8" fmla="*/ 26170 w 33"/>
              <a:gd name="T9" fmla="*/ 0 h 33"/>
              <a:gd name="T10" fmla="*/ 39255 w 33"/>
              <a:gd name="T11" fmla="*/ 0 h 33"/>
              <a:gd name="T12" fmla="*/ 52339 w 33"/>
              <a:gd name="T13" fmla="*/ 8178 h 33"/>
              <a:gd name="T14" fmla="*/ 52339 w 33"/>
              <a:gd name="T15" fmla="*/ 16356 h 33"/>
              <a:gd name="T16" fmla="*/ 52339 w 33"/>
              <a:gd name="T17" fmla="*/ 26170 h 33"/>
              <a:gd name="T18" fmla="*/ 52339 w 33"/>
              <a:gd name="T19" fmla="*/ 34348 h 33"/>
              <a:gd name="T20" fmla="*/ 52339 w 33"/>
              <a:gd name="T21" fmla="*/ 42526 h 33"/>
              <a:gd name="T22" fmla="*/ 39255 w 33"/>
              <a:gd name="T23" fmla="*/ 42526 h 33"/>
              <a:gd name="T24" fmla="*/ 26170 w 33"/>
              <a:gd name="T25" fmla="*/ 52339 h 33"/>
              <a:gd name="T26" fmla="*/ 13085 w 33"/>
              <a:gd name="T27" fmla="*/ 42526 h 33"/>
              <a:gd name="T28" fmla="*/ 13085 w 33"/>
              <a:gd name="T29" fmla="*/ 42526 h 33"/>
              <a:gd name="T30" fmla="*/ 0 w 33"/>
              <a:gd name="T31" fmla="*/ 34348 h 33"/>
              <a:gd name="T32" fmla="*/ 0 w 33"/>
              <a:gd name="T33" fmla="*/ 2617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16"/>
                </a:moveTo>
                <a:lnTo>
                  <a:pt x="0" y="10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0"/>
                </a:lnTo>
                <a:lnTo>
                  <a:pt x="32" y="5"/>
                </a:lnTo>
                <a:lnTo>
                  <a:pt x="32" y="10"/>
                </a:lnTo>
                <a:lnTo>
                  <a:pt x="32" y="16"/>
                </a:lnTo>
                <a:lnTo>
                  <a:pt x="32" y="21"/>
                </a:lnTo>
                <a:lnTo>
                  <a:pt x="32" y="26"/>
                </a:lnTo>
                <a:lnTo>
                  <a:pt x="24" y="26"/>
                </a:lnTo>
                <a:lnTo>
                  <a:pt x="16" y="32"/>
                </a:lnTo>
                <a:lnTo>
                  <a:pt x="8" y="26"/>
                </a:lnTo>
                <a:lnTo>
                  <a:pt x="0" y="21"/>
                </a:lnTo>
                <a:lnTo>
                  <a:pt x="0" y="16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7" name="Freeform 189"/>
          <p:cNvSpPr>
            <a:spLocks/>
          </p:cNvSpPr>
          <p:nvPr/>
        </p:nvSpPr>
        <p:spPr bwMode="auto">
          <a:xfrm>
            <a:off x="917575" y="6535738"/>
            <a:ext cx="53975" cy="53975"/>
          </a:xfrm>
          <a:custGeom>
            <a:avLst/>
            <a:gdLst>
              <a:gd name="T0" fmla="*/ 0 w 33"/>
              <a:gd name="T1" fmla="*/ 26170 h 33"/>
              <a:gd name="T2" fmla="*/ 0 w 33"/>
              <a:gd name="T3" fmla="*/ 26170 h 33"/>
              <a:gd name="T4" fmla="*/ 0 w 33"/>
              <a:gd name="T5" fmla="*/ 16356 h 33"/>
              <a:gd name="T6" fmla="*/ 13085 w 33"/>
              <a:gd name="T7" fmla="*/ 8178 h 33"/>
              <a:gd name="T8" fmla="*/ 13085 w 33"/>
              <a:gd name="T9" fmla="*/ 0 h 33"/>
              <a:gd name="T10" fmla="*/ 26170 w 33"/>
              <a:gd name="T11" fmla="*/ 0 h 33"/>
              <a:gd name="T12" fmla="*/ 26170 w 33"/>
              <a:gd name="T13" fmla="*/ 0 h 33"/>
              <a:gd name="T14" fmla="*/ 39255 w 33"/>
              <a:gd name="T15" fmla="*/ 0 h 33"/>
              <a:gd name="T16" fmla="*/ 52339 w 33"/>
              <a:gd name="T17" fmla="*/ 8178 h 33"/>
              <a:gd name="T18" fmla="*/ 52339 w 33"/>
              <a:gd name="T19" fmla="*/ 16356 h 33"/>
              <a:gd name="T20" fmla="*/ 52339 w 33"/>
              <a:gd name="T21" fmla="*/ 26170 h 33"/>
              <a:gd name="T22" fmla="*/ 52339 w 33"/>
              <a:gd name="T23" fmla="*/ 26170 h 33"/>
              <a:gd name="T24" fmla="*/ 52339 w 33"/>
              <a:gd name="T25" fmla="*/ 34348 h 33"/>
              <a:gd name="T26" fmla="*/ 52339 w 33"/>
              <a:gd name="T27" fmla="*/ 42526 h 33"/>
              <a:gd name="T28" fmla="*/ 39255 w 33"/>
              <a:gd name="T29" fmla="*/ 42526 h 33"/>
              <a:gd name="T30" fmla="*/ 26170 w 33"/>
              <a:gd name="T31" fmla="*/ 52339 h 33"/>
              <a:gd name="T32" fmla="*/ 26170 w 33"/>
              <a:gd name="T33" fmla="*/ 52339 h 33"/>
              <a:gd name="T34" fmla="*/ 13085 w 33"/>
              <a:gd name="T35" fmla="*/ 42526 h 33"/>
              <a:gd name="T36" fmla="*/ 13085 w 33"/>
              <a:gd name="T37" fmla="*/ 42526 h 33"/>
              <a:gd name="T38" fmla="*/ 0 w 33"/>
              <a:gd name="T39" fmla="*/ 34348 h 33"/>
              <a:gd name="T40" fmla="*/ 0 w 33"/>
              <a:gd name="T41" fmla="*/ 26170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16"/>
                </a:moveTo>
                <a:lnTo>
                  <a:pt x="0" y="16"/>
                </a:lnTo>
                <a:lnTo>
                  <a:pt x="0" y="10"/>
                </a:lnTo>
                <a:lnTo>
                  <a:pt x="8" y="5"/>
                </a:lnTo>
                <a:lnTo>
                  <a:pt x="8" y="0"/>
                </a:lnTo>
                <a:lnTo>
                  <a:pt x="16" y="0"/>
                </a:lnTo>
                <a:lnTo>
                  <a:pt x="24" y="0"/>
                </a:lnTo>
                <a:lnTo>
                  <a:pt x="32" y="5"/>
                </a:lnTo>
                <a:lnTo>
                  <a:pt x="32" y="10"/>
                </a:lnTo>
                <a:lnTo>
                  <a:pt x="32" y="16"/>
                </a:lnTo>
                <a:lnTo>
                  <a:pt x="32" y="21"/>
                </a:lnTo>
                <a:lnTo>
                  <a:pt x="32" y="26"/>
                </a:lnTo>
                <a:lnTo>
                  <a:pt x="24" y="26"/>
                </a:lnTo>
                <a:lnTo>
                  <a:pt x="16" y="32"/>
                </a:lnTo>
                <a:lnTo>
                  <a:pt x="8" y="26"/>
                </a:lnTo>
                <a:lnTo>
                  <a:pt x="0" y="21"/>
                </a:lnTo>
                <a:lnTo>
                  <a:pt x="0" y="16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38" name="Freeform 190"/>
          <p:cNvSpPr>
            <a:spLocks/>
          </p:cNvSpPr>
          <p:nvPr/>
        </p:nvSpPr>
        <p:spPr bwMode="auto">
          <a:xfrm>
            <a:off x="763588" y="6265863"/>
            <a:ext cx="52387" cy="55562"/>
          </a:xfrm>
          <a:custGeom>
            <a:avLst/>
            <a:gdLst>
              <a:gd name="T0" fmla="*/ 3175 w 33"/>
              <a:gd name="T1" fmla="*/ 5051 h 33"/>
              <a:gd name="T2" fmla="*/ 46037 w 33"/>
              <a:gd name="T3" fmla="*/ 0 h 33"/>
              <a:gd name="T4" fmla="*/ 46037 w 33"/>
              <a:gd name="T5" fmla="*/ 5051 h 33"/>
              <a:gd name="T6" fmla="*/ 46037 w 33"/>
              <a:gd name="T7" fmla="*/ 11786 h 33"/>
              <a:gd name="T8" fmla="*/ 50800 w 33"/>
              <a:gd name="T9" fmla="*/ 16837 h 33"/>
              <a:gd name="T10" fmla="*/ 50800 w 33"/>
              <a:gd name="T11" fmla="*/ 28623 h 33"/>
              <a:gd name="T12" fmla="*/ 50800 w 33"/>
              <a:gd name="T13" fmla="*/ 35358 h 33"/>
              <a:gd name="T14" fmla="*/ 50800 w 33"/>
              <a:gd name="T15" fmla="*/ 47144 h 33"/>
              <a:gd name="T16" fmla="*/ 41275 w 33"/>
              <a:gd name="T17" fmla="*/ 53878 h 33"/>
              <a:gd name="T18" fmla="*/ 26987 w 33"/>
              <a:gd name="T19" fmla="*/ 53878 h 33"/>
              <a:gd name="T20" fmla="*/ 26987 w 33"/>
              <a:gd name="T21" fmla="*/ 53878 h 33"/>
              <a:gd name="T22" fmla="*/ 22225 w 33"/>
              <a:gd name="T23" fmla="*/ 47144 h 33"/>
              <a:gd name="T24" fmla="*/ 12700 w 33"/>
              <a:gd name="T25" fmla="*/ 40409 h 33"/>
              <a:gd name="T26" fmla="*/ 7937 w 33"/>
              <a:gd name="T27" fmla="*/ 35358 h 33"/>
              <a:gd name="T28" fmla="*/ 3175 w 33"/>
              <a:gd name="T29" fmla="*/ 28623 h 33"/>
              <a:gd name="T30" fmla="*/ 3175 w 33"/>
              <a:gd name="T31" fmla="*/ 23572 h 33"/>
              <a:gd name="T32" fmla="*/ 0 w 33"/>
              <a:gd name="T33" fmla="*/ 23572 h 33"/>
              <a:gd name="T34" fmla="*/ 0 w 33"/>
              <a:gd name="T35" fmla="*/ 23572 h 33"/>
              <a:gd name="T36" fmla="*/ 3175 w 33"/>
              <a:gd name="T37" fmla="*/ 5051 h 3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3"/>
              <a:gd name="T58" fmla="*/ 0 h 33"/>
              <a:gd name="T59" fmla="*/ 33 w 33"/>
              <a:gd name="T60" fmla="*/ 33 h 3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3" h="33">
                <a:moveTo>
                  <a:pt x="2" y="3"/>
                </a:moveTo>
                <a:lnTo>
                  <a:pt x="29" y="0"/>
                </a:lnTo>
                <a:lnTo>
                  <a:pt x="29" y="3"/>
                </a:lnTo>
                <a:lnTo>
                  <a:pt x="29" y="7"/>
                </a:lnTo>
                <a:lnTo>
                  <a:pt x="32" y="10"/>
                </a:lnTo>
                <a:lnTo>
                  <a:pt x="32" y="17"/>
                </a:lnTo>
                <a:lnTo>
                  <a:pt x="32" y="21"/>
                </a:lnTo>
                <a:lnTo>
                  <a:pt x="32" y="28"/>
                </a:lnTo>
                <a:lnTo>
                  <a:pt x="26" y="32"/>
                </a:lnTo>
                <a:lnTo>
                  <a:pt x="17" y="32"/>
                </a:lnTo>
                <a:lnTo>
                  <a:pt x="14" y="28"/>
                </a:lnTo>
                <a:lnTo>
                  <a:pt x="8" y="24"/>
                </a:lnTo>
                <a:lnTo>
                  <a:pt x="5" y="21"/>
                </a:lnTo>
                <a:lnTo>
                  <a:pt x="2" y="17"/>
                </a:lnTo>
                <a:lnTo>
                  <a:pt x="2" y="14"/>
                </a:lnTo>
                <a:lnTo>
                  <a:pt x="0" y="14"/>
                </a:lnTo>
                <a:lnTo>
                  <a:pt x="2" y="3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9" name="Freeform 191"/>
          <p:cNvSpPr>
            <a:spLocks/>
          </p:cNvSpPr>
          <p:nvPr/>
        </p:nvSpPr>
        <p:spPr bwMode="auto">
          <a:xfrm>
            <a:off x="763588" y="6265863"/>
            <a:ext cx="52387" cy="55562"/>
          </a:xfrm>
          <a:custGeom>
            <a:avLst/>
            <a:gdLst>
              <a:gd name="T0" fmla="*/ 3175 w 33"/>
              <a:gd name="T1" fmla="*/ 5051 h 33"/>
              <a:gd name="T2" fmla="*/ 46037 w 33"/>
              <a:gd name="T3" fmla="*/ 0 h 33"/>
              <a:gd name="T4" fmla="*/ 46037 w 33"/>
              <a:gd name="T5" fmla="*/ 0 h 33"/>
              <a:gd name="T6" fmla="*/ 46037 w 33"/>
              <a:gd name="T7" fmla="*/ 5051 h 33"/>
              <a:gd name="T8" fmla="*/ 46037 w 33"/>
              <a:gd name="T9" fmla="*/ 11786 h 33"/>
              <a:gd name="T10" fmla="*/ 50800 w 33"/>
              <a:gd name="T11" fmla="*/ 16837 h 33"/>
              <a:gd name="T12" fmla="*/ 50800 w 33"/>
              <a:gd name="T13" fmla="*/ 28623 h 33"/>
              <a:gd name="T14" fmla="*/ 50800 w 33"/>
              <a:gd name="T15" fmla="*/ 35358 h 33"/>
              <a:gd name="T16" fmla="*/ 50800 w 33"/>
              <a:gd name="T17" fmla="*/ 47144 h 33"/>
              <a:gd name="T18" fmla="*/ 41275 w 33"/>
              <a:gd name="T19" fmla="*/ 53878 h 33"/>
              <a:gd name="T20" fmla="*/ 26987 w 33"/>
              <a:gd name="T21" fmla="*/ 53878 h 33"/>
              <a:gd name="T22" fmla="*/ 26987 w 33"/>
              <a:gd name="T23" fmla="*/ 53878 h 33"/>
              <a:gd name="T24" fmla="*/ 26987 w 33"/>
              <a:gd name="T25" fmla="*/ 53878 h 33"/>
              <a:gd name="T26" fmla="*/ 22225 w 33"/>
              <a:gd name="T27" fmla="*/ 47144 h 33"/>
              <a:gd name="T28" fmla="*/ 12700 w 33"/>
              <a:gd name="T29" fmla="*/ 40409 h 33"/>
              <a:gd name="T30" fmla="*/ 7937 w 33"/>
              <a:gd name="T31" fmla="*/ 35358 h 33"/>
              <a:gd name="T32" fmla="*/ 3175 w 33"/>
              <a:gd name="T33" fmla="*/ 28623 h 33"/>
              <a:gd name="T34" fmla="*/ 3175 w 33"/>
              <a:gd name="T35" fmla="*/ 23572 h 33"/>
              <a:gd name="T36" fmla="*/ 0 w 33"/>
              <a:gd name="T37" fmla="*/ 23572 h 33"/>
              <a:gd name="T38" fmla="*/ 0 w 33"/>
              <a:gd name="T39" fmla="*/ 23572 h 33"/>
              <a:gd name="T40" fmla="*/ 3175 w 33"/>
              <a:gd name="T41" fmla="*/ 5051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2" y="3"/>
                </a:moveTo>
                <a:lnTo>
                  <a:pt x="29" y="0"/>
                </a:lnTo>
                <a:lnTo>
                  <a:pt x="29" y="3"/>
                </a:lnTo>
                <a:lnTo>
                  <a:pt x="29" y="7"/>
                </a:lnTo>
                <a:lnTo>
                  <a:pt x="32" y="10"/>
                </a:lnTo>
                <a:lnTo>
                  <a:pt x="32" y="17"/>
                </a:lnTo>
                <a:lnTo>
                  <a:pt x="32" y="21"/>
                </a:lnTo>
                <a:lnTo>
                  <a:pt x="32" y="28"/>
                </a:lnTo>
                <a:lnTo>
                  <a:pt x="26" y="32"/>
                </a:lnTo>
                <a:lnTo>
                  <a:pt x="17" y="32"/>
                </a:lnTo>
                <a:lnTo>
                  <a:pt x="14" y="28"/>
                </a:lnTo>
                <a:lnTo>
                  <a:pt x="8" y="24"/>
                </a:lnTo>
                <a:lnTo>
                  <a:pt x="5" y="21"/>
                </a:lnTo>
                <a:lnTo>
                  <a:pt x="2" y="17"/>
                </a:lnTo>
                <a:lnTo>
                  <a:pt x="2" y="14"/>
                </a:lnTo>
                <a:lnTo>
                  <a:pt x="0" y="14"/>
                </a:lnTo>
                <a:lnTo>
                  <a:pt x="2" y="3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40" name="Freeform 192"/>
          <p:cNvSpPr>
            <a:spLocks/>
          </p:cNvSpPr>
          <p:nvPr/>
        </p:nvSpPr>
        <p:spPr bwMode="auto">
          <a:xfrm>
            <a:off x="484188" y="6640513"/>
            <a:ext cx="50800" cy="53975"/>
          </a:xfrm>
          <a:custGeom>
            <a:avLst/>
            <a:gdLst>
              <a:gd name="T0" fmla="*/ 28575 w 32"/>
              <a:gd name="T1" fmla="*/ 10120 h 32"/>
              <a:gd name="T2" fmla="*/ 0 w 32"/>
              <a:gd name="T3" fmla="*/ 30361 h 32"/>
              <a:gd name="T4" fmla="*/ 33338 w 32"/>
              <a:gd name="T5" fmla="*/ 52288 h 32"/>
              <a:gd name="T6" fmla="*/ 49213 w 32"/>
              <a:gd name="T7" fmla="*/ 0 h 32"/>
              <a:gd name="T8" fmla="*/ 28575 w 32"/>
              <a:gd name="T9" fmla="*/ 1012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2"/>
              <a:gd name="T17" fmla="*/ 32 w 32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2">
                <a:moveTo>
                  <a:pt x="18" y="6"/>
                </a:moveTo>
                <a:lnTo>
                  <a:pt x="0" y="18"/>
                </a:lnTo>
                <a:lnTo>
                  <a:pt x="21" y="31"/>
                </a:lnTo>
                <a:lnTo>
                  <a:pt x="31" y="0"/>
                </a:lnTo>
                <a:lnTo>
                  <a:pt x="18" y="6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1" name="Freeform 193"/>
          <p:cNvSpPr>
            <a:spLocks/>
          </p:cNvSpPr>
          <p:nvPr/>
        </p:nvSpPr>
        <p:spPr bwMode="auto">
          <a:xfrm>
            <a:off x="484188" y="6640513"/>
            <a:ext cx="50800" cy="53975"/>
          </a:xfrm>
          <a:custGeom>
            <a:avLst/>
            <a:gdLst>
              <a:gd name="T0" fmla="*/ 28575 w 32"/>
              <a:gd name="T1" fmla="*/ 10120 h 32"/>
              <a:gd name="T2" fmla="*/ 0 w 32"/>
              <a:gd name="T3" fmla="*/ 30361 h 32"/>
              <a:gd name="T4" fmla="*/ 33338 w 32"/>
              <a:gd name="T5" fmla="*/ 52288 h 32"/>
              <a:gd name="T6" fmla="*/ 49213 w 32"/>
              <a:gd name="T7" fmla="*/ 0 h 32"/>
              <a:gd name="T8" fmla="*/ 28575 w 32"/>
              <a:gd name="T9" fmla="*/ 1012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32"/>
              <a:gd name="T17" fmla="*/ 32 w 32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32">
                <a:moveTo>
                  <a:pt x="18" y="6"/>
                </a:moveTo>
                <a:lnTo>
                  <a:pt x="0" y="18"/>
                </a:lnTo>
                <a:lnTo>
                  <a:pt x="21" y="31"/>
                </a:lnTo>
                <a:lnTo>
                  <a:pt x="31" y="0"/>
                </a:lnTo>
                <a:lnTo>
                  <a:pt x="18" y="6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42" name="Freeform 194"/>
          <p:cNvSpPr>
            <a:spLocks/>
          </p:cNvSpPr>
          <p:nvPr/>
        </p:nvSpPr>
        <p:spPr bwMode="auto">
          <a:xfrm>
            <a:off x="682625" y="6076950"/>
            <a:ext cx="65088" cy="55563"/>
          </a:xfrm>
          <a:custGeom>
            <a:avLst/>
            <a:gdLst>
              <a:gd name="T0" fmla="*/ 6350 w 41"/>
              <a:gd name="T1" fmla="*/ 0 h 32"/>
              <a:gd name="T2" fmla="*/ 6350 w 41"/>
              <a:gd name="T3" fmla="*/ 0 h 32"/>
              <a:gd name="T4" fmla="*/ 6350 w 41"/>
              <a:gd name="T5" fmla="*/ 3473 h 32"/>
              <a:gd name="T6" fmla="*/ 9525 w 41"/>
              <a:gd name="T7" fmla="*/ 6945 h 32"/>
              <a:gd name="T8" fmla="*/ 15875 w 41"/>
              <a:gd name="T9" fmla="*/ 10418 h 32"/>
              <a:gd name="T10" fmla="*/ 19050 w 41"/>
              <a:gd name="T11" fmla="*/ 13891 h 32"/>
              <a:gd name="T12" fmla="*/ 25400 w 41"/>
              <a:gd name="T13" fmla="*/ 13891 h 32"/>
              <a:gd name="T14" fmla="*/ 31750 w 41"/>
              <a:gd name="T15" fmla="*/ 10418 h 32"/>
              <a:gd name="T16" fmla="*/ 38100 w 41"/>
              <a:gd name="T17" fmla="*/ 6945 h 32"/>
              <a:gd name="T18" fmla="*/ 38100 w 41"/>
              <a:gd name="T19" fmla="*/ 6945 h 32"/>
              <a:gd name="T20" fmla="*/ 38100 w 41"/>
              <a:gd name="T21" fmla="*/ 10418 h 32"/>
              <a:gd name="T22" fmla="*/ 41275 w 41"/>
              <a:gd name="T23" fmla="*/ 13891 h 32"/>
              <a:gd name="T24" fmla="*/ 41275 w 41"/>
              <a:gd name="T25" fmla="*/ 22572 h 32"/>
              <a:gd name="T26" fmla="*/ 47625 w 41"/>
              <a:gd name="T27" fmla="*/ 29518 h 32"/>
              <a:gd name="T28" fmla="*/ 50800 w 41"/>
              <a:gd name="T29" fmla="*/ 32991 h 32"/>
              <a:gd name="T30" fmla="*/ 57150 w 41"/>
              <a:gd name="T31" fmla="*/ 38200 h 32"/>
              <a:gd name="T32" fmla="*/ 63500 w 41"/>
              <a:gd name="T33" fmla="*/ 38200 h 32"/>
              <a:gd name="T34" fmla="*/ 63500 w 41"/>
              <a:gd name="T35" fmla="*/ 41672 h 32"/>
              <a:gd name="T36" fmla="*/ 60325 w 41"/>
              <a:gd name="T37" fmla="*/ 41672 h 32"/>
              <a:gd name="T38" fmla="*/ 57150 w 41"/>
              <a:gd name="T39" fmla="*/ 41672 h 32"/>
              <a:gd name="T40" fmla="*/ 50800 w 41"/>
              <a:gd name="T41" fmla="*/ 45145 h 32"/>
              <a:gd name="T42" fmla="*/ 47625 w 41"/>
              <a:gd name="T43" fmla="*/ 48618 h 32"/>
              <a:gd name="T44" fmla="*/ 44450 w 41"/>
              <a:gd name="T45" fmla="*/ 53827 h 32"/>
              <a:gd name="T46" fmla="*/ 41275 w 41"/>
              <a:gd name="T47" fmla="*/ 53827 h 32"/>
              <a:gd name="T48" fmla="*/ 41275 w 41"/>
              <a:gd name="T49" fmla="*/ 53827 h 32"/>
              <a:gd name="T50" fmla="*/ 41275 w 41"/>
              <a:gd name="T51" fmla="*/ 53827 h 32"/>
              <a:gd name="T52" fmla="*/ 41275 w 41"/>
              <a:gd name="T53" fmla="*/ 48618 h 32"/>
              <a:gd name="T54" fmla="*/ 38100 w 41"/>
              <a:gd name="T55" fmla="*/ 41672 h 32"/>
              <a:gd name="T56" fmla="*/ 34925 w 41"/>
              <a:gd name="T57" fmla="*/ 41672 h 32"/>
              <a:gd name="T58" fmla="*/ 31750 w 41"/>
              <a:gd name="T59" fmla="*/ 32991 h 32"/>
              <a:gd name="T60" fmla="*/ 22225 w 41"/>
              <a:gd name="T61" fmla="*/ 29518 h 32"/>
              <a:gd name="T62" fmla="*/ 12700 w 41"/>
              <a:gd name="T63" fmla="*/ 22572 h 32"/>
              <a:gd name="T64" fmla="*/ 0 w 41"/>
              <a:gd name="T65" fmla="*/ 22572 h 32"/>
              <a:gd name="T66" fmla="*/ 0 w 41"/>
              <a:gd name="T67" fmla="*/ 19100 h 32"/>
              <a:gd name="T68" fmla="*/ 0 w 41"/>
              <a:gd name="T69" fmla="*/ 10418 h 32"/>
              <a:gd name="T70" fmla="*/ 3175 w 41"/>
              <a:gd name="T71" fmla="*/ 3473 h 32"/>
              <a:gd name="T72" fmla="*/ 6350 w 41"/>
              <a:gd name="T73" fmla="*/ 0 h 3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1"/>
              <a:gd name="T112" fmla="*/ 0 h 32"/>
              <a:gd name="T113" fmla="*/ 41 w 41"/>
              <a:gd name="T114" fmla="*/ 32 h 3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1" h="32">
                <a:moveTo>
                  <a:pt x="4" y="0"/>
                </a:moveTo>
                <a:lnTo>
                  <a:pt x="4" y="0"/>
                </a:lnTo>
                <a:lnTo>
                  <a:pt x="4" y="2"/>
                </a:lnTo>
                <a:lnTo>
                  <a:pt x="6" y="4"/>
                </a:lnTo>
                <a:lnTo>
                  <a:pt x="10" y="6"/>
                </a:lnTo>
                <a:lnTo>
                  <a:pt x="12" y="8"/>
                </a:lnTo>
                <a:lnTo>
                  <a:pt x="16" y="8"/>
                </a:lnTo>
                <a:lnTo>
                  <a:pt x="20" y="6"/>
                </a:lnTo>
                <a:lnTo>
                  <a:pt x="24" y="4"/>
                </a:lnTo>
                <a:lnTo>
                  <a:pt x="24" y="6"/>
                </a:lnTo>
                <a:lnTo>
                  <a:pt x="26" y="8"/>
                </a:lnTo>
                <a:lnTo>
                  <a:pt x="26" y="13"/>
                </a:lnTo>
                <a:lnTo>
                  <a:pt x="30" y="17"/>
                </a:lnTo>
                <a:lnTo>
                  <a:pt x="32" y="19"/>
                </a:lnTo>
                <a:lnTo>
                  <a:pt x="36" y="22"/>
                </a:lnTo>
                <a:lnTo>
                  <a:pt x="40" y="22"/>
                </a:lnTo>
                <a:lnTo>
                  <a:pt x="40" y="24"/>
                </a:lnTo>
                <a:lnTo>
                  <a:pt x="38" y="24"/>
                </a:lnTo>
                <a:lnTo>
                  <a:pt x="36" y="24"/>
                </a:lnTo>
                <a:lnTo>
                  <a:pt x="32" y="26"/>
                </a:lnTo>
                <a:lnTo>
                  <a:pt x="30" y="28"/>
                </a:lnTo>
                <a:lnTo>
                  <a:pt x="28" y="31"/>
                </a:lnTo>
                <a:lnTo>
                  <a:pt x="26" y="31"/>
                </a:lnTo>
                <a:lnTo>
                  <a:pt x="26" y="28"/>
                </a:lnTo>
                <a:lnTo>
                  <a:pt x="24" y="24"/>
                </a:lnTo>
                <a:lnTo>
                  <a:pt x="22" y="24"/>
                </a:lnTo>
                <a:lnTo>
                  <a:pt x="20" y="19"/>
                </a:lnTo>
                <a:lnTo>
                  <a:pt x="14" y="17"/>
                </a:lnTo>
                <a:lnTo>
                  <a:pt x="8" y="13"/>
                </a:lnTo>
                <a:lnTo>
                  <a:pt x="0" y="13"/>
                </a:lnTo>
                <a:lnTo>
                  <a:pt x="0" y="11"/>
                </a:lnTo>
                <a:lnTo>
                  <a:pt x="0" y="6"/>
                </a:lnTo>
                <a:lnTo>
                  <a:pt x="2" y="2"/>
                </a:lnTo>
                <a:lnTo>
                  <a:pt x="4" y="0"/>
                </a:ln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3" name="Freeform 195"/>
          <p:cNvSpPr>
            <a:spLocks/>
          </p:cNvSpPr>
          <p:nvPr/>
        </p:nvSpPr>
        <p:spPr bwMode="auto">
          <a:xfrm>
            <a:off x="682625" y="6076950"/>
            <a:ext cx="65088" cy="55563"/>
          </a:xfrm>
          <a:custGeom>
            <a:avLst/>
            <a:gdLst>
              <a:gd name="T0" fmla="*/ 6350 w 41"/>
              <a:gd name="T1" fmla="*/ 0 h 32"/>
              <a:gd name="T2" fmla="*/ 6350 w 41"/>
              <a:gd name="T3" fmla="*/ 0 h 32"/>
              <a:gd name="T4" fmla="*/ 6350 w 41"/>
              <a:gd name="T5" fmla="*/ 0 h 32"/>
              <a:gd name="T6" fmla="*/ 6350 w 41"/>
              <a:gd name="T7" fmla="*/ 3473 h 32"/>
              <a:gd name="T8" fmla="*/ 9525 w 41"/>
              <a:gd name="T9" fmla="*/ 6945 h 32"/>
              <a:gd name="T10" fmla="*/ 15875 w 41"/>
              <a:gd name="T11" fmla="*/ 10418 h 32"/>
              <a:gd name="T12" fmla="*/ 19050 w 41"/>
              <a:gd name="T13" fmla="*/ 13891 h 32"/>
              <a:gd name="T14" fmla="*/ 25400 w 41"/>
              <a:gd name="T15" fmla="*/ 13891 h 32"/>
              <a:gd name="T16" fmla="*/ 31750 w 41"/>
              <a:gd name="T17" fmla="*/ 10418 h 32"/>
              <a:gd name="T18" fmla="*/ 38100 w 41"/>
              <a:gd name="T19" fmla="*/ 6945 h 32"/>
              <a:gd name="T20" fmla="*/ 38100 w 41"/>
              <a:gd name="T21" fmla="*/ 6945 h 32"/>
              <a:gd name="T22" fmla="*/ 38100 w 41"/>
              <a:gd name="T23" fmla="*/ 6945 h 32"/>
              <a:gd name="T24" fmla="*/ 38100 w 41"/>
              <a:gd name="T25" fmla="*/ 10418 h 32"/>
              <a:gd name="T26" fmla="*/ 41275 w 41"/>
              <a:gd name="T27" fmla="*/ 13891 h 32"/>
              <a:gd name="T28" fmla="*/ 41275 w 41"/>
              <a:gd name="T29" fmla="*/ 22572 h 32"/>
              <a:gd name="T30" fmla="*/ 47625 w 41"/>
              <a:gd name="T31" fmla="*/ 29518 h 32"/>
              <a:gd name="T32" fmla="*/ 50800 w 41"/>
              <a:gd name="T33" fmla="*/ 32991 h 32"/>
              <a:gd name="T34" fmla="*/ 57150 w 41"/>
              <a:gd name="T35" fmla="*/ 38200 h 32"/>
              <a:gd name="T36" fmla="*/ 63500 w 41"/>
              <a:gd name="T37" fmla="*/ 38200 h 32"/>
              <a:gd name="T38" fmla="*/ 63500 w 41"/>
              <a:gd name="T39" fmla="*/ 38200 h 32"/>
              <a:gd name="T40" fmla="*/ 63500 w 41"/>
              <a:gd name="T41" fmla="*/ 41672 h 32"/>
              <a:gd name="T42" fmla="*/ 60325 w 41"/>
              <a:gd name="T43" fmla="*/ 41672 h 32"/>
              <a:gd name="T44" fmla="*/ 57150 w 41"/>
              <a:gd name="T45" fmla="*/ 41672 h 32"/>
              <a:gd name="T46" fmla="*/ 50800 w 41"/>
              <a:gd name="T47" fmla="*/ 45145 h 32"/>
              <a:gd name="T48" fmla="*/ 47625 w 41"/>
              <a:gd name="T49" fmla="*/ 48618 h 32"/>
              <a:gd name="T50" fmla="*/ 44450 w 41"/>
              <a:gd name="T51" fmla="*/ 53827 h 32"/>
              <a:gd name="T52" fmla="*/ 41275 w 41"/>
              <a:gd name="T53" fmla="*/ 53827 h 32"/>
              <a:gd name="T54" fmla="*/ 41275 w 41"/>
              <a:gd name="T55" fmla="*/ 53827 h 32"/>
              <a:gd name="T56" fmla="*/ 41275 w 41"/>
              <a:gd name="T57" fmla="*/ 53827 h 32"/>
              <a:gd name="T58" fmla="*/ 41275 w 41"/>
              <a:gd name="T59" fmla="*/ 53827 h 32"/>
              <a:gd name="T60" fmla="*/ 41275 w 41"/>
              <a:gd name="T61" fmla="*/ 48618 h 32"/>
              <a:gd name="T62" fmla="*/ 38100 w 41"/>
              <a:gd name="T63" fmla="*/ 41672 h 32"/>
              <a:gd name="T64" fmla="*/ 34925 w 41"/>
              <a:gd name="T65" fmla="*/ 41672 h 32"/>
              <a:gd name="T66" fmla="*/ 31750 w 41"/>
              <a:gd name="T67" fmla="*/ 32991 h 32"/>
              <a:gd name="T68" fmla="*/ 22225 w 41"/>
              <a:gd name="T69" fmla="*/ 29518 h 32"/>
              <a:gd name="T70" fmla="*/ 12700 w 41"/>
              <a:gd name="T71" fmla="*/ 22572 h 32"/>
              <a:gd name="T72" fmla="*/ 0 w 41"/>
              <a:gd name="T73" fmla="*/ 22572 h 32"/>
              <a:gd name="T74" fmla="*/ 0 w 41"/>
              <a:gd name="T75" fmla="*/ 22572 h 32"/>
              <a:gd name="T76" fmla="*/ 0 w 41"/>
              <a:gd name="T77" fmla="*/ 19100 h 32"/>
              <a:gd name="T78" fmla="*/ 0 w 41"/>
              <a:gd name="T79" fmla="*/ 10418 h 32"/>
              <a:gd name="T80" fmla="*/ 3175 w 41"/>
              <a:gd name="T81" fmla="*/ 3473 h 32"/>
              <a:gd name="T82" fmla="*/ 6350 w 41"/>
              <a:gd name="T83" fmla="*/ 0 h 3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41"/>
              <a:gd name="T127" fmla="*/ 0 h 32"/>
              <a:gd name="T128" fmla="*/ 41 w 41"/>
              <a:gd name="T129" fmla="*/ 32 h 3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41" h="32">
                <a:moveTo>
                  <a:pt x="4" y="0"/>
                </a:moveTo>
                <a:lnTo>
                  <a:pt x="4" y="0"/>
                </a:lnTo>
                <a:lnTo>
                  <a:pt x="4" y="2"/>
                </a:lnTo>
                <a:lnTo>
                  <a:pt x="6" y="4"/>
                </a:lnTo>
                <a:lnTo>
                  <a:pt x="10" y="6"/>
                </a:lnTo>
                <a:lnTo>
                  <a:pt x="12" y="8"/>
                </a:lnTo>
                <a:lnTo>
                  <a:pt x="16" y="8"/>
                </a:lnTo>
                <a:lnTo>
                  <a:pt x="20" y="6"/>
                </a:lnTo>
                <a:lnTo>
                  <a:pt x="24" y="4"/>
                </a:lnTo>
                <a:lnTo>
                  <a:pt x="24" y="6"/>
                </a:lnTo>
                <a:lnTo>
                  <a:pt x="26" y="8"/>
                </a:lnTo>
                <a:lnTo>
                  <a:pt x="26" y="13"/>
                </a:lnTo>
                <a:lnTo>
                  <a:pt x="30" y="17"/>
                </a:lnTo>
                <a:lnTo>
                  <a:pt x="32" y="19"/>
                </a:lnTo>
                <a:lnTo>
                  <a:pt x="36" y="22"/>
                </a:lnTo>
                <a:lnTo>
                  <a:pt x="40" y="22"/>
                </a:lnTo>
                <a:lnTo>
                  <a:pt x="40" y="24"/>
                </a:lnTo>
                <a:lnTo>
                  <a:pt x="38" y="24"/>
                </a:lnTo>
                <a:lnTo>
                  <a:pt x="36" y="24"/>
                </a:lnTo>
                <a:lnTo>
                  <a:pt x="32" y="26"/>
                </a:lnTo>
                <a:lnTo>
                  <a:pt x="30" y="28"/>
                </a:lnTo>
                <a:lnTo>
                  <a:pt x="28" y="31"/>
                </a:lnTo>
                <a:lnTo>
                  <a:pt x="26" y="31"/>
                </a:lnTo>
                <a:lnTo>
                  <a:pt x="26" y="28"/>
                </a:lnTo>
                <a:lnTo>
                  <a:pt x="24" y="24"/>
                </a:lnTo>
                <a:lnTo>
                  <a:pt x="22" y="24"/>
                </a:lnTo>
                <a:lnTo>
                  <a:pt x="20" y="19"/>
                </a:lnTo>
                <a:lnTo>
                  <a:pt x="14" y="17"/>
                </a:lnTo>
                <a:lnTo>
                  <a:pt x="8" y="13"/>
                </a:lnTo>
                <a:lnTo>
                  <a:pt x="0" y="13"/>
                </a:lnTo>
                <a:lnTo>
                  <a:pt x="0" y="11"/>
                </a:lnTo>
                <a:lnTo>
                  <a:pt x="0" y="6"/>
                </a:lnTo>
                <a:lnTo>
                  <a:pt x="2" y="2"/>
                </a:lnTo>
                <a:lnTo>
                  <a:pt x="4" y="0"/>
                </a:lnTo>
              </a:path>
            </a:pathLst>
          </a:custGeom>
          <a:solidFill>
            <a:srgbClr val="3333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44" name="Freeform 196"/>
          <p:cNvSpPr>
            <a:spLocks/>
          </p:cNvSpPr>
          <p:nvPr/>
        </p:nvSpPr>
        <p:spPr bwMode="auto">
          <a:xfrm>
            <a:off x="2032000" y="6348413"/>
            <a:ext cx="52388" cy="55562"/>
          </a:xfrm>
          <a:custGeom>
            <a:avLst/>
            <a:gdLst>
              <a:gd name="T0" fmla="*/ 0 w 32"/>
              <a:gd name="T1" fmla="*/ 23572 h 33"/>
              <a:gd name="T2" fmla="*/ 0 w 32"/>
              <a:gd name="T3" fmla="*/ 23572 h 33"/>
              <a:gd name="T4" fmla="*/ 3274 w 32"/>
              <a:gd name="T5" fmla="*/ 18521 h 33"/>
              <a:gd name="T6" fmla="*/ 3274 w 32"/>
              <a:gd name="T7" fmla="*/ 18521 h 33"/>
              <a:gd name="T8" fmla="*/ 9823 w 32"/>
              <a:gd name="T9" fmla="*/ 8418 h 33"/>
              <a:gd name="T10" fmla="*/ 18008 w 32"/>
              <a:gd name="T11" fmla="*/ 8418 h 33"/>
              <a:gd name="T12" fmla="*/ 24557 w 32"/>
              <a:gd name="T13" fmla="*/ 3367 h 33"/>
              <a:gd name="T14" fmla="*/ 36017 w 32"/>
              <a:gd name="T15" fmla="*/ 0 h 33"/>
              <a:gd name="T16" fmla="*/ 45840 w 32"/>
              <a:gd name="T17" fmla="*/ 0 h 33"/>
              <a:gd name="T18" fmla="*/ 50751 w 32"/>
              <a:gd name="T19" fmla="*/ 0 h 33"/>
              <a:gd name="T20" fmla="*/ 50751 w 32"/>
              <a:gd name="T21" fmla="*/ 8418 h 33"/>
              <a:gd name="T22" fmla="*/ 50751 w 32"/>
              <a:gd name="T23" fmla="*/ 18521 h 33"/>
              <a:gd name="T24" fmla="*/ 50751 w 32"/>
              <a:gd name="T25" fmla="*/ 18521 h 33"/>
              <a:gd name="T26" fmla="*/ 42565 w 32"/>
              <a:gd name="T27" fmla="*/ 53878 h 33"/>
              <a:gd name="T28" fmla="*/ 6549 w 32"/>
              <a:gd name="T29" fmla="*/ 38725 h 33"/>
              <a:gd name="T30" fmla="*/ 0 w 32"/>
              <a:gd name="T31" fmla="*/ 23572 h 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2"/>
              <a:gd name="T49" fmla="*/ 0 h 33"/>
              <a:gd name="T50" fmla="*/ 32 w 32"/>
              <a:gd name="T51" fmla="*/ 33 h 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2" h="33">
                <a:moveTo>
                  <a:pt x="0" y="14"/>
                </a:moveTo>
                <a:lnTo>
                  <a:pt x="0" y="14"/>
                </a:lnTo>
                <a:lnTo>
                  <a:pt x="2" y="11"/>
                </a:lnTo>
                <a:lnTo>
                  <a:pt x="6" y="5"/>
                </a:lnTo>
                <a:lnTo>
                  <a:pt x="11" y="5"/>
                </a:lnTo>
                <a:lnTo>
                  <a:pt x="15" y="2"/>
                </a:lnTo>
                <a:lnTo>
                  <a:pt x="22" y="0"/>
                </a:lnTo>
                <a:lnTo>
                  <a:pt x="28" y="0"/>
                </a:lnTo>
                <a:lnTo>
                  <a:pt x="31" y="0"/>
                </a:lnTo>
                <a:lnTo>
                  <a:pt x="31" y="5"/>
                </a:lnTo>
                <a:lnTo>
                  <a:pt x="31" y="11"/>
                </a:lnTo>
                <a:lnTo>
                  <a:pt x="26" y="32"/>
                </a:lnTo>
                <a:lnTo>
                  <a:pt x="4" y="23"/>
                </a:lnTo>
                <a:lnTo>
                  <a:pt x="0" y="14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5" name="Freeform 197"/>
          <p:cNvSpPr>
            <a:spLocks/>
          </p:cNvSpPr>
          <p:nvPr/>
        </p:nvSpPr>
        <p:spPr bwMode="auto">
          <a:xfrm>
            <a:off x="2032000" y="6348413"/>
            <a:ext cx="52388" cy="55562"/>
          </a:xfrm>
          <a:custGeom>
            <a:avLst/>
            <a:gdLst>
              <a:gd name="T0" fmla="*/ 0 w 32"/>
              <a:gd name="T1" fmla="*/ 23572 h 33"/>
              <a:gd name="T2" fmla="*/ 0 w 32"/>
              <a:gd name="T3" fmla="*/ 23572 h 33"/>
              <a:gd name="T4" fmla="*/ 0 w 32"/>
              <a:gd name="T5" fmla="*/ 23572 h 33"/>
              <a:gd name="T6" fmla="*/ 3274 w 32"/>
              <a:gd name="T7" fmla="*/ 18521 h 33"/>
              <a:gd name="T8" fmla="*/ 3274 w 32"/>
              <a:gd name="T9" fmla="*/ 18521 h 33"/>
              <a:gd name="T10" fmla="*/ 9823 w 32"/>
              <a:gd name="T11" fmla="*/ 8418 h 33"/>
              <a:gd name="T12" fmla="*/ 18008 w 32"/>
              <a:gd name="T13" fmla="*/ 8418 h 33"/>
              <a:gd name="T14" fmla="*/ 24557 w 32"/>
              <a:gd name="T15" fmla="*/ 3367 h 33"/>
              <a:gd name="T16" fmla="*/ 36017 w 32"/>
              <a:gd name="T17" fmla="*/ 0 h 33"/>
              <a:gd name="T18" fmla="*/ 45840 w 32"/>
              <a:gd name="T19" fmla="*/ 0 h 33"/>
              <a:gd name="T20" fmla="*/ 45840 w 32"/>
              <a:gd name="T21" fmla="*/ 0 h 33"/>
              <a:gd name="T22" fmla="*/ 50751 w 32"/>
              <a:gd name="T23" fmla="*/ 0 h 33"/>
              <a:gd name="T24" fmla="*/ 50751 w 32"/>
              <a:gd name="T25" fmla="*/ 8418 h 33"/>
              <a:gd name="T26" fmla="*/ 50751 w 32"/>
              <a:gd name="T27" fmla="*/ 18521 h 33"/>
              <a:gd name="T28" fmla="*/ 50751 w 32"/>
              <a:gd name="T29" fmla="*/ 18521 h 33"/>
              <a:gd name="T30" fmla="*/ 42565 w 32"/>
              <a:gd name="T31" fmla="*/ 53878 h 33"/>
              <a:gd name="T32" fmla="*/ 6549 w 32"/>
              <a:gd name="T33" fmla="*/ 38725 h 33"/>
              <a:gd name="T34" fmla="*/ 0 w 32"/>
              <a:gd name="T35" fmla="*/ 23572 h 3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2"/>
              <a:gd name="T55" fmla="*/ 0 h 33"/>
              <a:gd name="T56" fmla="*/ 32 w 32"/>
              <a:gd name="T57" fmla="*/ 33 h 3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2" h="33">
                <a:moveTo>
                  <a:pt x="0" y="14"/>
                </a:moveTo>
                <a:lnTo>
                  <a:pt x="0" y="14"/>
                </a:lnTo>
                <a:lnTo>
                  <a:pt x="2" y="11"/>
                </a:lnTo>
                <a:lnTo>
                  <a:pt x="6" y="5"/>
                </a:lnTo>
                <a:lnTo>
                  <a:pt x="11" y="5"/>
                </a:lnTo>
                <a:lnTo>
                  <a:pt x="15" y="2"/>
                </a:lnTo>
                <a:lnTo>
                  <a:pt x="22" y="0"/>
                </a:lnTo>
                <a:lnTo>
                  <a:pt x="28" y="0"/>
                </a:lnTo>
                <a:lnTo>
                  <a:pt x="31" y="0"/>
                </a:lnTo>
                <a:lnTo>
                  <a:pt x="31" y="5"/>
                </a:lnTo>
                <a:lnTo>
                  <a:pt x="31" y="11"/>
                </a:lnTo>
                <a:lnTo>
                  <a:pt x="26" y="32"/>
                </a:lnTo>
                <a:lnTo>
                  <a:pt x="4" y="23"/>
                </a:lnTo>
                <a:lnTo>
                  <a:pt x="0" y="14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46" name="Freeform 198"/>
          <p:cNvSpPr>
            <a:spLocks/>
          </p:cNvSpPr>
          <p:nvPr/>
        </p:nvSpPr>
        <p:spPr bwMode="auto">
          <a:xfrm>
            <a:off x="2173288" y="6402388"/>
            <a:ext cx="58737" cy="52387"/>
          </a:xfrm>
          <a:custGeom>
            <a:avLst/>
            <a:gdLst>
              <a:gd name="T0" fmla="*/ 0 w 36"/>
              <a:gd name="T1" fmla="*/ 9823 h 32"/>
              <a:gd name="T2" fmla="*/ 14684 w 36"/>
              <a:gd name="T3" fmla="*/ 9823 h 32"/>
              <a:gd name="T4" fmla="*/ 14684 w 36"/>
              <a:gd name="T5" fmla="*/ 9823 h 32"/>
              <a:gd name="T6" fmla="*/ 14684 w 36"/>
              <a:gd name="T7" fmla="*/ 6548 h 32"/>
              <a:gd name="T8" fmla="*/ 14684 w 36"/>
              <a:gd name="T9" fmla="*/ 3274 h 32"/>
              <a:gd name="T10" fmla="*/ 17947 w 36"/>
              <a:gd name="T11" fmla="*/ 0 h 32"/>
              <a:gd name="T12" fmla="*/ 17947 w 36"/>
              <a:gd name="T13" fmla="*/ 0 h 32"/>
              <a:gd name="T14" fmla="*/ 21211 w 36"/>
              <a:gd name="T15" fmla="*/ 0 h 32"/>
              <a:gd name="T16" fmla="*/ 24474 w 36"/>
              <a:gd name="T17" fmla="*/ 3274 h 32"/>
              <a:gd name="T18" fmla="*/ 31000 w 36"/>
              <a:gd name="T19" fmla="*/ 9823 h 32"/>
              <a:gd name="T20" fmla="*/ 31000 w 36"/>
              <a:gd name="T21" fmla="*/ 13097 h 32"/>
              <a:gd name="T22" fmla="*/ 34263 w 36"/>
              <a:gd name="T23" fmla="*/ 18008 h 32"/>
              <a:gd name="T24" fmla="*/ 40790 w 36"/>
              <a:gd name="T25" fmla="*/ 24556 h 32"/>
              <a:gd name="T26" fmla="*/ 50579 w 36"/>
              <a:gd name="T27" fmla="*/ 31105 h 32"/>
              <a:gd name="T28" fmla="*/ 50579 w 36"/>
              <a:gd name="T29" fmla="*/ 36016 h 32"/>
              <a:gd name="T30" fmla="*/ 53842 w 36"/>
              <a:gd name="T31" fmla="*/ 39290 h 32"/>
              <a:gd name="T32" fmla="*/ 57105 w 36"/>
              <a:gd name="T33" fmla="*/ 42564 h 32"/>
              <a:gd name="T34" fmla="*/ 57105 w 36"/>
              <a:gd name="T35" fmla="*/ 45839 h 32"/>
              <a:gd name="T36" fmla="*/ 57105 w 36"/>
              <a:gd name="T37" fmla="*/ 50750 h 32"/>
              <a:gd name="T38" fmla="*/ 50579 w 36"/>
              <a:gd name="T39" fmla="*/ 50750 h 32"/>
              <a:gd name="T40" fmla="*/ 40790 w 36"/>
              <a:gd name="T41" fmla="*/ 50750 h 32"/>
              <a:gd name="T42" fmla="*/ 27737 w 36"/>
              <a:gd name="T43" fmla="*/ 42564 h 32"/>
              <a:gd name="T44" fmla="*/ 24474 w 36"/>
              <a:gd name="T45" fmla="*/ 42564 h 32"/>
              <a:gd name="T46" fmla="*/ 17947 w 36"/>
              <a:gd name="T47" fmla="*/ 42564 h 32"/>
              <a:gd name="T48" fmla="*/ 14684 w 36"/>
              <a:gd name="T49" fmla="*/ 45839 h 32"/>
              <a:gd name="T50" fmla="*/ 14684 w 36"/>
              <a:gd name="T51" fmla="*/ 45839 h 32"/>
              <a:gd name="T52" fmla="*/ 1632 w 36"/>
              <a:gd name="T53" fmla="*/ 27831 h 32"/>
              <a:gd name="T54" fmla="*/ 0 w 36"/>
              <a:gd name="T55" fmla="*/ 9823 h 3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6"/>
              <a:gd name="T85" fmla="*/ 0 h 32"/>
              <a:gd name="T86" fmla="*/ 36 w 36"/>
              <a:gd name="T87" fmla="*/ 32 h 3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6" h="32">
                <a:moveTo>
                  <a:pt x="0" y="6"/>
                </a:moveTo>
                <a:lnTo>
                  <a:pt x="9" y="6"/>
                </a:lnTo>
                <a:lnTo>
                  <a:pt x="9" y="4"/>
                </a:lnTo>
                <a:lnTo>
                  <a:pt x="9" y="2"/>
                </a:lnTo>
                <a:lnTo>
                  <a:pt x="11" y="0"/>
                </a:lnTo>
                <a:lnTo>
                  <a:pt x="13" y="0"/>
                </a:lnTo>
                <a:lnTo>
                  <a:pt x="15" y="2"/>
                </a:lnTo>
                <a:lnTo>
                  <a:pt x="19" y="6"/>
                </a:lnTo>
                <a:lnTo>
                  <a:pt x="19" y="8"/>
                </a:lnTo>
                <a:lnTo>
                  <a:pt x="21" y="11"/>
                </a:lnTo>
                <a:lnTo>
                  <a:pt x="25" y="15"/>
                </a:lnTo>
                <a:lnTo>
                  <a:pt x="31" y="19"/>
                </a:lnTo>
                <a:lnTo>
                  <a:pt x="31" y="22"/>
                </a:lnTo>
                <a:lnTo>
                  <a:pt x="33" y="24"/>
                </a:lnTo>
                <a:lnTo>
                  <a:pt x="35" y="26"/>
                </a:lnTo>
                <a:lnTo>
                  <a:pt x="35" y="28"/>
                </a:lnTo>
                <a:lnTo>
                  <a:pt x="35" y="31"/>
                </a:lnTo>
                <a:lnTo>
                  <a:pt x="31" y="31"/>
                </a:lnTo>
                <a:lnTo>
                  <a:pt x="25" y="31"/>
                </a:lnTo>
                <a:lnTo>
                  <a:pt x="17" y="26"/>
                </a:lnTo>
                <a:lnTo>
                  <a:pt x="15" y="26"/>
                </a:lnTo>
                <a:lnTo>
                  <a:pt x="11" y="26"/>
                </a:lnTo>
                <a:lnTo>
                  <a:pt x="9" y="28"/>
                </a:lnTo>
                <a:lnTo>
                  <a:pt x="1" y="17"/>
                </a:lnTo>
                <a:lnTo>
                  <a:pt x="0" y="6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7" name="Freeform 199"/>
          <p:cNvSpPr>
            <a:spLocks/>
          </p:cNvSpPr>
          <p:nvPr/>
        </p:nvSpPr>
        <p:spPr bwMode="auto">
          <a:xfrm>
            <a:off x="2173288" y="6402388"/>
            <a:ext cx="58737" cy="52387"/>
          </a:xfrm>
          <a:custGeom>
            <a:avLst/>
            <a:gdLst>
              <a:gd name="T0" fmla="*/ 0 w 36"/>
              <a:gd name="T1" fmla="*/ 9823 h 32"/>
              <a:gd name="T2" fmla="*/ 14684 w 36"/>
              <a:gd name="T3" fmla="*/ 9823 h 32"/>
              <a:gd name="T4" fmla="*/ 14684 w 36"/>
              <a:gd name="T5" fmla="*/ 9823 h 32"/>
              <a:gd name="T6" fmla="*/ 14684 w 36"/>
              <a:gd name="T7" fmla="*/ 9823 h 32"/>
              <a:gd name="T8" fmla="*/ 14684 w 36"/>
              <a:gd name="T9" fmla="*/ 6548 h 32"/>
              <a:gd name="T10" fmla="*/ 14684 w 36"/>
              <a:gd name="T11" fmla="*/ 3274 h 32"/>
              <a:gd name="T12" fmla="*/ 17947 w 36"/>
              <a:gd name="T13" fmla="*/ 0 h 32"/>
              <a:gd name="T14" fmla="*/ 17947 w 36"/>
              <a:gd name="T15" fmla="*/ 0 h 32"/>
              <a:gd name="T16" fmla="*/ 21211 w 36"/>
              <a:gd name="T17" fmla="*/ 0 h 32"/>
              <a:gd name="T18" fmla="*/ 24474 w 36"/>
              <a:gd name="T19" fmla="*/ 3274 h 32"/>
              <a:gd name="T20" fmla="*/ 31000 w 36"/>
              <a:gd name="T21" fmla="*/ 9823 h 32"/>
              <a:gd name="T22" fmla="*/ 31000 w 36"/>
              <a:gd name="T23" fmla="*/ 9823 h 32"/>
              <a:gd name="T24" fmla="*/ 31000 w 36"/>
              <a:gd name="T25" fmla="*/ 13097 h 32"/>
              <a:gd name="T26" fmla="*/ 34263 w 36"/>
              <a:gd name="T27" fmla="*/ 18008 h 32"/>
              <a:gd name="T28" fmla="*/ 40790 w 36"/>
              <a:gd name="T29" fmla="*/ 24556 h 32"/>
              <a:gd name="T30" fmla="*/ 50579 w 36"/>
              <a:gd name="T31" fmla="*/ 31105 h 32"/>
              <a:gd name="T32" fmla="*/ 50579 w 36"/>
              <a:gd name="T33" fmla="*/ 31105 h 32"/>
              <a:gd name="T34" fmla="*/ 50579 w 36"/>
              <a:gd name="T35" fmla="*/ 36016 h 32"/>
              <a:gd name="T36" fmla="*/ 53842 w 36"/>
              <a:gd name="T37" fmla="*/ 39290 h 32"/>
              <a:gd name="T38" fmla="*/ 57105 w 36"/>
              <a:gd name="T39" fmla="*/ 42564 h 32"/>
              <a:gd name="T40" fmla="*/ 57105 w 36"/>
              <a:gd name="T41" fmla="*/ 45839 h 32"/>
              <a:gd name="T42" fmla="*/ 57105 w 36"/>
              <a:gd name="T43" fmla="*/ 50750 h 32"/>
              <a:gd name="T44" fmla="*/ 50579 w 36"/>
              <a:gd name="T45" fmla="*/ 50750 h 32"/>
              <a:gd name="T46" fmla="*/ 40790 w 36"/>
              <a:gd name="T47" fmla="*/ 50750 h 32"/>
              <a:gd name="T48" fmla="*/ 27737 w 36"/>
              <a:gd name="T49" fmla="*/ 42564 h 32"/>
              <a:gd name="T50" fmla="*/ 27737 w 36"/>
              <a:gd name="T51" fmla="*/ 42564 h 32"/>
              <a:gd name="T52" fmla="*/ 24474 w 36"/>
              <a:gd name="T53" fmla="*/ 42564 h 32"/>
              <a:gd name="T54" fmla="*/ 17947 w 36"/>
              <a:gd name="T55" fmla="*/ 42564 h 32"/>
              <a:gd name="T56" fmla="*/ 14684 w 36"/>
              <a:gd name="T57" fmla="*/ 45839 h 32"/>
              <a:gd name="T58" fmla="*/ 14684 w 36"/>
              <a:gd name="T59" fmla="*/ 45839 h 32"/>
              <a:gd name="T60" fmla="*/ 1632 w 36"/>
              <a:gd name="T61" fmla="*/ 27831 h 32"/>
              <a:gd name="T62" fmla="*/ 0 w 36"/>
              <a:gd name="T63" fmla="*/ 9823 h 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6"/>
              <a:gd name="T97" fmla="*/ 0 h 32"/>
              <a:gd name="T98" fmla="*/ 36 w 36"/>
              <a:gd name="T99" fmla="*/ 32 h 3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6" h="32">
                <a:moveTo>
                  <a:pt x="0" y="6"/>
                </a:moveTo>
                <a:lnTo>
                  <a:pt x="9" y="6"/>
                </a:lnTo>
                <a:lnTo>
                  <a:pt x="9" y="4"/>
                </a:lnTo>
                <a:lnTo>
                  <a:pt x="9" y="2"/>
                </a:lnTo>
                <a:lnTo>
                  <a:pt x="11" y="0"/>
                </a:lnTo>
                <a:lnTo>
                  <a:pt x="13" y="0"/>
                </a:lnTo>
                <a:lnTo>
                  <a:pt x="15" y="2"/>
                </a:lnTo>
                <a:lnTo>
                  <a:pt x="19" y="6"/>
                </a:lnTo>
                <a:lnTo>
                  <a:pt x="19" y="8"/>
                </a:lnTo>
                <a:lnTo>
                  <a:pt x="21" y="11"/>
                </a:lnTo>
                <a:lnTo>
                  <a:pt x="25" y="15"/>
                </a:lnTo>
                <a:lnTo>
                  <a:pt x="31" y="19"/>
                </a:lnTo>
                <a:lnTo>
                  <a:pt x="31" y="22"/>
                </a:lnTo>
                <a:lnTo>
                  <a:pt x="33" y="24"/>
                </a:lnTo>
                <a:lnTo>
                  <a:pt x="35" y="26"/>
                </a:lnTo>
                <a:lnTo>
                  <a:pt x="35" y="28"/>
                </a:lnTo>
                <a:lnTo>
                  <a:pt x="35" y="31"/>
                </a:lnTo>
                <a:lnTo>
                  <a:pt x="31" y="31"/>
                </a:lnTo>
                <a:lnTo>
                  <a:pt x="25" y="31"/>
                </a:lnTo>
                <a:lnTo>
                  <a:pt x="17" y="26"/>
                </a:lnTo>
                <a:lnTo>
                  <a:pt x="15" y="26"/>
                </a:lnTo>
                <a:lnTo>
                  <a:pt x="11" y="26"/>
                </a:lnTo>
                <a:lnTo>
                  <a:pt x="9" y="28"/>
                </a:lnTo>
                <a:lnTo>
                  <a:pt x="1" y="17"/>
                </a:lnTo>
                <a:lnTo>
                  <a:pt x="0" y="6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48" name="Freeform 200"/>
          <p:cNvSpPr>
            <a:spLocks/>
          </p:cNvSpPr>
          <p:nvPr/>
        </p:nvSpPr>
        <p:spPr bwMode="auto">
          <a:xfrm>
            <a:off x="2265363" y="6446838"/>
            <a:ext cx="49212" cy="55562"/>
          </a:xfrm>
          <a:custGeom>
            <a:avLst/>
            <a:gdLst>
              <a:gd name="T0" fmla="*/ 1538 w 32"/>
              <a:gd name="T1" fmla="*/ 0 h 33"/>
              <a:gd name="T2" fmla="*/ 0 w 32"/>
              <a:gd name="T3" fmla="*/ 37041 h 33"/>
              <a:gd name="T4" fmla="*/ 32295 w 32"/>
              <a:gd name="T5" fmla="*/ 53878 h 33"/>
              <a:gd name="T6" fmla="*/ 32295 w 32"/>
              <a:gd name="T7" fmla="*/ 53878 h 33"/>
              <a:gd name="T8" fmla="*/ 35371 w 32"/>
              <a:gd name="T9" fmla="*/ 45460 h 33"/>
              <a:gd name="T10" fmla="*/ 41523 w 32"/>
              <a:gd name="T11" fmla="*/ 37041 h 33"/>
              <a:gd name="T12" fmla="*/ 47674 w 32"/>
              <a:gd name="T13" fmla="*/ 30307 h 33"/>
              <a:gd name="T14" fmla="*/ 47674 w 32"/>
              <a:gd name="T15" fmla="*/ 21888 h 33"/>
              <a:gd name="T16" fmla="*/ 47674 w 32"/>
              <a:gd name="T17" fmla="*/ 15153 h 33"/>
              <a:gd name="T18" fmla="*/ 41523 w 32"/>
              <a:gd name="T19" fmla="*/ 15153 h 33"/>
              <a:gd name="T20" fmla="*/ 32295 w 32"/>
              <a:gd name="T21" fmla="*/ 15153 h 33"/>
              <a:gd name="T22" fmla="*/ 29220 w 32"/>
              <a:gd name="T23" fmla="*/ 15153 h 33"/>
              <a:gd name="T24" fmla="*/ 23068 w 32"/>
              <a:gd name="T25" fmla="*/ 6735 h 33"/>
              <a:gd name="T26" fmla="*/ 19992 w 32"/>
              <a:gd name="T27" fmla="*/ 6735 h 33"/>
              <a:gd name="T28" fmla="*/ 13841 w 32"/>
              <a:gd name="T29" fmla="*/ 6735 h 33"/>
              <a:gd name="T30" fmla="*/ 10765 w 32"/>
              <a:gd name="T31" fmla="*/ 6735 h 33"/>
              <a:gd name="T32" fmla="*/ 4614 w 32"/>
              <a:gd name="T33" fmla="*/ 0 h 33"/>
              <a:gd name="T34" fmla="*/ 4614 w 32"/>
              <a:gd name="T35" fmla="*/ 0 h 33"/>
              <a:gd name="T36" fmla="*/ 1538 w 32"/>
              <a:gd name="T37" fmla="*/ 0 h 3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2"/>
              <a:gd name="T58" fmla="*/ 0 h 33"/>
              <a:gd name="T59" fmla="*/ 32 w 32"/>
              <a:gd name="T60" fmla="*/ 33 h 3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2" h="33">
                <a:moveTo>
                  <a:pt x="1" y="0"/>
                </a:moveTo>
                <a:lnTo>
                  <a:pt x="0" y="22"/>
                </a:lnTo>
                <a:lnTo>
                  <a:pt x="21" y="32"/>
                </a:lnTo>
                <a:lnTo>
                  <a:pt x="23" y="27"/>
                </a:lnTo>
                <a:lnTo>
                  <a:pt x="27" y="22"/>
                </a:lnTo>
                <a:lnTo>
                  <a:pt x="31" y="18"/>
                </a:lnTo>
                <a:lnTo>
                  <a:pt x="31" y="13"/>
                </a:lnTo>
                <a:lnTo>
                  <a:pt x="31" y="9"/>
                </a:lnTo>
                <a:lnTo>
                  <a:pt x="27" y="9"/>
                </a:lnTo>
                <a:lnTo>
                  <a:pt x="21" y="9"/>
                </a:lnTo>
                <a:lnTo>
                  <a:pt x="19" y="9"/>
                </a:lnTo>
                <a:lnTo>
                  <a:pt x="15" y="4"/>
                </a:lnTo>
                <a:lnTo>
                  <a:pt x="13" y="4"/>
                </a:lnTo>
                <a:lnTo>
                  <a:pt x="9" y="4"/>
                </a:lnTo>
                <a:lnTo>
                  <a:pt x="7" y="4"/>
                </a:lnTo>
                <a:lnTo>
                  <a:pt x="3" y="0"/>
                </a:lnTo>
                <a:lnTo>
                  <a:pt x="1" y="0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9" name="Freeform 201"/>
          <p:cNvSpPr>
            <a:spLocks/>
          </p:cNvSpPr>
          <p:nvPr/>
        </p:nvSpPr>
        <p:spPr bwMode="auto">
          <a:xfrm>
            <a:off x="2265363" y="6446838"/>
            <a:ext cx="49212" cy="55562"/>
          </a:xfrm>
          <a:custGeom>
            <a:avLst/>
            <a:gdLst>
              <a:gd name="T0" fmla="*/ 1538 w 32"/>
              <a:gd name="T1" fmla="*/ 0 h 33"/>
              <a:gd name="T2" fmla="*/ 0 w 32"/>
              <a:gd name="T3" fmla="*/ 37041 h 33"/>
              <a:gd name="T4" fmla="*/ 32295 w 32"/>
              <a:gd name="T5" fmla="*/ 53878 h 33"/>
              <a:gd name="T6" fmla="*/ 32295 w 32"/>
              <a:gd name="T7" fmla="*/ 53878 h 33"/>
              <a:gd name="T8" fmla="*/ 32295 w 32"/>
              <a:gd name="T9" fmla="*/ 53878 h 33"/>
              <a:gd name="T10" fmla="*/ 35371 w 32"/>
              <a:gd name="T11" fmla="*/ 45460 h 33"/>
              <a:gd name="T12" fmla="*/ 41523 w 32"/>
              <a:gd name="T13" fmla="*/ 37041 h 33"/>
              <a:gd name="T14" fmla="*/ 47674 w 32"/>
              <a:gd name="T15" fmla="*/ 30307 h 33"/>
              <a:gd name="T16" fmla="*/ 47674 w 32"/>
              <a:gd name="T17" fmla="*/ 21888 h 33"/>
              <a:gd name="T18" fmla="*/ 47674 w 32"/>
              <a:gd name="T19" fmla="*/ 15153 h 33"/>
              <a:gd name="T20" fmla="*/ 41523 w 32"/>
              <a:gd name="T21" fmla="*/ 15153 h 33"/>
              <a:gd name="T22" fmla="*/ 32295 w 32"/>
              <a:gd name="T23" fmla="*/ 15153 h 33"/>
              <a:gd name="T24" fmla="*/ 32295 w 32"/>
              <a:gd name="T25" fmla="*/ 15153 h 33"/>
              <a:gd name="T26" fmla="*/ 29220 w 32"/>
              <a:gd name="T27" fmla="*/ 15153 h 33"/>
              <a:gd name="T28" fmla="*/ 23068 w 32"/>
              <a:gd name="T29" fmla="*/ 6735 h 33"/>
              <a:gd name="T30" fmla="*/ 19992 w 32"/>
              <a:gd name="T31" fmla="*/ 6735 h 33"/>
              <a:gd name="T32" fmla="*/ 13841 w 32"/>
              <a:gd name="T33" fmla="*/ 6735 h 33"/>
              <a:gd name="T34" fmla="*/ 10765 w 32"/>
              <a:gd name="T35" fmla="*/ 6735 h 33"/>
              <a:gd name="T36" fmla="*/ 4614 w 32"/>
              <a:gd name="T37" fmla="*/ 0 h 33"/>
              <a:gd name="T38" fmla="*/ 4614 w 32"/>
              <a:gd name="T39" fmla="*/ 0 h 33"/>
              <a:gd name="T40" fmla="*/ 1538 w 32"/>
              <a:gd name="T41" fmla="*/ 0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"/>
              <a:gd name="T64" fmla="*/ 0 h 33"/>
              <a:gd name="T65" fmla="*/ 32 w 32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" h="33">
                <a:moveTo>
                  <a:pt x="1" y="0"/>
                </a:moveTo>
                <a:lnTo>
                  <a:pt x="0" y="22"/>
                </a:lnTo>
                <a:lnTo>
                  <a:pt x="21" y="32"/>
                </a:lnTo>
                <a:lnTo>
                  <a:pt x="23" y="27"/>
                </a:lnTo>
                <a:lnTo>
                  <a:pt x="27" y="22"/>
                </a:lnTo>
                <a:lnTo>
                  <a:pt x="31" y="18"/>
                </a:lnTo>
                <a:lnTo>
                  <a:pt x="31" y="13"/>
                </a:lnTo>
                <a:lnTo>
                  <a:pt x="31" y="9"/>
                </a:lnTo>
                <a:lnTo>
                  <a:pt x="27" y="9"/>
                </a:lnTo>
                <a:lnTo>
                  <a:pt x="21" y="9"/>
                </a:lnTo>
                <a:lnTo>
                  <a:pt x="19" y="9"/>
                </a:lnTo>
                <a:lnTo>
                  <a:pt x="15" y="4"/>
                </a:lnTo>
                <a:lnTo>
                  <a:pt x="13" y="4"/>
                </a:lnTo>
                <a:lnTo>
                  <a:pt x="9" y="4"/>
                </a:lnTo>
                <a:lnTo>
                  <a:pt x="7" y="4"/>
                </a:lnTo>
                <a:lnTo>
                  <a:pt x="3" y="0"/>
                </a:lnTo>
                <a:lnTo>
                  <a:pt x="1" y="0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0" name="Freeform 202"/>
          <p:cNvSpPr>
            <a:spLocks/>
          </p:cNvSpPr>
          <p:nvPr/>
        </p:nvSpPr>
        <p:spPr bwMode="auto">
          <a:xfrm>
            <a:off x="2320925" y="6473825"/>
            <a:ext cx="66675" cy="53975"/>
          </a:xfrm>
          <a:custGeom>
            <a:avLst/>
            <a:gdLst>
              <a:gd name="T0" fmla="*/ 3252 w 41"/>
              <a:gd name="T1" fmla="*/ 18554 h 32"/>
              <a:gd name="T2" fmla="*/ 3252 w 41"/>
              <a:gd name="T3" fmla="*/ 18554 h 32"/>
              <a:gd name="T4" fmla="*/ 0 w 41"/>
              <a:gd name="T5" fmla="*/ 13494 h 32"/>
              <a:gd name="T6" fmla="*/ 0 w 41"/>
              <a:gd name="T7" fmla="*/ 10120 h 32"/>
              <a:gd name="T8" fmla="*/ 0 w 41"/>
              <a:gd name="T9" fmla="*/ 6747 h 32"/>
              <a:gd name="T10" fmla="*/ 0 w 41"/>
              <a:gd name="T11" fmla="*/ 3373 h 32"/>
              <a:gd name="T12" fmla="*/ 3252 w 41"/>
              <a:gd name="T13" fmla="*/ 0 h 32"/>
              <a:gd name="T14" fmla="*/ 9757 w 41"/>
              <a:gd name="T15" fmla="*/ 3373 h 32"/>
              <a:gd name="T16" fmla="*/ 16262 w 41"/>
              <a:gd name="T17" fmla="*/ 6747 h 32"/>
              <a:gd name="T18" fmla="*/ 19515 w 41"/>
              <a:gd name="T19" fmla="*/ 6747 h 32"/>
              <a:gd name="T20" fmla="*/ 26020 w 41"/>
              <a:gd name="T21" fmla="*/ 6747 h 32"/>
              <a:gd name="T22" fmla="*/ 26020 w 41"/>
              <a:gd name="T23" fmla="*/ 10120 h 32"/>
              <a:gd name="T24" fmla="*/ 29272 w 41"/>
              <a:gd name="T25" fmla="*/ 10120 h 32"/>
              <a:gd name="T26" fmla="*/ 39029 w 41"/>
              <a:gd name="T27" fmla="*/ 10120 h 32"/>
              <a:gd name="T28" fmla="*/ 55291 w 41"/>
              <a:gd name="T29" fmla="*/ 21927 h 32"/>
              <a:gd name="T30" fmla="*/ 55291 w 41"/>
              <a:gd name="T31" fmla="*/ 21927 h 32"/>
              <a:gd name="T32" fmla="*/ 58544 w 41"/>
              <a:gd name="T33" fmla="*/ 21927 h 32"/>
              <a:gd name="T34" fmla="*/ 61796 w 41"/>
              <a:gd name="T35" fmla="*/ 25301 h 32"/>
              <a:gd name="T36" fmla="*/ 65049 w 41"/>
              <a:gd name="T37" fmla="*/ 28674 h 32"/>
              <a:gd name="T38" fmla="*/ 65049 w 41"/>
              <a:gd name="T39" fmla="*/ 32048 h 32"/>
              <a:gd name="T40" fmla="*/ 61796 w 41"/>
              <a:gd name="T41" fmla="*/ 40481 h 32"/>
              <a:gd name="T42" fmla="*/ 55291 w 41"/>
              <a:gd name="T43" fmla="*/ 40481 h 32"/>
              <a:gd name="T44" fmla="*/ 45534 w 41"/>
              <a:gd name="T45" fmla="*/ 43855 h 32"/>
              <a:gd name="T46" fmla="*/ 42282 w 41"/>
              <a:gd name="T47" fmla="*/ 43855 h 32"/>
              <a:gd name="T48" fmla="*/ 42282 w 41"/>
              <a:gd name="T49" fmla="*/ 47228 h 32"/>
              <a:gd name="T50" fmla="*/ 39029 w 41"/>
              <a:gd name="T51" fmla="*/ 47228 h 32"/>
              <a:gd name="T52" fmla="*/ 35777 w 41"/>
              <a:gd name="T53" fmla="*/ 52288 h 32"/>
              <a:gd name="T54" fmla="*/ 35777 w 41"/>
              <a:gd name="T55" fmla="*/ 52288 h 32"/>
              <a:gd name="T56" fmla="*/ 29272 w 41"/>
              <a:gd name="T57" fmla="*/ 47228 h 32"/>
              <a:gd name="T58" fmla="*/ 26020 w 41"/>
              <a:gd name="T59" fmla="*/ 40481 h 32"/>
              <a:gd name="T60" fmla="*/ 22767 w 41"/>
              <a:gd name="T61" fmla="*/ 32048 h 32"/>
              <a:gd name="T62" fmla="*/ 19515 w 41"/>
              <a:gd name="T63" fmla="*/ 28674 h 32"/>
              <a:gd name="T64" fmla="*/ 13010 w 41"/>
              <a:gd name="T65" fmla="*/ 21927 h 32"/>
              <a:gd name="T66" fmla="*/ 6505 w 41"/>
              <a:gd name="T67" fmla="*/ 21927 h 32"/>
              <a:gd name="T68" fmla="*/ 3252 w 41"/>
              <a:gd name="T69" fmla="*/ 18554 h 3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1"/>
              <a:gd name="T106" fmla="*/ 0 h 32"/>
              <a:gd name="T107" fmla="*/ 41 w 41"/>
              <a:gd name="T108" fmla="*/ 32 h 3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1" h="32">
                <a:moveTo>
                  <a:pt x="2" y="11"/>
                </a:moveTo>
                <a:lnTo>
                  <a:pt x="2" y="11"/>
                </a:lnTo>
                <a:lnTo>
                  <a:pt x="0" y="8"/>
                </a:lnTo>
                <a:lnTo>
                  <a:pt x="0" y="6"/>
                </a:lnTo>
                <a:lnTo>
                  <a:pt x="0" y="4"/>
                </a:lnTo>
                <a:lnTo>
                  <a:pt x="0" y="2"/>
                </a:lnTo>
                <a:lnTo>
                  <a:pt x="2" y="0"/>
                </a:lnTo>
                <a:lnTo>
                  <a:pt x="6" y="2"/>
                </a:lnTo>
                <a:lnTo>
                  <a:pt x="10" y="4"/>
                </a:lnTo>
                <a:lnTo>
                  <a:pt x="12" y="4"/>
                </a:lnTo>
                <a:lnTo>
                  <a:pt x="16" y="4"/>
                </a:lnTo>
                <a:lnTo>
                  <a:pt x="16" y="6"/>
                </a:lnTo>
                <a:lnTo>
                  <a:pt x="18" y="6"/>
                </a:lnTo>
                <a:lnTo>
                  <a:pt x="24" y="6"/>
                </a:lnTo>
                <a:lnTo>
                  <a:pt x="34" y="13"/>
                </a:lnTo>
                <a:lnTo>
                  <a:pt x="36" y="13"/>
                </a:lnTo>
                <a:lnTo>
                  <a:pt x="38" y="15"/>
                </a:lnTo>
                <a:lnTo>
                  <a:pt x="40" y="17"/>
                </a:lnTo>
                <a:lnTo>
                  <a:pt x="40" y="19"/>
                </a:lnTo>
                <a:lnTo>
                  <a:pt x="38" y="24"/>
                </a:lnTo>
                <a:lnTo>
                  <a:pt x="34" y="24"/>
                </a:lnTo>
                <a:lnTo>
                  <a:pt x="28" y="26"/>
                </a:lnTo>
                <a:lnTo>
                  <a:pt x="26" y="26"/>
                </a:lnTo>
                <a:lnTo>
                  <a:pt x="26" y="28"/>
                </a:lnTo>
                <a:lnTo>
                  <a:pt x="24" y="28"/>
                </a:lnTo>
                <a:lnTo>
                  <a:pt x="22" y="31"/>
                </a:lnTo>
                <a:lnTo>
                  <a:pt x="18" y="28"/>
                </a:lnTo>
                <a:lnTo>
                  <a:pt x="16" y="24"/>
                </a:lnTo>
                <a:lnTo>
                  <a:pt x="14" y="19"/>
                </a:lnTo>
                <a:lnTo>
                  <a:pt x="12" y="17"/>
                </a:lnTo>
                <a:lnTo>
                  <a:pt x="8" y="13"/>
                </a:lnTo>
                <a:lnTo>
                  <a:pt x="4" y="13"/>
                </a:lnTo>
                <a:lnTo>
                  <a:pt x="2" y="11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1" name="Freeform 203"/>
          <p:cNvSpPr>
            <a:spLocks/>
          </p:cNvSpPr>
          <p:nvPr/>
        </p:nvSpPr>
        <p:spPr bwMode="auto">
          <a:xfrm>
            <a:off x="2320925" y="6473825"/>
            <a:ext cx="66675" cy="53975"/>
          </a:xfrm>
          <a:custGeom>
            <a:avLst/>
            <a:gdLst>
              <a:gd name="T0" fmla="*/ 3252 w 41"/>
              <a:gd name="T1" fmla="*/ 18554 h 32"/>
              <a:gd name="T2" fmla="*/ 3252 w 41"/>
              <a:gd name="T3" fmla="*/ 18554 h 32"/>
              <a:gd name="T4" fmla="*/ 3252 w 41"/>
              <a:gd name="T5" fmla="*/ 18554 h 32"/>
              <a:gd name="T6" fmla="*/ 0 w 41"/>
              <a:gd name="T7" fmla="*/ 13494 h 32"/>
              <a:gd name="T8" fmla="*/ 0 w 41"/>
              <a:gd name="T9" fmla="*/ 10120 h 32"/>
              <a:gd name="T10" fmla="*/ 0 w 41"/>
              <a:gd name="T11" fmla="*/ 6747 h 32"/>
              <a:gd name="T12" fmla="*/ 0 w 41"/>
              <a:gd name="T13" fmla="*/ 3373 h 32"/>
              <a:gd name="T14" fmla="*/ 3252 w 41"/>
              <a:gd name="T15" fmla="*/ 0 h 32"/>
              <a:gd name="T16" fmla="*/ 9757 w 41"/>
              <a:gd name="T17" fmla="*/ 3373 h 32"/>
              <a:gd name="T18" fmla="*/ 16262 w 41"/>
              <a:gd name="T19" fmla="*/ 6747 h 32"/>
              <a:gd name="T20" fmla="*/ 16262 w 41"/>
              <a:gd name="T21" fmla="*/ 6747 h 32"/>
              <a:gd name="T22" fmla="*/ 19515 w 41"/>
              <a:gd name="T23" fmla="*/ 6747 h 32"/>
              <a:gd name="T24" fmla="*/ 26020 w 41"/>
              <a:gd name="T25" fmla="*/ 6747 h 32"/>
              <a:gd name="T26" fmla="*/ 26020 w 41"/>
              <a:gd name="T27" fmla="*/ 10120 h 32"/>
              <a:gd name="T28" fmla="*/ 29272 w 41"/>
              <a:gd name="T29" fmla="*/ 10120 h 32"/>
              <a:gd name="T30" fmla="*/ 39029 w 41"/>
              <a:gd name="T31" fmla="*/ 10120 h 32"/>
              <a:gd name="T32" fmla="*/ 55291 w 41"/>
              <a:gd name="T33" fmla="*/ 21927 h 32"/>
              <a:gd name="T34" fmla="*/ 55291 w 41"/>
              <a:gd name="T35" fmla="*/ 21927 h 32"/>
              <a:gd name="T36" fmla="*/ 55291 w 41"/>
              <a:gd name="T37" fmla="*/ 21927 h 32"/>
              <a:gd name="T38" fmla="*/ 58544 w 41"/>
              <a:gd name="T39" fmla="*/ 21927 h 32"/>
              <a:gd name="T40" fmla="*/ 61796 w 41"/>
              <a:gd name="T41" fmla="*/ 25301 h 32"/>
              <a:gd name="T42" fmla="*/ 65049 w 41"/>
              <a:gd name="T43" fmla="*/ 28674 h 32"/>
              <a:gd name="T44" fmla="*/ 65049 w 41"/>
              <a:gd name="T45" fmla="*/ 32048 h 32"/>
              <a:gd name="T46" fmla="*/ 61796 w 41"/>
              <a:gd name="T47" fmla="*/ 40481 h 32"/>
              <a:gd name="T48" fmla="*/ 55291 w 41"/>
              <a:gd name="T49" fmla="*/ 40481 h 32"/>
              <a:gd name="T50" fmla="*/ 45534 w 41"/>
              <a:gd name="T51" fmla="*/ 43855 h 32"/>
              <a:gd name="T52" fmla="*/ 45534 w 41"/>
              <a:gd name="T53" fmla="*/ 43855 h 32"/>
              <a:gd name="T54" fmla="*/ 42282 w 41"/>
              <a:gd name="T55" fmla="*/ 43855 h 32"/>
              <a:gd name="T56" fmla="*/ 42282 w 41"/>
              <a:gd name="T57" fmla="*/ 47228 h 32"/>
              <a:gd name="T58" fmla="*/ 39029 w 41"/>
              <a:gd name="T59" fmla="*/ 47228 h 32"/>
              <a:gd name="T60" fmla="*/ 35777 w 41"/>
              <a:gd name="T61" fmla="*/ 52288 h 32"/>
              <a:gd name="T62" fmla="*/ 35777 w 41"/>
              <a:gd name="T63" fmla="*/ 52288 h 32"/>
              <a:gd name="T64" fmla="*/ 29272 w 41"/>
              <a:gd name="T65" fmla="*/ 47228 h 32"/>
              <a:gd name="T66" fmla="*/ 26020 w 41"/>
              <a:gd name="T67" fmla="*/ 40481 h 32"/>
              <a:gd name="T68" fmla="*/ 22767 w 41"/>
              <a:gd name="T69" fmla="*/ 32048 h 32"/>
              <a:gd name="T70" fmla="*/ 22767 w 41"/>
              <a:gd name="T71" fmla="*/ 32048 h 32"/>
              <a:gd name="T72" fmla="*/ 19515 w 41"/>
              <a:gd name="T73" fmla="*/ 28674 h 32"/>
              <a:gd name="T74" fmla="*/ 13010 w 41"/>
              <a:gd name="T75" fmla="*/ 21927 h 32"/>
              <a:gd name="T76" fmla="*/ 6505 w 41"/>
              <a:gd name="T77" fmla="*/ 21927 h 32"/>
              <a:gd name="T78" fmla="*/ 3252 w 41"/>
              <a:gd name="T79" fmla="*/ 18554 h 3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41"/>
              <a:gd name="T121" fmla="*/ 0 h 32"/>
              <a:gd name="T122" fmla="*/ 41 w 41"/>
              <a:gd name="T123" fmla="*/ 32 h 3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41" h="32">
                <a:moveTo>
                  <a:pt x="2" y="11"/>
                </a:moveTo>
                <a:lnTo>
                  <a:pt x="2" y="11"/>
                </a:lnTo>
                <a:lnTo>
                  <a:pt x="0" y="8"/>
                </a:lnTo>
                <a:lnTo>
                  <a:pt x="0" y="6"/>
                </a:lnTo>
                <a:lnTo>
                  <a:pt x="0" y="4"/>
                </a:lnTo>
                <a:lnTo>
                  <a:pt x="0" y="2"/>
                </a:lnTo>
                <a:lnTo>
                  <a:pt x="2" y="0"/>
                </a:lnTo>
                <a:lnTo>
                  <a:pt x="6" y="2"/>
                </a:lnTo>
                <a:lnTo>
                  <a:pt x="10" y="4"/>
                </a:lnTo>
                <a:lnTo>
                  <a:pt x="12" y="4"/>
                </a:lnTo>
                <a:lnTo>
                  <a:pt x="16" y="4"/>
                </a:lnTo>
                <a:lnTo>
                  <a:pt x="16" y="6"/>
                </a:lnTo>
                <a:lnTo>
                  <a:pt x="18" y="6"/>
                </a:lnTo>
                <a:lnTo>
                  <a:pt x="24" y="6"/>
                </a:lnTo>
                <a:lnTo>
                  <a:pt x="34" y="13"/>
                </a:lnTo>
                <a:lnTo>
                  <a:pt x="36" y="13"/>
                </a:lnTo>
                <a:lnTo>
                  <a:pt x="38" y="15"/>
                </a:lnTo>
                <a:lnTo>
                  <a:pt x="40" y="17"/>
                </a:lnTo>
                <a:lnTo>
                  <a:pt x="40" y="19"/>
                </a:lnTo>
                <a:lnTo>
                  <a:pt x="38" y="24"/>
                </a:lnTo>
                <a:lnTo>
                  <a:pt x="34" y="24"/>
                </a:lnTo>
                <a:lnTo>
                  <a:pt x="28" y="26"/>
                </a:lnTo>
                <a:lnTo>
                  <a:pt x="26" y="26"/>
                </a:lnTo>
                <a:lnTo>
                  <a:pt x="26" y="28"/>
                </a:lnTo>
                <a:lnTo>
                  <a:pt x="24" y="28"/>
                </a:lnTo>
                <a:lnTo>
                  <a:pt x="22" y="31"/>
                </a:lnTo>
                <a:lnTo>
                  <a:pt x="18" y="28"/>
                </a:lnTo>
                <a:lnTo>
                  <a:pt x="16" y="24"/>
                </a:lnTo>
                <a:lnTo>
                  <a:pt x="14" y="19"/>
                </a:lnTo>
                <a:lnTo>
                  <a:pt x="12" y="17"/>
                </a:lnTo>
                <a:lnTo>
                  <a:pt x="8" y="13"/>
                </a:lnTo>
                <a:lnTo>
                  <a:pt x="4" y="13"/>
                </a:lnTo>
                <a:lnTo>
                  <a:pt x="2" y="11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2" name="Freeform 204"/>
          <p:cNvSpPr>
            <a:spLocks/>
          </p:cNvSpPr>
          <p:nvPr/>
        </p:nvSpPr>
        <p:spPr bwMode="auto">
          <a:xfrm>
            <a:off x="2376488" y="6548438"/>
            <a:ext cx="119062" cy="141287"/>
          </a:xfrm>
          <a:custGeom>
            <a:avLst/>
            <a:gdLst>
              <a:gd name="T0" fmla="*/ 17462 w 75"/>
              <a:gd name="T1" fmla="*/ 8311 h 85"/>
              <a:gd name="T2" fmla="*/ 23812 w 75"/>
              <a:gd name="T3" fmla="*/ 0 h 85"/>
              <a:gd name="T4" fmla="*/ 39687 w 75"/>
              <a:gd name="T5" fmla="*/ 11635 h 85"/>
              <a:gd name="T6" fmla="*/ 79375 w 75"/>
              <a:gd name="T7" fmla="*/ 34906 h 85"/>
              <a:gd name="T8" fmla="*/ 95250 w 75"/>
              <a:gd name="T9" fmla="*/ 41555 h 85"/>
              <a:gd name="T10" fmla="*/ 95250 w 75"/>
              <a:gd name="T11" fmla="*/ 51528 h 85"/>
              <a:gd name="T12" fmla="*/ 107950 w 75"/>
              <a:gd name="T13" fmla="*/ 69812 h 85"/>
              <a:gd name="T14" fmla="*/ 107950 w 75"/>
              <a:gd name="T15" fmla="*/ 69812 h 85"/>
              <a:gd name="T16" fmla="*/ 111125 w 75"/>
              <a:gd name="T17" fmla="*/ 69812 h 85"/>
              <a:gd name="T18" fmla="*/ 114300 w 75"/>
              <a:gd name="T19" fmla="*/ 73137 h 85"/>
              <a:gd name="T20" fmla="*/ 117475 w 75"/>
              <a:gd name="T21" fmla="*/ 76461 h 85"/>
              <a:gd name="T22" fmla="*/ 117475 w 75"/>
              <a:gd name="T23" fmla="*/ 79786 h 85"/>
              <a:gd name="T24" fmla="*/ 117475 w 75"/>
              <a:gd name="T25" fmla="*/ 83110 h 85"/>
              <a:gd name="T26" fmla="*/ 111125 w 75"/>
              <a:gd name="T27" fmla="*/ 89759 h 85"/>
              <a:gd name="T28" fmla="*/ 101600 w 75"/>
              <a:gd name="T29" fmla="*/ 96408 h 85"/>
              <a:gd name="T30" fmla="*/ 98425 w 75"/>
              <a:gd name="T31" fmla="*/ 96408 h 85"/>
              <a:gd name="T32" fmla="*/ 95250 w 75"/>
              <a:gd name="T33" fmla="*/ 96408 h 85"/>
              <a:gd name="T34" fmla="*/ 85725 w 75"/>
              <a:gd name="T35" fmla="*/ 99732 h 85"/>
              <a:gd name="T36" fmla="*/ 76200 w 75"/>
              <a:gd name="T37" fmla="*/ 103056 h 85"/>
              <a:gd name="T38" fmla="*/ 66675 w 75"/>
              <a:gd name="T39" fmla="*/ 109705 h 85"/>
              <a:gd name="T40" fmla="*/ 58737 w 75"/>
              <a:gd name="T41" fmla="*/ 116354 h 85"/>
              <a:gd name="T42" fmla="*/ 49212 w 75"/>
              <a:gd name="T43" fmla="*/ 126327 h 85"/>
              <a:gd name="T44" fmla="*/ 42862 w 75"/>
              <a:gd name="T45" fmla="*/ 139625 h 85"/>
              <a:gd name="T46" fmla="*/ 39687 w 75"/>
              <a:gd name="T47" fmla="*/ 139625 h 85"/>
              <a:gd name="T48" fmla="*/ 39687 w 75"/>
              <a:gd name="T49" fmla="*/ 136300 h 85"/>
              <a:gd name="T50" fmla="*/ 33337 w 75"/>
              <a:gd name="T51" fmla="*/ 136300 h 85"/>
              <a:gd name="T52" fmla="*/ 26987 w 75"/>
              <a:gd name="T53" fmla="*/ 132976 h 85"/>
              <a:gd name="T54" fmla="*/ 23812 w 75"/>
              <a:gd name="T55" fmla="*/ 129652 h 85"/>
              <a:gd name="T56" fmla="*/ 17462 w 75"/>
              <a:gd name="T57" fmla="*/ 123003 h 85"/>
              <a:gd name="T58" fmla="*/ 17462 w 75"/>
              <a:gd name="T59" fmla="*/ 113030 h 85"/>
              <a:gd name="T60" fmla="*/ 14287 w 75"/>
              <a:gd name="T61" fmla="*/ 99732 h 85"/>
              <a:gd name="T62" fmla="*/ 14287 w 75"/>
              <a:gd name="T63" fmla="*/ 99732 h 85"/>
              <a:gd name="T64" fmla="*/ 14287 w 75"/>
              <a:gd name="T65" fmla="*/ 96408 h 85"/>
              <a:gd name="T66" fmla="*/ 17462 w 75"/>
              <a:gd name="T67" fmla="*/ 93083 h 85"/>
              <a:gd name="T68" fmla="*/ 17462 w 75"/>
              <a:gd name="T69" fmla="*/ 89759 h 85"/>
              <a:gd name="T70" fmla="*/ 14287 w 75"/>
              <a:gd name="T71" fmla="*/ 86434 h 85"/>
              <a:gd name="T72" fmla="*/ 14287 w 75"/>
              <a:gd name="T73" fmla="*/ 79786 h 85"/>
              <a:gd name="T74" fmla="*/ 11112 w 75"/>
              <a:gd name="T75" fmla="*/ 73137 h 85"/>
              <a:gd name="T76" fmla="*/ 4762 w 75"/>
              <a:gd name="T77" fmla="*/ 68150 h 85"/>
              <a:gd name="T78" fmla="*/ 4762 w 75"/>
              <a:gd name="T79" fmla="*/ 64826 h 85"/>
              <a:gd name="T80" fmla="*/ 1587 w 75"/>
              <a:gd name="T81" fmla="*/ 61501 h 85"/>
              <a:gd name="T82" fmla="*/ 1587 w 75"/>
              <a:gd name="T83" fmla="*/ 58177 h 85"/>
              <a:gd name="T84" fmla="*/ 0 w 75"/>
              <a:gd name="T85" fmla="*/ 54853 h 85"/>
              <a:gd name="T86" fmla="*/ 0 w 75"/>
              <a:gd name="T87" fmla="*/ 51528 h 85"/>
              <a:gd name="T88" fmla="*/ 1587 w 75"/>
              <a:gd name="T89" fmla="*/ 44879 h 85"/>
              <a:gd name="T90" fmla="*/ 4762 w 75"/>
              <a:gd name="T91" fmla="*/ 44879 h 85"/>
              <a:gd name="T92" fmla="*/ 11112 w 75"/>
              <a:gd name="T93" fmla="*/ 41555 h 85"/>
              <a:gd name="T94" fmla="*/ 14287 w 75"/>
              <a:gd name="T95" fmla="*/ 44879 h 85"/>
              <a:gd name="T96" fmla="*/ 14287 w 75"/>
              <a:gd name="T97" fmla="*/ 44879 h 85"/>
              <a:gd name="T98" fmla="*/ 17462 w 75"/>
              <a:gd name="T99" fmla="*/ 44879 h 85"/>
              <a:gd name="T100" fmla="*/ 17462 w 75"/>
              <a:gd name="T101" fmla="*/ 44879 h 85"/>
              <a:gd name="T102" fmla="*/ 17462 w 75"/>
              <a:gd name="T103" fmla="*/ 41555 h 85"/>
              <a:gd name="T104" fmla="*/ 20637 w 75"/>
              <a:gd name="T105" fmla="*/ 41555 h 85"/>
              <a:gd name="T106" fmla="*/ 20637 w 75"/>
              <a:gd name="T107" fmla="*/ 31582 h 85"/>
              <a:gd name="T108" fmla="*/ 20637 w 75"/>
              <a:gd name="T109" fmla="*/ 18284 h 85"/>
              <a:gd name="T110" fmla="*/ 20637 w 75"/>
              <a:gd name="T111" fmla="*/ 14960 h 85"/>
              <a:gd name="T112" fmla="*/ 17462 w 75"/>
              <a:gd name="T113" fmla="*/ 11635 h 85"/>
              <a:gd name="T114" fmla="*/ 17462 w 75"/>
              <a:gd name="T115" fmla="*/ 11635 h 85"/>
              <a:gd name="T116" fmla="*/ 17462 w 75"/>
              <a:gd name="T117" fmla="*/ 8311 h 8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5"/>
              <a:gd name="T178" fmla="*/ 0 h 85"/>
              <a:gd name="T179" fmla="*/ 75 w 75"/>
              <a:gd name="T180" fmla="*/ 85 h 8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5" h="85">
                <a:moveTo>
                  <a:pt x="11" y="5"/>
                </a:moveTo>
                <a:lnTo>
                  <a:pt x="15" y="0"/>
                </a:lnTo>
                <a:lnTo>
                  <a:pt x="25" y="7"/>
                </a:lnTo>
                <a:lnTo>
                  <a:pt x="50" y="21"/>
                </a:lnTo>
                <a:lnTo>
                  <a:pt x="60" y="25"/>
                </a:lnTo>
                <a:lnTo>
                  <a:pt x="60" y="31"/>
                </a:lnTo>
                <a:lnTo>
                  <a:pt x="68" y="42"/>
                </a:lnTo>
                <a:lnTo>
                  <a:pt x="70" y="42"/>
                </a:lnTo>
                <a:lnTo>
                  <a:pt x="72" y="44"/>
                </a:lnTo>
                <a:lnTo>
                  <a:pt x="74" y="46"/>
                </a:lnTo>
                <a:lnTo>
                  <a:pt x="74" y="48"/>
                </a:lnTo>
                <a:lnTo>
                  <a:pt x="74" y="50"/>
                </a:lnTo>
                <a:lnTo>
                  <a:pt x="70" y="54"/>
                </a:lnTo>
                <a:lnTo>
                  <a:pt x="64" y="58"/>
                </a:lnTo>
                <a:lnTo>
                  <a:pt x="62" y="58"/>
                </a:lnTo>
                <a:lnTo>
                  <a:pt x="60" y="58"/>
                </a:lnTo>
                <a:lnTo>
                  <a:pt x="54" y="60"/>
                </a:lnTo>
                <a:lnTo>
                  <a:pt x="48" y="62"/>
                </a:lnTo>
                <a:lnTo>
                  <a:pt x="42" y="66"/>
                </a:lnTo>
                <a:lnTo>
                  <a:pt x="37" y="70"/>
                </a:lnTo>
                <a:lnTo>
                  <a:pt x="31" y="76"/>
                </a:lnTo>
                <a:lnTo>
                  <a:pt x="27" y="84"/>
                </a:lnTo>
                <a:lnTo>
                  <a:pt x="25" y="84"/>
                </a:lnTo>
                <a:lnTo>
                  <a:pt x="25" y="82"/>
                </a:lnTo>
                <a:lnTo>
                  <a:pt x="21" y="82"/>
                </a:lnTo>
                <a:lnTo>
                  <a:pt x="17" y="80"/>
                </a:lnTo>
                <a:lnTo>
                  <a:pt x="15" y="78"/>
                </a:lnTo>
                <a:lnTo>
                  <a:pt x="11" y="74"/>
                </a:lnTo>
                <a:lnTo>
                  <a:pt x="11" y="68"/>
                </a:lnTo>
                <a:lnTo>
                  <a:pt x="9" y="60"/>
                </a:lnTo>
                <a:lnTo>
                  <a:pt x="9" y="58"/>
                </a:lnTo>
                <a:lnTo>
                  <a:pt x="11" y="56"/>
                </a:lnTo>
                <a:lnTo>
                  <a:pt x="11" y="54"/>
                </a:lnTo>
                <a:lnTo>
                  <a:pt x="9" y="52"/>
                </a:lnTo>
                <a:lnTo>
                  <a:pt x="9" y="48"/>
                </a:lnTo>
                <a:lnTo>
                  <a:pt x="7" y="44"/>
                </a:lnTo>
                <a:lnTo>
                  <a:pt x="3" y="41"/>
                </a:lnTo>
                <a:lnTo>
                  <a:pt x="3" y="39"/>
                </a:lnTo>
                <a:lnTo>
                  <a:pt x="1" y="37"/>
                </a:lnTo>
                <a:lnTo>
                  <a:pt x="1" y="35"/>
                </a:lnTo>
                <a:lnTo>
                  <a:pt x="0" y="33"/>
                </a:lnTo>
                <a:lnTo>
                  <a:pt x="0" y="31"/>
                </a:lnTo>
                <a:lnTo>
                  <a:pt x="1" y="27"/>
                </a:lnTo>
                <a:lnTo>
                  <a:pt x="3" y="27"/>
                </a:lnTo>
                <a:lnTo>
                  <a:pt x="7" y="25"/>
                </a:lnTo>
                <a:lnTo>
                  <a:pt x="9" y="27"/>
                </a:lnTo>
                <a:lnTo>
                  <a:pt x="11" y="27"/>
                </a:lnTo>
                <a:lnTo>
                  <a:pt x="11" y="25"/>
                </a:lnTo>
                <a:lnTo>
                  <a:pt x="13" y="25"/>
                </a:lnTo>
                <a:lnTo>
                  <a:pt x="13" y="19"/>
                </a:lnTo>
                <a:lnTo>
                  <a:pt x="13" y="11"/>
                </a:lnTo>
                <a:lnTo>
                  <a:pt x="13" y="9"/>
                </a:lnTo>
                <a:lnTo>
                  <a:pt x="11" y="7"/>
                </a:lnTo>
                <a:lnTo>
                  <a:pt x="11" y="5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" name="Freeform 205"/>
          <p:cNvSpPr>
            <a:spLocks/>
          </p:cNvSpPr>
          <p:nvPr/>
        </p:nvSpPr>
        <p:spPr bwMode="auto">
          <a:xfrm>
            <a:off x="2376488" y="6548438"/>
            <a:ext cx="119062" cy="141287"/>
          </a:xfrm>
          <a:custGeom>
            <a:avLst/>
            <a:gdLst>
              <a:gd name="T0" fmla="*/ 23812 w 75"/>
              <a:gd name="T1" fmla="*/ 0 h 85"/>
              <a:gd name="T2" fmla="*/ 79375 w 75"/>
              <a:gd name="T3" fmla="*/ 34906 h 85"/>
              <a:gd name="T4" fmla="*/ 95250 w 75"/>
              <a:gd name="T5" fmla="*/ 51528 h 85"/>
              <a:gd name="T6" fmla="*/ 107950 w 75"/>
              <a:gd name="T7" fmla="*/ 69812 h 85"/>
              <a:gd name="T8" fmla="*/ 111125 w 75"/>
              <a:gd name="T9" fmla="*/ 69812 h 85"/>
              <a:gd name="T10" fmla="*/ 117475 w 75"/>
              <a:gd name="T11" fmla="*/ 76461 h 85"/>
              <a:gd name="T12" fmla="*/ 117475 w 75"/>
              <a:gd name="T13" fmla="*/ 83110 h 85"/>
              <a:gd name="T14" fmla="*/ 101600 w 75"/>
              <a:gd name="T15" fmla="*/ 96408 h 85"/>
              <a:gd name="T16" fmla="*/ 98425 w 75"/>
              <a:gd name="T17" fmla="*/ 96408 h 85"/>
              <a:gd name="T18" fmla="*/ 85725 w 75"/>
              <a:gd name="T19" fmla="*/ 99732 h 85"/>
              <a:gd name="T20" fmla="*/ 66675 w 75"/>
              <a:gd name="T21" fmla="*/ 109705 h 85"/>
              <a:gd name="T22" fmla="*/ 49212 w 75"/>
              <a:gd name="T23" fmla="*/ 126327 h 85"/>
              <a:gd name="T24" fmla="*/ 42862 w 75"/>
              <a:gd name="T25" fmla="*/ 139625 h 85"/>
              <a:gd name="T26" fmla="*/ 39687 w 75"/>
              <a:gd name="T27" fmla="*/ 136300 h 85"/>
              <a:gd name="T28" fmla="*/ 26987 w 75"/>
              <a:gd name="T29" fmla="*/ 132976 h 85"/>
              <a:gd name="T30" fmla="*/ 17462 w 75"/>
              <a:gd name="T31" fmla="*/ 123003 h 85"/>
              <a:gd name="T32" fmla="*/ 14287 w 75"/>
              <a:gd name="T33" fmla="*/ 99732 h 85"/>
              <a:gd name="T34" fmla="*/ 14287 w 75"/>
              <a:gd name="T35" fmla="*/ 99732 h 85"/>
              <a:gd name="T36" fmla="*/ 17462 w 75"/>
              <a:gd name="T37" fmla="*/ 93083 h 85"/>
              <a:gd name="T38" fmla="*/ 14287 w 75"/>
              <a:gd name="T39" fmla="*/ 86434 h 85"/>
              <a:gd name="T40" fmla="*/ 11112 w 75"/>
              <a:gd name="T41" fmla="*/ 73137 h 85"/>
              <a:gd name="T42" fmla="*/ 4762 w 75"/>
              <a:gd name="T43" fmla="*/ 68150 h 85"/>
              <a:gd name="T44" fmla="*/ 1587 w 75"/>
              <a:gd name="T45" fmla="*/ 61501 h 85"/>
              <a:gd name="T46" fmla="*/ 0 w 75"/>
              <a:gd name="T47" fmla="*/ 54853 h 85"/>
              <a:gd name="T48" fmla="*/ 1587 w 75"/>
              <a:gd name="T49" fmla="*/ 44879 h 85"/>
              <a:gd name="T50" fmla="*/ 11112 w 75"/>
              <a:gd name="T51" fmla="*/ 41555 h 85"/>
              <a:gd name="T52" fmla="*/ 14287 w 75"/>
              <a:gd name="T53" fmla="*/ 44879 h 85"/>
              <a:gd name="T54" fmla="*/ 17462 w 75"/>
              <a:gd name="T55" fmla="*/ 44879 h 85"/>
              <a:gd name="T56" fmla="*/ 17462 w 75"/>
              <a:gd name="T57" fmla="*/ 41555 h 85"/>
              <a:gd name="T58" fmla="*/ 20637 w 75"/>
              <a:gd name="T59" fmla="*/ 31582 h 85"/>
              <a:gd name="T60" fmla="*/ 20637 w 75"/>
              <a:gd name="T61" fmla="*/ 18284 h 85"/>
              <a:gd name="T62" fmla="*/ 17462 w 75"/>
              <a:gd name="T63" fmla="*/ 11635 h 85"/>
              <a:gd name="T64" fmla="*/ 17462 w 75"/>
              <a:gd name="T65" fmla="*/ 8311 h 8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5"/>
              <a:gd name="T100" fmla="*/ 0 h 85"/>
              <a:gd name="T101" fmla="*/ 75 w 75"/>
              <a:gd name="T102" fmla="*/ 85 h 8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5" h="85">
                <a:moveTo>
                  <a:pt x="11" y="5"/>
                </a:moveTo>
                <a:lnTo>
                  <a:pt x="15" y="0"/>
                </a:lnTo>
                <a:lnTo>
                  <a:pt x="25" y="7"/>
                </a:lnTo>
                <a:lnTo>
                  <a:pt x="50" y="21"/>
                </a:lnTo>
                <a:lnTo>
                  <a:pt x="60" y="25"/>
                </a:lnTo>
                <a:lnTo>
                  <a:pt x="60" y="31"/>
                </a:lnTo>
                <a:lnTo>
                  <a:pt x="68" y="42"/>
                </a:lnTo>
                <a:lnTo>
                  <a:pt x="70" y="42"/>
                </a:lnTo>
                <a:lnTo>
                  <a:pt x="72" y="44"/>
                </a:lnTo>
                <a:lnTo>
                  <a:pt x="74" y="46"/>
                </a:lnTo>
                <a:lnTo>
                  <a:pt x="74" y="48"/>
                </a:lnTo>
                <a:lnTo>
                  <a:pt x="74" y="50"/>
                </a:lnTo>
                <a:lnTo>
                  <a:pt x="70" y="54"/>
                </a:lnTo>
                <a:lnTo>
                  <a:pt x="64" y="58"/>
                </a:lnTo>
                <a:lnTo>
                  <a:pt x="62" y="58"/>
                </a:lnTo>
                <a:lnTo>
                  <a:pt x="60" y="58"/>
                </a:lnTo>
                <a:lnTo>
                  <a:pt x="54" y="60"/>
                </a:lnTo>
                <a:lnTo>
                  <a:pt x="48" y="62"/>
                </a:lnTo>
                <a:lnTo>
                  <a:pt x="42" y="66"/>
                </a:lnTo>
                <a:lnTo>
                  <a:pt x="37" y="70"/>
                </a:lnTo>
                <a:lnTo>
                  <a:pt x="31" y="76"/>
                </a:lnTo>
                <a:lnTo>
                  <a:pt x="27" y="84"/>
                </a:lnTo>
                <a:lnTo>
                  <a:pt x="25" y="84"/>
                </a:lnTo>
                <a:lnTo>
                  <a:pt x="25" y="82"/>
                </a:lnTo>
                <a:lnTo>
                  <a:pt x="21" y="82"/>
                </a:lnTo>
                <a:lnTo>
                  <a:pt x="17" y="80"/>
                </a:lnTo>
                <a:lnTo>
                  <a:pt x="15" y="78"/>
                </a:lnTo>
                <a:lnTo>
                  <a:pt x="11" y="74"/>
                </a:lnTo>
                <a:lnTo>
                  <a:pt x="11" y="68"/>
                </a:lnTo>
                <a:lnTo>
                  <a:pt x="9" y="60"/>
                </a:lnTo>
                <a:lnTo>
                  <a:pt x="9" y="58"/>
                </a:lnTo>
                <a:lnTo>
                  <a:pt x="11" y="56"/>
                </a:lnTo>
                <a:lnTo>
                  <a:pt x="11" y="54"/>
                </a:lnTo>
                <a:lnTo>
                  <a:pt x="9" y="52"/>
                </a:lnTo>
                <a:lnTo>
                  <a:pt x="9" y="48"/>
                </a:lnTo>
                <a:lnTo>
                  <a:pt x="7" y="44"/>
                </a:lnTo>
                <a:lnTo>
                  <a:pt x="3" y="41"/>
                </a:lnTo>
                <a:lnTo>
                  <a:pt x="3" y="39"/>
                </a:lnTo>
                <a:lnTo>
                  <a:pt x="1" y="37"/>
                </a:lnTo>
                <a:lnTo>
                  <a:pt x="1" y="35"/>
                </a:lnTo>
                <a:lnTo>
                  <a:pt x="0" y="33"/>
                </a:lnTo>
                <a:lnTo>
                  <a:pt x="0" y="31"/>
                </a:lnTo>
                <a:lnTo>
                  <a:pt x="1" y="27"/>
                </a:lnTo>
                <a:lnTo>
                  <a:pt x="3" y="27"/>
                </a:lnTo>
                <a:lnTo>
                  <a:pt x="7" y="25"/>
                </a:lnTo>
                <a:lnTo>
                  <a:pt x="9" y="27"/>
                </a:lnTo>
                <a:lnTo>
                  <a:pt x="11" y="27"/>
                </a:lnTo>
                <a:lnTo>
                  <a:pt x="11" y="25"/>
                </a:lnTo>
                <a:lnTo>
                  <a:pt x="13" y="25"/>
                </a:lnTo>
                <a:lnTo>
                  <a:pt x="13" y="19"/>
                </a:lnTo>
                <a:lnTo>
                  <a:pt x="13" y="11"/>
                </a:lnTo>
                <a:lnTo>
                  <a:pt x="13" y="9"/>
                </a:lnTo>
                <a:lnTo>
                  <a:pt x="11" y="7"/>
                </a:lnTo>
                <a:lnTo>
                  <a:pt x="11" y="5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4" name="Freeform 206"/>
          <p:cNvSpPr>
            <a:spLocks/>
          </p:cNvSpPr>
          <p:nvPr/>
        </p:nvSpPr>
        <p:spPr bwMode="auto">
          <a:xfrm>
            <a:off x="2289175" y="6484938"/>
            <a:ext cx="53975" cy="52387"/>
          </a:xfrm>
          <a:custGeom>
            <a:avLst/>
            <a:gdLst>
              <a:gd name="T0" fmla="*/ 0 w 33"/>
              <a:gd name="T1" fmla="*/ 0 h 32"/>
              <a:gd name="T2" fmla="*/ 34348 w 33"/>
              <a:gd name="T3" fmla="*/ 0 h 32"/>
              <a:gd name="T4" fmla="*/ 52339 w 33"/>
              <a:gd name="T5" fmla="*/ 29468 h 32"/>
              <a:gd name="T6" fmla="*/ 26170 w 33"/>
              <a:gd name="T7" fmla="*/ 50750 h 32"/>
              <a:gd name="T8" fmla="*/ 8178 w 33"/>
              <a:gd name="T9" fmla="*/ 39290 h 32"/>
              <a:gd name="T10" fmla="*/ 0 w 33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"/>
              <a:gd name="T19" fmla="*/ 0 h 32"/>
              <a:gd name="T20" fmla="*/ 33 w 33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" h="32">
                <a:moveTo>
                  <a:pt x="0" y="0"/>
                </a:moveTo>
                <a:lnTo>
                  <a:pt x="21" y="0"/>
                </a:lnTo>
                <a:lnTo>
                  <a:pt x="32" y="18"/>
                </a:lnTo>
                <a:lnTo>
                  <a:pt x="16" y="31"/>
                </a:lnTo>
                <a:lnTo>
                  <a:pt x="5" y="24"/>
                </a:lnTo>
                <a:lnTo>
                  <a:pt x="0" y="0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" name="Freeform 207"/>
          <p:cNvSpPr>
            <a:spLocks/>
          </p:cNvSpPr>
          <p:nvPr/>
        </p:nvSpPr>
        <p:spPr bwMode="auto">
          <a:xfrm>
            <a:off x="2289175" y="6484938"/>
            <a:ext cx="53975" cy="52387"/>
          </a:xfrm>
          <a:custGeom>
            <a:avLst/>
            <a:gdLst>
              <a:gd name="T0" fmla="*/ 0 w 33"/>
              <a:gd name="T1" fmla="*/ 0 h 32"/>
              <a:gd name="T2" fmla="*/ 34348 w 33"/>
              <a:gd name="T3" fmla="*/ 0 h 32"/>
              <a:gd name="T4" fmla="*/ 52339 w 33"/>
              <a:gd name="T5" fmla="*/ 29468 h 32"/>
              <a:gd name="T6" fmla="*/ 26170 w 33"/>
              <a:gd name="T7" fmla="*/ 50750 h 32"/>
              <a:gd name="T8" fmla="*/ 8178 w 33"/>
              <a:gd name="T9" fmla="*/ 39290 h 32"/>
              <a:gd name="T10" fmla="*/ 0 w 33"/>
              <a:gd name="T11" fmla="*/ 0 h 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"/>
              <a:gd name="T19" fmla="*/ 0 h 32"/>
              <a:gd name="T20" fmla="*/ 33 w 33"/>
              <a:gd name="T21" fmla="*/ 32 h 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" h="32">
                <a:moveTo>
                  <a:pt x="0" y="0"/>
                </a:moveTo>
                <a:lnTo>
                  <a:pt x="21" y="0"/>
                </a:lnTo>
                <a:lnTo>
                  <a:pt x="32" y="18"/>
                </a:lnTo>
                <a:lnTo>
                  <a:pt x="16" y="31"/>
                </a:lnTo>
                <a:lnTo>
                  <a:pt x="5" y="24"/>
                </a:lnTo>
                <a:lnTo>
                  <a:pt x="0" y="0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6" name="Freeform 208"/>
          <p:cNvSpPr>
            <a:spLocks/>
          </p:cNvSpPr>
          <p:nvPr/>
        </p:nvSpPr>
        <p:spPr bwMode="auto">
          <a:xfrm>
            <a:off x="2320925" y="6511925"/>
            <a:ext cx="53975" cy="55563"/>
          </a:xfrm>
          <a:custGeom>
            <a:avLst/>
            <a:gdLst>
              <a:gd name="T0" fmla="*/ 0 w 33"/>
              <a:gd name="T1" fmla="*/ 31991 h 33"/>
              <a:gd name="T2" fmla="*/ 0 w 33"/>
              <a:gd name="T3" fmla="*/ 20205 h 33"/>
              <a:gd name="T4" fmla="*/ 0 w 33"/>
              <a:gd name="T5" fmla="*/ 10102 h 33"/>
              <a:gd name="T6" fmla="*/ 13085 w 33"/>
              <a:gd name="T7" fmla="*/ 10102 h 33"/>
              <a:gd name="T8" fmla="*/ 26170 w 33"/>
              <a:gd name="T9" fmla="*/ 0 h 33"/>
              <a:gd name="T10" fmla="*/ 39255 w 33"/>
              <a:gd name="T11" fmla="*/ 10102 h 33"/>
              <a:gd name="T12" fmla="*/ 52339 w 33"/>
              <a:gd name="T13" fmla="*/ 10102 h 33"/>
              <a:gd name="T14" fmla="*/ 52339 w 33"/>
              <a:gd name="T15" fmla="*/ 20205 h 33"/>
              <a:gd name="T16" fmla="*/ 52339 w 33"/>
              <a:gd name="T17" fmla="*/ 31991 h 33"/>
              <a:gd name="T18" fmla="*/ 52339 w 33"/>
              <a:gd name="T19" fmla="*/ 42093 h 33"/>
              <a:gd name="T20" fmla="*/ 52339 w 33"/>
              <a:gd name="T21" fmla="*/ 53879 h 33"/>
              <a:gd name="T22" fmla="*/ 39255 w 33"/>
              <a:gd name="T23" fmla="*/ 53879 h 33"/>
              <a:gd name="T24" fmla="*/ 26170 w 33"/>
              <a:gd name="T25" fmla="*/ 53879 h 33"/>
              <a:gd name="T26" fmla="*/ 13085 w 33"/>
              <a:gd name="T27" fmla="*/ 53879 h 33"/>
              <a:gd name="T28" fmla="*/ 0 w 33"/>
              <a:gd name="T29" fmla="*/ 53879 h 33"/>
              <a:gd name="T30" fmla="*/ 0 w 33"/>
              <a:gd name="T31" fmla="*/ 42093 h 33"/>
              <a:gd name="T32" fmla="*/ 0 w 33"/>
              <a:gd name="T33" fmla="*/ 31991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3"/>
              <a:gd name="T53" fmla="*/ 33 w 33"/>
              <a:gd name="T54" fmla="*/ 33 h 3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3">
                <a:moveTo>
                  <a:pt x="0" y="19"/>
                </a:moveTo>
                <a:lnTo>
                  <a:pt x="0" y="12"/>
                </a:lnTo>
                <a:lnTo>
                  <a:pt x="0" y="6"/>
                </a:lnTo>
                <a:lnTo>
                  <a:pt x="8" y="6"/>
                </a:lnTo>
                <a:lnTo>
                  <a:pt x="16" y="0"/>
                </a:lnTo>
                <a:lnTo>
                  <a:pt x="24" y="6"/>
                </a:lnTo>
                <a:lnTo>
                  <a:pt x="32" y="6"/>
                </a:lnTo>
                <a:lnTo>
                  <a:pt x="32" y="12"/>
                </a:lnTo>
                <a:lnTo>
                  <a:pt x="32" y="19"/>
                </a:lnTo>
                <a:lnTo>
                  <a:pt x="32" y="25"/>
                </a:lnTo>
                <a:lnTo>
                  <a:pt x="32" y="32"/>
                </a:lnTo>
                <a:lnTo>
                  <a:pt x="24" y="32"/>
                </a:lnTo>
                <a:lnTo>
                  <a:pt x="16" y="32"/>
                </a:lnTo>
                <a:lnTo>
                  <a:pt x="8" y="32"/>
                </a:lnTo>
                <a:lnTo>
                  <a:pt x="0" y="32"/>
                </a:lnTo>
                <a:lnTo>
                  <a:pt x="0" y="25"/>
                </a:lnTo>
                <a:lnTo>
                  <a:pt x="0" y="19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7" name="Freeform 209"/>
          <p:cNvSpPr>
            <a:spLocks/>
          </p:cNvSpPr>
          <p:nvPr/>
        </p:nvSpPr>
        <p:spPr bwMode="auto">
          <a:xfrm>
            <a:off x="2320925" y="6511925"/>
            <a:ext cx="53975" cy="55563"/>
          </a:xfrm>
          <a:custGeom>
            <a:avLst/>
            <a:gdLst>
              <a:gd name="T0" fmla="*/ 0 w 33"/>
              <a:gd name="T1" fmla="*/ 31991 h 33"/>
              <a:gd name="T2" fmla="*/ 0 w 33"/>
              <a:gd name="T3" fmla="*/ 31991 h 33"/>
              <a:gd name="T4" fmla="*/ 0 w 33"/>
              <a:gd name="T5" fmla="*/ 20205 h 33"/>
              <a:gd name="T6" fmla="*/ 0 w 33"/>
              <a:gd name="T7" fmla="*/ 10102 h 33"/>
              <a:gd name="T8" fmla="*/ 13085 w 33"/>
              <a:gd name="T9" fmla="*/ 10102 h 33"/>
              <a:gd name="T10" fmla="*/ 26170 w 33"/>
              <a:gd name="T11" fmla="*/ 0 h 33"/>
              <a:gd name="T12" fmla="*/ 26170 w 33"/>
              <a:gd name="T13" fmla="*/ 0 h 33"/>
              <a:gd name="T14" fmla="*/ 39255 w 33"/>
              <a:gd name="T15" fmla="*/ 10102 h 33"/>
              <a:gd name="T16" fmla="*/ 52339 w 33"/>
              <a:gd name="T17" fmla="*/ 10102 h 33"/>
              <a:gd name="T18" fmla="*/ 52339 w 33"/>
              <a:gd name="T19" fmla="*/ 20205 h 33"/>
              <a:gd name="T20" fmla="*/ 52339 w 33"/>
              <a:gd name="T21" fmla="*/ 31991 h 33"/>
              <a:gd name="T22" fmla="*/ 52339 w 33"/>
              <a:gd name="T23" fmla="*/ 31991 h 33"/>
              <a:gd name="T24" fmla="*/ 52339 w 33"/>
              <a:gd name="T25" fmla="*/ 42093 h 33"/>
              <a:gd name="T26" fmla="*/ 52339 w 33"/>
              <a:gd name="T27" fmla="*/ 53879 h 33"/>
              <a:gd name="T28" fmla="*/ 39255 w 33"/>
              <a:gd name="T29" fmla="*/ 53879 h 33"/>
              <a:gd name="T30" fmla="*/ 26170 w 33"/>
              <a:gd name="T31" fmla="*/ 53879 h 33"/>
              <a:gd name="T32" fmla="*/ 26170 w 33"/>
              <a:gd name="T33" fmla="*/ 53879 h 33"/>
              <a:gd name="T34" fmla="*/ 13085 w 33"/>
              <a:gd name="T35" fmla="*/ 53879 h 33"/>
              <a:gd name="T36" fmla="*/ 0 w 33"/>
              <a:gd name="T37" fmla="*/ 53879 h 33"/>
              <a:gd name="T38" fmla="*/ 0 w 33"/>
              <a:gd name="T39" fmla="*/ 42093 h 33"/>
              <a:gd name="T40" fmla="*/ 0 w 33"/>
              <a:gd name="T41" fmla="*/ 31991 h 3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3"/>
              <a:gd name="T65" fmla="*/ 33 w 33"/>
              <a:gd name="T66" fmla="*/ 33 h 3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3">
                <a:moveTo>
                  <a:pt x="0" y="19"/>
                </a:moveTo>
                <a:lnTo>
                  <a:pt x="0" y="19"/>
                </a:lnTo>
                <a:lnTo>
                  <a:pt x="0" y="12"/>
                </a:lnTo>
                <a:lnTo>
                  <a:pt x="0" y="6"/>
                </a:lnTo>
                <a:lnTo>
                  <a:pt x="8" y="6"/>
                </a:lnTo>
                <a:lnTo>
                  <a:pt x="16" y="0"/>
                </a:lnTo>
                <a:lnTo>
                  <a:pt x="24" y="6"/>
                </a:lnTo>
                <a:lnTo>
                  <a:pt x="32" y="6"/>
                </a:lnTo>
                <a:lnTo>
                  <a:pt x="32" y="12"/>
                </a:lnTo>
                <a:lnTo>
                  <a:pt x="32" y="19"/>
                </a:lnTo>
                <a:lnTo>
                  <a:pt x="32" y="25"/>
                </a:lnTo>
                <a:lnTo>
                  <a:pt x="32" y="32"/>
                </a:lnTo>
                <a:lnTo>
                  <a:pt x="24" y="32"/>
                </a:lnTo>
                <a:lnTo>
                  <a:pt x="16" y="32"/>
                </a:lnTo>
                <a:lnTo>
                  <a:pt x="8" y="32"/>
                </a:lnTo>
                <a:lnTo>
                  <a:pt x="0" y="32"/>
                </a:lnTo>
                <a:lnTo>
                  <a:pt x="0" y="25"/>
                </a:lnTo>
                <a:lnTo>
                  <a:pt x="0" y="19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58" name="Freeform 210"/>
          <p:cNvSpPr>
            <a:spLocks/>
          </p:cNvSpPr>
          <p:nvPr/>
        </p:nvSpPr>
        <p:spPr bwMode="auto">
          <a:xfrm>
            <a:off x="1990725" y="6375400"/>
            <a:ext cx="52388" cy="52388"/>
          </a:xfrm>
          <a:custGeom>
            <a:avLst/>
            <a:gdLst>
              <a:gd name="T0" fmla="*/ 0 w 33"/>
              <a:gd name="T1" fmla="*/ 19646 h 32"/>
              <a:gd name="T2" fmla="*/ 0 w 33"/>
              <a:gd name="T3" fmla="*/ 9823 h 32"/>
              <a:gd name="T4" fmla="*/ 6350 w 33"/>
              <a:gd name="T5" fmla="*/ 9823 h 32"/>
              <a:gd name="T6" fmla="*/ 14288 w 33"/>
              <a:gd name="T7" fmla="*/ 0 h 32"/>
              <a:gd name="T8" fmla="*/ 28575 w 33"/>
              <a:gd name="T9" fmla="*/ 0 h 32"/>
              <a:gd name="T10" fmla="*/ 34925 w 33"/>
              <a:gd name="T11" fmla="*/ 0 h 32"/>
              <a:gd name="T12" fmla="*/ 42863 w 33"/>
              <a:gd name="T13" fmla="*/ 9823 h 32"/>
              <a:gd name="T14" fmla="*/ 50800 w 33"/>
              <a:gd name="T15" fmla="*/ 9823 h 32"/>
              <a:gd name="T16" fmla="*/ 50800 w 33"/>
              <a:gd name="T17" fmla="*/ 19646 h 32"/>
              <a:gd name="T18" fmla="*/ 50800 w 33"/>
              <a:gd name="T19" fmla="*/ 29468 h 32"/>
              <a:gd name="T20" fmla="*/ 42863 w 33"/>
              <a:gd name="T21" fmla="*/ 39291 h 32"/>
              <a:gd name="T22" fmla="*/ 34925 w 33"/>
              <a:gd name="T23" fmla="*/ 50751 h 32"/>
              <a:gd name="T24" fmla="*/ 28575 w 33"/>
              <a:gd name="T25" fmla="*/ 50751 h 32"/>
              <a:gd name="T26" fmla="*/ 14288 w 33"/>
              <a:gd name="T27" fmla="*/ 50751 h 32"/>
              <a:gd name="T28" fmla="*/ 6350 w 33"/>
              <a:gd name="T29" fmla="*/ 39291 h 32"/>
              <a:gd name="T30" fmla="*/ 0 w 33"/>
              <a:gd name="T31" fmla="*/ 29468 h 32"/>
              <a:gd name="T32" fmla="*/ 0 w 33"/>
              <a:gd name="T33" fmla="*/ 19646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"/>
              <a:gd name="T52" fmla="*/ 0 h 32"/>
              <a:gd name="T53" fmla="*/ 33 w 33"/>
              <a:gd name="T54" fmla="*/ 32 h 3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" h="32">
                <a:moveTo>
                  <a:pt x="0" y="12"/>
                </a:moveTo>
                <a:lnTo>
                  <a:pt x="0" y="6"/>
                </a:lnTo>
                <a:lnTo>
                  <a:pt x="4" y="6"/>
                </a:lnTo>
                <a:lnTo>
                  <a:pt x="9" y="0"/>
                </a:lnTo>
                <a:lnTo>
                  <a:pt x="18" y="0"/>
                </a:lnTo>
                <a:lnTo>
                  <a:pt x="22" y="0"/>
                </a:lnTo>
                <a:lnTo>
                  <a:pt x="27" y="6"/>
                </a:lnTo>
                <a:lnTo>
                  <a:pt x="32" y="6"/>
                </a:lnTo>
                <a:lnTo>
                  <a:pt x="32" y="12"/>
                </a:lnTo>
                <a:lnTo>
                  <a:pt x="32" y="18"/>
                </a:lnTo>
                <a:lnTo>
                  <a:pt x="27" y="24"/>
                </a:lnTo>
                <a:lnTo>
                  <a:pt x="22" y="31"/>
                </a:lnTo>
                <a:lnTo>
                  <a:pt x="18" y="31"/>
                </a:lnTo>
                <a:lnTo>
                  <a:pt x="9" y="31"/>
                </a:lnTo>
                <a:lnTo>
                  <a:pt x="4" y="24"/>
                </a:lnTo>
                <a:lnTo>
                  <a:pt x="0" y="18"/>
                </a:lnTo>
                <a:lnTo>
                  <a:pt x="0" y="12"/>
                </a:lnTo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9" name="Freeform 211"/>
          <p:cNvSpPr>
            <a:spLocks/>
          </p:cNvSpPr>
          <p:nvPr/>
        </p:nvSpPr>
        <p:spPr bwMode="auto">
          <a:xfrm>
            <a:off x="1990725" y="6375400"/>
            <a:ext cx="52388" cy="52388"/>
          </a:xfrm>
          <a:custGeom>
            <a:avLst/>
            <a:gdLst>
              <a:gd name="T0" fmla="*/ 0 w 33"/>
              <a:gd name="T1" fmla="*/ 19646 h 32"/>
              <a:gd name="T2" fmla="*/ 0 w 33"/>
              <a:gd name="T3" fmla="*/ 19646 h 32"/>
              <a:gd name="T4" fmla="*/ 0 w 33"/>
              <a:gd name="T5" fmla="*/ 9823 h 32"/>
              <a:gd name="T6" fmla="*/ 6350 w 33"/>
              <a:gd name="T7" fmla="*/ 9823 h 32"/>
              <a:gd name="T8" fmla="*/ 14288 w 33"/>
              <a:gd name="T9" fmla="*/ 0 h 32"/>
              <a:gd name="T10" fmla="*/ 28575 w 33"/>
              <a:gd name="T11" fmla="*/ 0 h 32"/>
              <a:gd name="T12" fmla="*/ 28575 w 33"/>
              <a:gd name="T13" fmla="*/ 0 h 32"/>
              <a:gd name="T14" fmla="*/ 34925 w 33"/>
              <a:gd name="T15" fmla="*/ 0 h 32"/>
              <a:gd name="T16" fmla="*/ 42863 w 33"/>
              <a:gd name="T17" fmla="*/ 9823 h 32"/>
              <a:gd name="T18" fmla="*/ 50800 w 33"/>
              <a:gd name="T19" fmla="*/ 9823 h 32"/>
              <a:gd name="T20" fmla="*/ 50800 w 33"/>
              <a:gd name="T21" fmla="*/ 19646 h 32"/>
              <a:gd name="T22" fmla="*/ 50800 w 33"/>
              <a:gd name="T23" fmla="*/ 19646 h 32"/>
              <a:gd name="T24" fmla="*/ 50800 w 33"/>
              <a:gd name="T25" fmla="*/ 29468 h 32"/>
              <a:gd name="T26" fmla="*/ 42863 w 33"/>
              <a:gd name="T27" fmla="*/ 39291 h 32"/>
              <a:gd name="T28" fmla="*/ 34925 w 33"/>
              <a:gd name="T29" fmla="*/ 50751 h 32"/>
              <a:gd name="T30" fmla="*/ 28575 w 33"/>
              <a:gd name="T31" fmla="*/ 50751 h 32"/>
              <a:gd name="T32" fmla="*/ 28575 w 33"/>
              <a:gd name="T33" fmla="*/ 50751 h 32"/>
              <a:gd name="T34" fmla="*/ 14288 w 33"/>
              <a:gd name="T35" fmla="*/ 50751 h 32"/>
              <a:gd name="T36" fmla="*/ 6350 w 33"/>
              <a:gd name="T37" fmla="*/ 39291 h 32"/>
              <a:gd name="T38" fmla="*/ 0 w 33"/>
              <a:gd name="T39" fmla="*/ 29468 h 32"/>
              <a:gd name="T40" fmla="*/ 0 w 33"/>
              <a:gd name="T41" fmla="*/ 19646 h 3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3"/>
              <a:gd name="T64" fmla="*/ 0 h 32"/>
              <a:gd name="T65" fmla="*/ 33 w 33"/>
              <a:gd name="T66" fmla="*/ 32 h 3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3" h="32">
                <a:moveTo>
                  <a:pt x="0" y="12"/>
                </a:moveTo>
                <a:lnTo>
                  <a:pt x="0" y="12"/>
                </a:lnTo>
                <a:lnTo>
                  <a:pt x="0" y="6"/>
                </a:lnTo>
                <a:lnTo>
                  <a:pt x="4" y="6"/>
                </a:lnTo>
                <a:lnTo>
                  <a:pt x="9" y="0"/>
                </a:lnTo>
                <a:lnTo>
                  <a:pt x="18" y="0"/>
                </a:lnTo>
                <a:lnTo>
                  <a:pt x="22" y="0"/>
                </a:lnTo>
                <a:lnTo>
                  <a:pt x="27" y="6"/>
                </a:lnTo>
                <a:lnTo>
                  <a:pt x="32" y="6"/>
                </a:lnTo>
                <a:lnTo>
                  <a:pt x="32" y="12"/>
                </a:lnTo>
                <a:lnTo>
                  <a:pt x="32" y="18"/>
                </a:lnTo>
                <a:lnTo>
                  <a:pt x="27" y="24"/>
                </a:lnTo>
                <a:lnTo>
                  <a:pt x="22" y="31"/>
                </a:lnTo>
                <a:lnTo>
                  <a:pt x="18" y="31"/>
                </a:lnTo>
                <a:lnTo>
                  <a:pt x="9" y="31"/>
                </a:lnTo>
                <a:lnTo>
                  <a:pt x="4" y="24"/>
                </a:lnTo>
                <a:lnTo>
                  <a:pt x="0" y="18"/>
                </a:lnTo>
                <a:lnTo>
                  <a:pt x="0" y="12"/>
                </a:lnTo>
              </a:path>
            </a:pathLst>
          </a:custGeom>
          <a:solidFill>
            <a:srgbClr val="CC00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260" name="Freeform 212"/>
          <p:cNvSpPr>
            <a:spLocks/>
          </p:cNvSpPr>
          <p:nvPr/>
        </p:nvSpPr>
        <p:spPr bwMode="auto">
          <a:xfrm>
            <a:off x="252413" y="5634038"/>
            <a:ext cx="1541462" cy="1089025"/>
          </a:xfrm>
          <a:custGeom>
            <a:avLst/>
            <a:gdLst>
              <a:gd name="T0" fmla="*/ 0 w 967"/>
              <a:gd name="T1" fmla="*/ 0 h 652"/>
              <a:gd name="T2" fmla="*/ 1539868 w 967"/>
              <a:gd name="T3" fmla="*/ 0 h 652"/>
              <a:gd name="T4" fmla="*/ 1539868 w 967"/>
              <a:gd name="T5" fmla="*/ 1087355 h 652"/>
              <a:gd name="T6" fmla="*/ 0 w 967"/>
              <a:gd name="T7" fmla="*/ 1087355 h 652"/>
              <a:gd name="T8" fmla="*/ 0 w 967"/>
              <a:gd name="T9" fmla="*/ 0 h 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7"/>
              <a:gd name="T16" fmla="*/ 0 h 652"/>
              <a:gd name="T17" fmla="*/ 967 w 967"/>
              <a:gd name="T18" fmla="*/ 652 h 6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7" h="652">
                <a:moveTo>
                  <a:pt x="0" y="0"/>
                </a:moveTo>
                <a:lnTo>
                  <a:pt x="966" y="0"/>
                </a:lnTo>
                <a:lnTo>
                  <a:pt x="966" y="651"/>
                </a:lnTo>
                <a:lnTo>
                  <a:pt x="0" y="65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1" name="Freeform 213"/>
          <p:cNvSpPr>
            <a:spLocks/>
          </p:cNvSpPr>
          <p:nvPr/>
        </p:nvSpPr>
        <p:spPr bwMode="auto">
          <a:xfrm>
            <a:off x="1828800" y="6172200"/>
            <a:ext cx="1295400" cy="609600"/>
          </a:xfrm>
          <a:custGeom>
            <a:avLst/>
            <a:gdLst>
              <a:gd name="T0" fmla="*/ 0 w 438"/>
              <a:gd name="T1" fmla="*/ 0 h 242"/>
              <a:gd name="T2" fmla="*/ 1292442 w 438"/>
              <a:gd name="T3" fmla="*/ 0 h 242"/>
              <a:gd name="T4" fmla="*/ 1292442 w 438"/>
              <a:gd name="T5" fmla="*/ 607081 h 242"/>
              <a:gd name="T6" fmla="*/ 0 w 438"/>
              <a:gd name="T7" fmla="*/ 607081 h 242"/>
              <a:gd name="T8" fmla="*/ 0 w 438"/>
              <a:gd name="T9" fmla="*/ 0 h 2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"/>
              <a:gd name="T16" fmla="*/ 0 h 242"/>
              <a:gd name="T17" fmla="*/ 438 w 438"/>
              <a:gd name="T18" fmla="*/ 242 h 2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" h="242">
                <a:moveTo>
                  <a:pt x="0" y="0"/>
                </a:moveTo>
                <a:lnTo>
                  <a:pt x="437" y="0"/>
                </a:lnTo>
                <a:lnTo>
                  <a:pt x="437" y="241"/>
                </a:lnTo>
                <a:lnTo>
                  <a:pt x="0" y="24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2" name="Rectangle 230"/>
          <p:cNvSpPr>
            <a:spLocks noChangeArrowheads="1"/>
          </p:cNvSpPr>
          <p:nvPr/>
        </p:nvSpPr>
        <p:spPr bwMode="auto">
          <a:xfrm>
            <a:off x="692150" y="1225550"/>
            <a:ext cx="101441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WASHINGTON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3" name="Rectangle 241"/>
          <p:cNvSpPr>
            <a:spLocks noChangeArrowheads="1"/>
          </p:cNvSpPr>
          <p:nvPr/>
        </p:nvSpPr>
        <p:spPr bwMode="auto">
          <a:xfrm>
            <a:off x="606425" y="1935163"/>
            <a:ext cx="7985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OREGON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4" name="Rectangle 246"/>
          <p:cNvSpPr>
            <a:spLocks noChangeArrowheads="1"/>
          </p:cNvSpPr>
          <p:nvPr/>
        </p:nvSpPr>
        <p:spPr bwMode="auto">
          <a:xfrm>
            <a:off x="1539875" y="2266950"/>
            <a:ext cx="6905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IDAHO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5" name="Rectangle 251"/>
          <p:cNvSpPr>
            <a:spLocks noChangeArrowheads="1"/>
          </p:cNvSpPr>
          <p:nvPr/>
        </p:nvSpPr>
        <p:spPr bwMode="auto">
          <a:xfrm>
            <a:off x="2320925" y="1606550"/>
            <a:ext cx="8461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MONTANA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6" name="Rectangle 258"/>
          <p:cNvSpPr>
            <a:spLocks noChangeArrowheads="1"/>
          </p:cNvSpPr>
          <p:nvPr/>
        </p:nvSpPr>
        <p:spPr bwMode="auto">
          <a:xfrm>
            <a:off x="2544763" y="2613025"/>
            <a:ext cx="4032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7" name="Rectangle 259"/>
          <p:cNvSpPr>
            <a:spLocks noChangeArrowheads="1"/>
          </p:cNvSpPr>
          <p:nvPr/>
        </p:nvSpPr>
        <p:spPr bwMode="auto">
          <a:xfrm>
            <a:off x="2601913" y="2520950"/>
            <a:ext cx="8493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WYOMING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8" name="Rectangle 263"/>
          <p:cNvSpPr>
            <a:spLocks noChangeArrowheads="1"/>
          </p:cNvSpPr>
          <p:nvPr/>
        </p:nvSpPr>
        <p:spPr bwMode="auto">
          <a:xfrm>
            <a:off x="2784475" y="2613025"/>
            <a:ext cx="4032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69" name="Rectangle 265"/>
          <p:cNvSpPr>
            <a:spLocks noChangeArrowheads="1"/>
          </p:cNvSpPr>
          <p:nvPr/>
        </p:nvSpPr>
        <p:spPr bwMode="auto">
          <a:xfrm>
            <a:off x="933450" y="2989263"/>
            <a:ext cx="76517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NEVADA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0" name="Rectangle 271"/>
          <p:cNvSpPr>
            <a:spLocks noChangeArrowheads="1"/>
          </p:cNvSpPr>
          <p:nvPr/>
        </p:nvSpPr>
        <p:spPr bwMode="auto">
          <a:xfrm>
            <a:off x="336550" y="3783013"/>
            <a:ext cx="935038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CALIFORNIA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1" name="Rectangle 281"/>
          <p:cNvSpPr>
            <a:spLocks noChangeArrowheads="1"/>
          </p:cNvSpPr>
          <p:nvPr/>
        </p:nvSpPr>
        <p:spPr bwMode="auto">
          <a:xfrm>
            <a:off x="1836738" y="3294063"/>
            <a:ext cx="64293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UTAH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2" name="Rectangle 285"/>
          <p:cNvSpPr>
            <a:spLocks noChangeArrowheads="1"/>
          </p:cNvSpPr>
          <p:nvPr/>
        </p:nvSpPr>
        <p:spPr bwMode="auto">
          <a:xfrm>
            <a:off x="1557338" y="4497388"/>
            <a:ext cx="7969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ARIZONA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3" name="Rectangle 292"/>
          <p:cNvSpPr>
            <a:spLocks noChangeArrowheads="1"/>
          </p:cNvSpPr>
          <p:nvPr/>
        </p:nvSpPr>
        <p:spPr bwMode="auto">
          <a:xfrm>
            <a:off x="2781300" y="3535363"/>
            <a:ext cx="911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COLORADO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4" name="Rectangle 300"/>
          <p:cNvSpPr>
            <a:spLocks noChangeArrowheads="1"/>
          </p:cNvSpPr>
          <p:nvPr/>
        </p:nvSpPr>
        <p:spPr bwMode="auto">
          <a:xfrm>
            <a:off x="2524125" y="4689475"/>
            <a:ext cx="98583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NEW MEXICO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5" name="Rectangle 309"/>
          <p:cNvSpPr>
            <a:spLocks noChangeArrowheads="1"/>
          </p:cNvSpPr>
          <p:nvPr/>
        </p:nvSpPr>
        <p:spPr bwMode="auto">
          <a:xfrm>
            <a:off x="4016375" y="372903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6" name="Rectangle 310"/>
          <p:cNvSpPr>
            <a:spLocks noChangeArrowheads="1"/>
          </p:cNvSpPr>
          <p:nvPr/>
        </p:nvSpPr>
        <p:spPr bwMode="auto">
          <a:xfrm>
            <a:off x="4062413" y="372903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7" name="Rectangle 311"/>
          <p:cNvSpPr>
            <a:spLocks noChangeArrowheads="1"/>
          </p:cNvSpPr>
          <p:nvPr/>
        </p:nvSpPr>
        <p:spPr bwMode="auto">
          <a:xfrm>
            <a:off x="4113213" y="372903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8" name="Rectangle 312"/>
          <p:cNvSpPr>
            <a:spLocks noChangeArrowheads="1"/>
          </p:cNvSpPr>
          <p:nvPr/>
        </p:nvSpPr>
        <p:spPr bwMode="auto">
          <a:xfrm>
            <a:off x="4157663" y="372903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79" name="Rectangle 313"/>
          <p:cNvSpPr>
            <a:spLocks noChangeArrowheads="1"/>
          </p:cNvSpPr>
          <p:nvPr/>
        </p:nvSpPr>
        <p:spPr bwMode="auto">
          <a:xfrm>
            <a:off x="4056063" y="3725863"/>
            <a:ext cx="760412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KANSAS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0" name="Rectangle 314"/>
          <p:cNvSpPr>
            <a:spLocks noChangeArrowheads="1"/>
          </p:cNvSpPr>
          <p:nvPr/>
        </p:nvSpPr>
        <p:spPr bwMode="auto">
          <a:xfrm>
            <a:off x="4252913" y="372903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1" name="Rectangle 317"/>
          <p:cNvSpPr>
            <a:spLocks noChangeArrowheads="1"/>
          </p:cNvSpPr>
          <p:nvPr/>
        </p:nvSpPr>
        <p:spPr bwMode="auto">
          <a:xfrm>
            <a:off x="4254500" y="4440238"/>
            <a:ext cx="90646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OKLAHOMA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2" name="Rectangle 324"/>
          <p:cNvSpPr>
            <a:spLocks noChangeArrowheads="1"/>
          </p:cNvSpPr>
          <p:nvPr/>
        </p:nvSpPr>
        <p:spPr bwMode="auto">
          <a:xfrm>
            <a:off x="5080000" y="3768725"/>
            <a:ext cx="8429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MISSOURI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3" name="Rectangle 331"/>
          <p:cNvSpPr>
            <a:spLocks noChangeArrowheads="1"/>
          </p:cNvSpPr>
          <p:nvPr/>
        </p:nvSpPr>
        <p:spPr bwMode="auto">
          <a:xfrm>
            <a:off x="5038725" y="4618038"/>
            <a:ext cx="8826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ARKANSAS</a:t>
            </a:r>
          </a:p>
        </p:txBody>
      </p:sp>
      <p:sp>
        <p:nvSpPr>
          <p:cNvPr id="2284" name="Rectangle 339"/>
          <p:cNvSpPr>
            <a:spLocks noChangeArrowheads="1"/>
          </p:cNvSpPr>
          <p:nvPr/>
        </p:nvSpPr>
        <p:spPr bwMode="auto">
          <a:xfrm>
            <a:off x="3924300" y="5380038"/>
            <a:ext cx="6921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TEXAS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5" name="Rectangle 344"/>
          <p:cNvSpPr>
            <a:spLocks noChangeArrowheads="1"/>
          </p:cNvSpPr>
          <p:nvPr/>
        </p:nvSpPr>
        <p:spPr bwMode="auto">
          <a:xfrm>
            <a:off x="5029200" y="5181600"/>
            <a:ext cx="8509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LOUISANA</a:t>
            </a:r>
          </a:p>
        </p:txBody>
      </p:sp>
      <p:sp>
        <p:nvSpPr>
          <p:cNvPr id="2286" name="Rectangle 356"/>
          <p:cNvSpPr>
            <a:spLocks noChangeArrowheads="1"/>
          </p:cNvSpPr>
          <p:nvPr/>
        </p:nvSpPr>
        <p:spPr bwMode="auto">
          <a:xfrm>
            <a:off x="5562600" y="5334000"/>
            <a:ext cx="8540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600" b="0">
                <a:solidFill>
                  <a:srgbClr val="000000"/>
                </a:solidFill>
                <a:latin typeface="Arial" charset="0"/>
              </a:rPr>
              <a:t>MISSISSIPPI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7" name="Rectangle 364"/>
          <p:cNvSpPr>
            <a:spLocks noChangeArrowheads="1"/>
          </p:cNvSpPr>
          <p:nvPr/>
        </p:nvSpPr>
        <p:spPr bwMode="auto">
          <a:xfrm>
            <a:off x="5588000" y="3322638"/>
            <a:ext cx="769938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ILLINOIS</a:t>
            </a:r>
          </a:p>
        </p:txBody>
      </p:sp>
      <p:sp>
        <p:nvSpPr>
          <p:cNvPr id="2288" name="Rectangle 372"/>
          <p:cNvSpPr>
            <a:spLocks noChangeArrowheads="1"/>
          </p:cNvSpPr>
          <p:nvPr/>
        </p:nvSpPr>
        <p:spPr bwMode="auto">
          <a:xfrm>
            <a:off x="3671888" y="1633538"/>
            <a:ext cx="110648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NORTH DAKOTA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89" name="Rectangle 383"/>
          <p:cNvSpPr>
            <a:spLocks noChangeArrowheads="1"/>
          </p:cNvSpPr>
          <p:nvPr/>
        </p:nvSpPr>
        <p:spPr bwMode="auto">
          <a:xfrm>
            <a:off x="3597275" y="2363788"/>
            <a:ext cx="11017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SOUTH DAKOTA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0" name="Rectangle 394"/>
          <p:cNvSpPr>
            <a:spLocks noChangeArrowheads="1"/>
          </p:cNvSpPr>
          <p:nvPr/>
        </p:nvSpPr>
        <p:spPr bwMode="auto">
          <a:xfrm>
            <a:off x="4768850" y="1717675"/>
            <a:ext cx="625475" cy="311150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10082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MINNESOTA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1" name="Rectangle 404"/>
          <p:cNvSpPr>
            <a:spLocks noChangeArrowheads="1"/>
          </p:cNvSpPr>
          <p:nvPr/>
        </p:nvSpPr>
        <p:spPr bwMode="auto">
          <a:xfrm>
            <a:off x="5421313" y="2330450"/>
            <a:ext cx="91598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WISCONSIN</a:t>
            </a:r>
          </a:p>
        </p:txBody>
      </p:sp>
      <p:sp>
        <p:nvSpPr>
          <p:cNvPr id="2292" name="Rectangle 412"/>
          <p:cNvSpPr>
            <a:spLocks noChangeArrowheads="1"/>
          </p:cNvSpPr>
          <p:nvPr/>
        </p:nvSpPr>
        <p:spPr bwMode="auto">
          <a:xfrm>
            <a:off x="4889500" y="2913063"/>
            <a:ext cx="6413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IOWA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3" name="Rectangle 418"/>
          <p:cNvSpPr>
            <a:spLocks noChangeArrowheads="1"/>
          </p:cNvSpPr>
          <p:nvPr/>
        </p:nvSpPr>
        <p:spPr bwMode="auto">
          <a:xfrm>
            <a:off x="3870325" y="3087688"/>
            <a:ext cx="403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4" name="Rectangle 433"/>
          <p:cNvSpPr>
            <a:spLocks noChangeArrowheads="1"/>
          </p:cNvSpPr>
          <p:nvPr/>
        </p:nvSpPr>
        <p:spPr bwMode="auto">
          <a:xfrm>
            <a:off x="5665788" y="1800225"/>
            <a:ext cx="8874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MICHIGAN</a:t>
            </a:r>
          </a:p>
        </p:txBody>
      </p:sp>
      <p:sp>
        <p:nvSpPr>
          <p:cNvPr id="2295" name="Rectangle 440"/>
          <p:cNvSpPr>
            <a:spLocks noChangeArrowheads="1"/>
          </p:cNvSpPr>
          <p:nvPr/>
        </p:nvSpPr>
        <p:spPr bwMode="auto">
          <a:xfrm>
            <a:off x="6126163" y="3322638"/>
            <a:ext cx="76200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INDIANA</a:t>
            </a:r>
          </a:p>
        </p:txBody>
      </p:sp>
      <p:sp>
        <p:nvSpPr>
          <p:cNvPr id="2296" name="Rectangle 448"/>
          <p:cNvSpPr>
            <a:spLocks noChangeArrowheads="1"/>
          </p:cNvSpPr>
          <p:nvPr/>
        </p:nvSpPr>
        <p:spPr bwMode="auto">
          <a:xfrm>
            <a:off x="6753225" y="3165475"/>
            <a:ext cx="6318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OHIO</a:t>
            </a:r>
          </a:p>
        </p:txBody>
      </p:sp>
      <p:sp>
        <p:nvSpPr>
          <p:cNvPr id="2297" name="Rectangle 451"/>
          <p:cNvSpPr>
            <a:spLocks noChangeArrowheads="1"/>
          </p:cNvSpPr>
          <p:nvPr/>
        </p:nvSpPr>
        <p:spPr bwMode="auto">
          <a:xfrm>
            <a:off x="7043738" y="3482975"/>
            <a:ext cx="7366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600" b="0">
                <a:solidFill>
                  <a:srgbClr val="000000"/>
                </a:solidFill>
                <a:latin typeface="Arial" charset="0"/>
              </a:rPr>
              <a:t>WEST</a:t>
            </a:r>
          </a:p>
          <a:p>
            <a:r>
              <a:rPr lang="en-US" altLang="en-US" sz="600" b="0">
                <a:solidFill>
                  <a:srgbClr val="000000"/>
                </a:solidFill>
                <a:latin typeface="Arial" charset="0"/>
              </a:rPr>
              <a:t>VIRGINIA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8" name="Rectangle 463"/>
          <p:cNvSpPr>
            <a:spLocks noChangeArrowheads="1"/>
          </p:cNvSpPr>
          <p:nvPr/>
        </p:nvSpPr>
        <p:spPr bwMode="auto">
          <a:xfrm>
            <a:off x="7321550" y="2857500"/>
            <a:ext cx="10795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PENNSYLVANIA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299" name="Rectangle 482"/>
          <p:cNvSpPr>
            <a:spLocks noChangeArrowheads="1"/>
          </p:cNvSpPr>
          <p:nvPr/>
        </p:nvSpPr>
        <p:spPr bwMode="auto">
          <a:xfrm>
            <a:off x="7500938" y="3725863"/>
            <a:ext cx="7937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VIRGINIA</a:t>
            </a:r>
          </a:p>
        </p:txBody>
      </p:sp>
      <p:sp>
        <p:nvSpPr>
          <p:cNvPr id="2300" name="Rectangle 490"/>
          <p:cNvSpPr>
            <a:spLocks noChangeArrowheads="1"/>
          </p:cNvSpPr>
          <p:nvPr/>
        </p:nvSpPr>
        <p:spPr bwMode="auto">
          <a:xfrm>
            <a:off x="7672388" y="3325813"/>
            <a:ext cx="5302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DC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1" name="Rectangle 492"/>
          <p:cNvSpPr>
            <a:spLocks noChangeArrowheads="1"/>
          </p:cNvSpPr>
          <p:nvPr/>
        </p:nvSpPr>
        <p:spPr bwMode="auto">
          <a:xfrm>
            <a:off x="6299200" y="3898900"/>
            <a:ext cx="8826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KENTUCKY</a:t>
            </a:r>
          </a:p>
        </p:txBody>
      </p:sp>
      <p:sp>
        <p:nvSpPr>
          <p:cNvPr id="2302" name="Rectangle 508"/>
          <p:cNvSpPr>
            <a:spLocks noChangeArrowheads="1"/>
          </p:cNvSpPr>
          <p:nvPr/>
        </p:nvSpPr>
        <p:spPr bwMode="auto">
          <a:xfrm>
            <a:off x="8650288" y="1479550"/>
            <a:ext cx="684212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MAINE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3" name="Rectangle 517"/>
          <p:cNvSpPr>
            <a:spLocks noChangeArrowheads="1"/>
          </p:cNvSpPr>
          <p:nvPr/>
        </p:nvSpPr>
        <p:spPr bwMode="auto">
          <a:xfrm>
            <a:off x="8728075" y="2841625"/>
            <a:ext cx="10461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CONNECTICUT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4" name="Rectangle 522"/>
          <p:cNvSpPr>
            <a:spLocks noChangeArrowheads="1"/>
          </p:cNvSpPr>
          <p:nvPr/>
        </p:nvSpPr>
        <p:spPr bwMode="auto">
          <a:xfrm>
            <a:off x="8650288" y="3082925"/>
            <a:ext cx="9779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NEW JERSEY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5" name="Rectangle 544"/>
          <p:cNvSpPr>
            <a:spLocks noChangeArrowheads="1"/>
          </p:cNvSpPr>
          <p:nvPr/>
        </p:nvSpPr>
        <p:spPr bwMode="auto">
          <a:xfrm>
            <a:off x="7239000" y="4114800"/>
            <a:ext cx="1195388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NORTH CAROLINA</a:t>
            </a:r>
          </a:p>
        </p:txBody>
      </p:sp>
      <p:sp>
        <p:nvSpPr>
          <p:cNvPr id="2306" name="Rectangle 557"/>
          <p:cNvSpPr>
            <a:spLocks noChangeArrowheads="1"/>
          </p:cNvSpPr>
          <p:nvPr/>
        </p:nvSpPr>
        <p:spPr bwMode="auto">
          <a:xfrm>
            <a:off x="6029325" y="4278313"/>
            <a:ext cx="9366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TENNESSEE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7" name="Rectangle 566"/>
          <p:cNvSpPr>
            <a:spLocks noChangeArrowheads="1"/>
          </p:cNvSpPr>
          <p:nvPr/>
        </p:nvSpPr>
        <p:spPr bwMode="auto">
          <a:xfrm>
            <a:off x="6129338" y="4992688"/>
            <a:ext cx="82073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ALABAMA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8" name="Rectangle 573"/>
          <p:cNvSpPr>
            <a:spLocks noChangeArrowheads="1"/>
          </p:cNvSpPr>
          <p:nvPr/>
        </p:nvSpPr>
        <p:spPr bwMode="auto">
          <a:xfrm>
            <a:off x="6794500" y="4976813"/>
            <a:ext cx="8191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GEORGIA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09" name="Rectangle 580"/>
          <p:cNvSpPr>
            <a:spLocks noChangeArrowheads="1"/>
          </p:cNvSpPr>
          <p:nvPr/>
        </p:nvSpPr>
        <p:spPr bwMode="auto">
          <a:xfrm>
            <a:off x="7270750" y="4525963"/>
            <a:ext cx="85566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SOUTH</a:t>
            </a:r>
          </a:p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CAROLINA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10" name="Rectangle 593"/>
          <p:cNvSpPr>
            <a:spLocks noChangeArrowheads="1"/>
          </p:cNvSpPr>
          <p:nvPr/>
        </p:nvSpPr>
        <p:spPr bwMode="auto">
          <a:xfrm>
            <a:off x="7348538" y="6051550"/>
            <a:ext cx="7874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FLORIDA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11" name="Rectangle 601"/>
          <p:cNvSpPr>
            <a:spLocks noChangeArrowheads="1"/>
          </p:cNvSpPr>
          <p:nvPr/>
        </p:nvSpPr>
        <p:spPr bwMode="auto">
          <a:xfrm>
            <a:off x="1700213" y="6426200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2" name="Rectangle 603"/>
          <p:cNvSpPr>
            <a:spLocks noChangeArrowheads="1"/>
          </p:cNvSpPr>
          <p:nvPr/>
        </p:nvSpPr>
        <p:spPr bwMode="auto">
          <a:xfrm>
            <a:off x="1792288" y="6477000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3" name="Rectangle 604"/>
          <p:cNvSpPr>
            <a:spLocks noChangeArrowheads="1"/>
          </p:cNvSpPr>
          <p:nvPr/>
        </p:nvSpPr>
        <p:spPr bwMode="auto">
          <a:xfrm>
            <a:off x="1752600" y="6477000"/>
            <a:ext cx="6302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500" b="0">
                <a:solidFill>
                  <a:srgbClr val="000000"/>
                </a:solidFill>
                <a:latin typeface="Arial" charset="0"/>
              </a:rPr>
              <a:t>HAWAII</a:t>
            </a:r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4" name="Rectangle 606"/>
          <p:cNvSpPr>
            <a:spLocks noChangeArrowheads="1"/>
          </p:cNvSpPr>
          <p:nvPr/>
        </p:nvSpPr>
        <p:spPr bwMode="auto">
          <a:xfrm>
            <a:off x="838200" y="5867400"/>
            <a:ext cx="70008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600" b="0">
                <a:solidFill>
                  <a:srgbClr val="000000"/>
                </a:solidFill>
                <a:latin typeface="Arial" charset="0"/>
              </a:rPr>
              <a:t>ALASKA</a:t>
            </a:r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5" name="Rectangle 607"/>
          <p:cNvSpPr>
            <a:spLocks noChangeArrowheads="1"/>
          </p:cNvSpPr>
          <p:nvPr/>
        </p:nvSpPr>
        <p:spPr bwMode="auto">
          <a:xfrm>
            <a:off x="771525" y="5897563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6" name="Rectangle 608"/>
          <p:cNvSpPr>
            <a:spLocks noChangeArrowheads="1"/>
          </p:cNvSpPr>
          <p:nvPr/>
        </p:nvSpPr>
        <p:spPr bwMode="auto">
          <a:xfrm>
            <a:off x="808038" y="5897563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7" name="Rectangle 609"/>
          <p:cNvSpPr>
            <a:spLocks noChangeArrowheads="1"/>
          </p:cNvSpPr>
          <p:nvPr/>
        </p:nvSpPr>
        <p:spPr bwMode="auto">
          <a:xfrm>
            <a:off x="838200" y="5897563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8" name="Rectangle 610"/>
          <p:cNvSpPr>
            <a:spLocks noChangeArrowheads="1"/>
          </p:cNvSpPr>
          <p:nvPr/>
        </p:nvSpPr>
        <p:spPr bwMode="auto">
          <a:xfrm>
            <a:off x="890588" y="5897563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19" name="Rectangle 611"/>
          <p:cNvSpPr>
            <a:spLocks noChangeArrowheads="1"/>
          </p:cNvSpPr>
          <p:nvPr/>
        </p:nvSpPr>
        <p:spPr bwMode="auto">
          <a:xfrm>
            <a:off x="930275" y="5897563"/>
            <a:ext cx="40322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20" name="Freeform 612"/>
          <p:cNvSpPr>
            <a:spLocks/>
          </p:cNvSpPr>
          <p:nvPr/>
        </p:nvSpPr>
        <p:spPr bwMode="auto">
          <a:xfrm>
            <a:off x="1371600" y="6629400"/>
            <a:ext cx="144463" cy="53975"/>
          </a:xfrm>
          <a:custGeom>
            <a:avLst/>
            <a:gdLst>
              <a:gd name="T0" fmla="*/ 0 w 91"/>
              <a:gd name="T1" fmla="*/ 0 h 32"/>
              <a:gd name="T2" fmla="*/ 142875 w 91"/>
              <a:gd name="T3" fmla="*/ 0 h 32"/>
              <a:gd name="T4" fmla="*/ 142875 w 91"/>
              <a:gd name="T5" fmla="*/ 52288 h 32"/>
              <a:gd name="T6" fmla="*/ 0 w 91"/>
              <a:gd name="T7" fmla="*/ 52288 h 32"/>
              <a:gd name="T8" fmla="*/ 0 w 91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32"/>
              <a:gd name="T17" fmla="*/ 91 w 91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32">
                <a:moveTo>
                  <a:pt x="0" y="0"/>
                </a:moveTo>
                <a:lnTo>
                  <a:pt x="90" y="0"/>
                </a:lnTo>
                <a:lnTo>
                  <a:pt x="9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1" name="Freeform 613"/>
          <p:cNvSpPr>
            <a:spLocks/>
          </p:cNvSpPr>
          <p:nvPr/>
        </p:nvSpPr>
        <p:spPr bwMode="auto">
          <a:xfrm>
            <a:off x="1219200" y="6629400"/>
            <a:ext cx="142875" cy="53975"/>
          </a:xfrm>
          <a:custGeom>
            <a:avLst/>
            <a:gdLst>
              <a:gd name="T0" fmla="*/ 0 w 89"/>
              <a:gd name="T1" fmla="*/ 0 h 32"/>
              <a:gd name="T2" fmla="*/ 141270 w 89"/>
              <a:gd name="T3" fmla="*/ 0 h 32"/>
              <a:gd name="T4" fmla="*/ 141270 w 89"/>
              <a:gd name="T5" fmla="*/ 52288 h 32"/>
              <a:gd name="T6" fmla="*/ 0 w 89"/>
              <a:gd name="T7" fmla="*/ 52288 h 32"/>
              <a:gd name="T8" fmla="*/ 0 w 89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32"/>
              <a:gd name="T17" fmla="*/ 89 w 89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32">
                <a:moveTo>
                  <a:pt x="0" y="0"/>
                </a:moveTo>
                <a:lnTo>
                  <a:pt x="88" y="0"/>
                </a:lnTo>
                <a:lnTo>
                  <a:pt x="88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2" name="Freeform 614"/>
          <p:cNvSpPr>
            <a:spLocks/>
          </p:cNvSpPr>
          <p:nvPr/>
        </p:nvSpPr>
        <p:spPr bwMode="auto">
          <a:xfrm>
            <a:off x="1066800" y="6629400"/>
            <a:ext cx="144463" cy="53975"/>
          </a:xfrm>
          <a:custGeom>
            <a:avLst/>
            <a:gdLst>
              <a:gd name="T0" fmla="*/ 0 w 91"/>
              <a:gd name="T1" fmla="*/ 0 h 32"/>
              <a:gd name="T2" fmla="*/ 142875 w 91"/>
              <a:gd name="T3" fmla="*/ 0 h 32"/>
              <a:gd name="T4" fmla="*/ 142875 w 91"/>
              <a:gd name="T5" fmla="*/ 52288 h 32"/>
              <a:gd name="T6" fmla="*/ 0 w 91"/>
              <a:gd name="T7" fmla="*/ 52288 h 32"/>
              <a:gd name="T8" fmla="*/ 0 w 91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32"/>
              <a:gd name="T17" fmla="*/ 91 w 91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32">
                <a:moveTo>
                  <a:pt x="0" y="0"/>
                </a:moveTo>
                <a:lnTo>
                  <a:pt x="90" y="0"/>
                </a:lnTo>
                <a:lnTo>
                  <a:pt x="9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3" name="Rectangle 615"/>
          <p:cNvSpPr>
            <a:spLocks noChangeArrowheads="1"/>
          </p:cNvSpPr>
          <p:nvPr/>
        </p:nvSpPr>
        <p:spPr bwMode="auto">
          <a:xfrm>
            <a:off x="838200" y="6459538"/>
            <a:ext cx="1198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400" b="0">
                <a:solidFill>
                  <a:srgbClr val="000000"/>
                </a:solidFill>
                <a:latin typeface="Arial" charset="0"/>
              </a:rPr>
              <a:t>0                              600 MILES</a:t>
            </a:r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24" name="Freeform 624"/>
          <p:cNvSpPr>
            <a:spLocks/>
          </p:cNvSpPr>
          <p:nvPr/>
        </p:nvSpPr>
        <p:spPr bwMode="auto">
          <a:xfrm>
            <a:off x="1905000" y="6629400"/>
            <a:ext cx="146050" cy="53975"/>
          </a:xfrm>
          <a:custGeom>
            <a:avLst/>
            <a:gdLst>
              <a:gd name="T0" fmla="*/ 0 w 92"/>
              <a:gd name="T1" fmla="*/ 0 h 33"/>
              <a:gd name="T2" fmla="*/ 144463 w 92"/>
              <a:gd name="T3" fmla="*/ 0 h 33"/>
              <a:gd name="T4" fmla="*/ 144463 w 92"/>
              <a:gd name="T5" fmla="*/ 52339 h 33"/>
              <a:gd name="T6" fmla="*/ 0 w 92"/>
              <a:gd name="T7" fmla="*/ 52339 h 33"/>
              <a:gd name="T8" fmla="*/ 0 w 92"/>
              <a:gd name="T9" fmla="*/ 0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"/>
              <a:gd name="T16" fmla="*/ 0 h 33"/>
              <a:gd name="T17" fmla="*/ 92 w 92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" h="33">
                <a:moveTo>
                  <a:pt x="0" y="0"/>
                </a:moveTo>
                <a:lnTo>
                  <a:pt x="91" y="0"/>
                </a:lnTo>
                <a:lnTo>
                  <a:pt x="91" y="32"/>
                </a:ln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5" name="Freeform 625"/>
          <p:cNvSpPr>
            <a:spLocks/>
          </p:cNvSpPr>
          <p:nvPr/>
        </p:nvSpPr>
        <p:spPr bwMode="auto">
          <a:xfrm>
            <a:off x="2057400" y="6629400"/>
            <a:ext cx="141288" cy="53975"/>
          </a:xfrm>
          <a:custGeom>
            <a:avLst/>
            <a:gdLst>
              <a:gd name="T0" fmla="*/ 0 w 89"/>
              <a:gd name="T1" fmla="*/ 0 h 33"/>
              <a:gd name="T2" fmla="*/ 139700 w 89"/>
              <a:gd name="T3" fmla="*/ 0 h 33"/>
              <a:gd name="T4" fmla="*/ 139700 w 89"/>
              <a:gd name="T5" fmla="*/ 52339 h 33"/>
              <a:gd name="T6" fmla="*/ 0 w 89"/>
              <a:gd name="T7" fmla="*/ 52339 h 33"/>
              <a:gd name="T8" fmla="*/ 0 w 89"/>
              <a:gd name="T9" fmla="*/ 0 h 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33"/>
              <a:gd name="T17" fmla="*/ 89 w 89"/>
              <a:gd name="T18" fmla="*/ 33 h 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33">
                <a:moveTo>
                  <a:pt x="0" y="0"/>
                </a:moveTo>
                <a:lnTo>
                  <a:pt x="88" y="0"/>
                </a:lnTo>
                <a:lnTo>
                  <a:pt x="88" y="32"/>
                </a:lnTo>
                <a:lnTo>
                  <a:pt x="0" y="3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6" name="Rectangle 626"/>
          <p:cNvSpPr>
            <a:spLocks noChangeArrowheads="1"/>
          </p:cNvSpPr>
          <p:nvPr/>
        </p:nvSpPr>
        <p:spPr bwMode="auto">
          <a:xfrm>
            <a:off x="1676400" y="6621463"/>
            <a:ext cx="8461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400" b="0">
                <a:solidFill>
                  <a:srgbClr val="000000"/>
                </a:solidFill>
                <a:latin typeface="Arial" charset="0"/>
              </a:rPr>
              <a:t>0                   200 M</a:t>
            </a:r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27" name="Rectangle 638"/>
          <p:cNvSpPr>
            <a:spLocks noChangeArrowheads="1"/>
          </p:cNvSpPr>
          <p:nvPr/>
        </p:nvSpPr>
        <p:spPr bwMode="auto">
          <a:xfrm>
            <a:off x="3751263" y="3005138"/>
            <a:ext cx="88265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NEBRASKA</a:t>
            </a:r>
          </a:p>
        </p:txBody>
      </p:sp>
      <p:sp>
        <p:nvSpPr>
          <p:cNvPr id="2328" name="Rectangle 639"/>
          <p:cNvSpPr>
            <a:spLocks noChangeArrowheads="1"/>
          </p:cNvSpPr>
          <p:nvPr/>
        </p:nvSpPr>
        <p:spPr bwMode="auto">
          <a:xfrm>
            <a:off x="6276975" y="2441575"/>
            <a:ext cx="847725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MICHIGAN</a:t>
            </a:r>
          </a:p>
        </p:txBody>
      </p:sp>
      <p:sp>
        <p:nvSpPr>
          <p:cNvPr id="2329" name="Rectangle 640"/>
          <p:cNvSpPr>
            <a:spLocks noChangeArrowheads="1"/>
          </p:cNvSpPr>
          <p:nvPr/>
        </p:nvSpPr>
        <p:spPr bwMode="auto">
          <a:xfrm>
            <a:off x="8570913" y="3565525"/>
            <a:ext cx="92233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MARYLAND</a:t>
            </a:r>
          </a:p>
        </p:txBody>
      </p:sp>
      <p:sp>
        <p:nvSpPr>
          <p:cNvPr id="2330" name="Rectangle 641"/>
          <p:cNvSpPr>
            <a:spLocks noChangeArrowheads="1"/>
          </p:cNvSpPr>
          <p:nvPr/>
        </p:nvSpPr>
        <p:spPr bwMode="auto">
          <a:xfrm>
            <a:off x="8570913" y="3322638"/>
            <a:ext cx="898525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DELAWARE</a:t>
            </a:r>
          </a:p>
        </p:txBody>
      </p:sp>
      <p:sp>
        <p:nvSpPr>
          <p:cNvPr id="2331" name="Line 642"/>
          <p:cNvSpPr>
            <a:spLocks noChangeShapeType="1"/>
          </p:cNvSpPr>
          <p:nvPr/>
        </p:nvSpPr>
        <p:spPr bwMode="auto">
          <a:xfrm flipH="1" flipV="1">
            <a:off x="8648700" y="2681288"/>
            <a:ext cx="230188" cy="3222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2" name="Line 643"/>
          <p:cNvSpPr>
            <a:spLocks noChangeShapeType="1"/>
          </p:cNvSpPr>
          <p:nvPr/>
        </p:nvSpPr>
        <p:spPr bwMode="auto">
          <a:xfrm>
            <a:off x="8343900" y="3565525"/>
            <a:ext cx="382588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3" name="Line 644"/>
          <p:cNvSpPr>
            <a:spLocks noChangeShapeType="1"/>
          </p:cNvSpPr>
          <p:nvPr/>
        </p:nvSpPr>
        <p:spPr bwMode="auto">
          <a:xfrm>
            <a:off x="8343900" y="3322638"/>
            <a:ext cx="382588" cy="1603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4" name="Line 645"/>
          <p:cNvSpPr>
            <a:spLocks noChangeShapeType="1"/>
          </p:cNvSpPr>
          <p:nvPr/>
        </p:nvSpPr>
        <p:spPr bwMode="auto">
          <a:xfrm>
            <a:off x="8420100" y="3082925"/>
            <a:ext cx="382588" cy="1603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5" name="Rectangle 646"/>
          <p:cNvSpPr>
            <a:spLocks noChangeArrowheads="1"/>
          </p:cNvSpPr>
          <p:nvPr/>
        </p:nvSpPr>
        <p:spPr bwMode="auto">
          <a:xfrm>
            <a:off x="8955088" y="2520950"/>
            <a:ext cx="7223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RHODE</a:t>
            </a:r>
          </a:p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ISLAND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36" name="Line 647"/>
          <p:cNvSpPr>
            <a:spLocks noChangeShapeType="1"/>
          </p:cNvSpPr>
          <p:nvPr/>
        </p:nvSpPr>
        <p:spPr bwMode="auto">
          <a:xfrm>
            <a:off x="8802688" y="2601913"/>
            <a:ext cx="306387" cy="1603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7" name="Rectangle 648"/>
          <p:cNvSpPr>
            <a:spLocks noChangeArrowheads="1"/>
          </p:cNvSpPr>
          <p:nvPr/>
        </p:nvSpPr>
        <p:spPr bwMode="auto">
          <a:xfrm>
            <a:off x="8870950" y="2209800"/>
            <a:ext cx="118745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MASSACHUSETTS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38" name="Line 649"/>
          <p:cNvSpPr>
            <a:spLocks noChangeShapeType="1"/>
          </p:cNvSpPr>
          <p:nvPr/>
        </p:nvSpPr>
        <p:spPr bwMode="auto">
          <a:xfrm flipV="1">
            <a:off x="8802688" y="2362200"/>
            <a:ext cx="265112" cy="793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9" name="Line 650"/>
          <p:cNvSpPr>
            <a:spLocks noChangeShapeType="1"/>
          </p:cNvSpPr>
          <p:nvPr/>
        </p:nvSpPr>
        <p:spPr bwMode="auto">
          <a:xfrm flipV="1">
            <a:off x="8726488" y="2133600"/>
            <a:ext cx="417512" cy="682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0" name="Rectangle 651"/>
          <p:cNvSpPr>
            <a:spLocks noChangeArrowheads="1"/>
          </p:cNvSpPr>
          <p:nvPr/>
        </p:nvSpPr>
        <p:spPr bwMode="auto">
          <a:xfrm>
            <a:off x="8915400" y="1981200"/>
            <a:ext cx="11604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  <a:latin typeface="Arial" charset="0"/>
              </a:rPr>
              <a:t>NEW HAMPSHIRE</a:t>
            </a:r>
            <a:endParaRPr lang="en-US" altLang="en-US" sz="700" b="0">
              <a:solidFill>
                <a:srgbClr val="000000"/>
              </a:solidFill>
            </a:endParaRPr>
          </a:p>
        </p:txBody>
      </p:sp>
      <p:sp>
        <p:nvSpPr>
          <p:cNvPr id="2341" name="Rectangle 652"/>
          <p:cNvSpPr>
            <a:spLocks noChangeArrowheads="1"/>
          </p:cNvSpPr>
          <p:nvPr/>
        </p:nvSpPr>
        <p:spPr bwMode="auto">
          <a:xfrm>
            <a:off x="7500938" y="1560513"/>
            <a:ext cx="839787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</a:rPr>
              <a:t>VERMONT</a:t>
            </a:r>
          </a:p>
        </p:txBody>
      </p:sp>
      <p:sp>
        <p:nvSpPr>
          <p:cNvPr id="2342" name="Line 653"/>
          <p:cNvSpPr>
            <a:spLocks noChangeShapeType="1"/>
          </p:cNvSpPr>
          <p:nvPr/>
        </p:nvSpPr>
        <p:spPr bwMode="auto">
          <a:xfrm flipH="1" flipV="1">
            <a:off x="8113713" y="1719263"/>
            <a:ext cx="382587" cy="3222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3" name="Rectangle 654"/>
          <p:cNvSpPr>
            <a:spLocks noChangeArrowheads="1"/>
          </p:cNvSpPr>
          <p:nvPr/>
        </p:nvSpPr>
        <p:spPr bwMode="auto">
          <a:xfrm>
            <a:off x="7731125" y="2363788"/>
            <a:ext cx="876300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700" b="0">
                <a:solidFill>
                  <a:srgbClr val="000000"/>
                </a:solidFill>
              </a:rPr>
              <a:t>NEW YORK</a:t>
            </a:r>
          </a:p>
        </p:txBody>
      </p:sp>
      <p:sp>
        <p:nvSpPr>
          <p:cNvPr id="2344" name="Freeform 659"/>
          <p:cNvSpPr>
            <a:spLocks/>
          </p:cNvSpPr>
          <p:nvPr/>
        </p:nvSpPr>
        <p:spPr bwMode="auto">
          <a:xfrm>
            <a:off x="838200" y="7162800"/>
            <a:ext cx="144463" cy="53975"/>
          </a:xfrm>
          <a:custGeom>
            <a:avLst/>
            <a:gdLst>
              <a:gd name="T0" fmla="*/ 0 w 91"/>
              <a:gd name="T1" fmla="*/ 0 h 32"/>
              <a:gd name="T2" fmla="*/ 142875 w 91"/>
              <a:gd name="T3" fmla="*/ 0 h 32"/>
              <a:gd name="T4" fmla="*/ 142875 w 91"/>
              <a:gd name="T5" fmla="*/ 52288 h 32"/>
              <a:gd name="T6" fmla="*/ 0 w 91"/>
              <a:gd name="T7" fmla="*/ 52288 h 32"/>
              <a:gd name="T8" fmla="*/ 0 w 91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32"/>
              <a:gd name="T17" fmla="*/ 91 w 91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32">
                <a:moveTo>
                  <a:pt x="0" y="0"/>
                </a:moveTo>
                <a:lnTo>
                  <a:pt x="90" y="0"/>
                </a:lnTo>
                <a:lnTo>
                  <a:pt x="9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" name="Freeform 660"/>
          <p:cNvSpPr>
            <a:spLocks/>
          </p:cNvSpPr>
          <p:nvPr/>
        </p:nvSpPr>
        <p:spPr bwMode="auto">
          <a:xfrm>
            <a:off x="685800" y="7162800"/>
            <a:ext cx="142875" cy="53975"/>
          </a:xfrm>
          <a:custGeom>
            <a:avLst/>
            <a:gdLst>
              <a:gd name="T0" fmla="*/ 0 w 89"/>
              <a:gd name="T1" fmla="*/ 0 h 32"/>
              <a:gd name="T2" fmla="*/ 141270 w 89"/>
              <a:gd name="T3" fmla="*/ 0 h 32"/>
              <a:gd name="T4" fmla="*/ 141270 w 89"/>
              <a:gd name="T5" fmla="*/ 52288 h 32"/>
              <a:gd name="T6" fmla="*/ 0 w 89"/>
              <a:gd name="T7" fmla="*/ 52288 h 32"/>
              <a:gd name="T8" fmla="*/ 0 w 89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"/>
              <a:gd name="T16" fmla="*/ 0 h 32"/>
              <a:gd name="T17" fmla="*/ 89 w 89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" h="32">
                <a:moveTo>
                  <a:pt x="0" y="0"/>
                </a:moveTo>
                <a:lnTo>
                  <a:pt x="88" y="0"/>
                </a:lnTo>
                <a:lnTo>
                  <a:pt x="88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6" name="Freeform 661"/>
          <p:cNvSpPr>
            <a:spLocks/>
          </p:cNvSpPr>
          <p:nvPr/>
        </p:nvSpPr>
        <p:spPr bwMode="auto">
          <a:xfrm>
            <a:off x="533400" y="7162800"/>
            <a:ext cx="144463" cy="53975"/>
          </a:xfrm>
          <a:custGeom>
            <a:avLst/>
            <a:gdLst>
              <a:gd name="T0" fmla="*/ 0 w 91"/>
              <a:gd name="T1" fmla="*/ 0 h 32"/>
              <a:gd name="T2" fmla="*/ 142875 w 91"/>
              <a:gd name="T3" fmla="*/ 0 h 32"/>
              <a:gd name="T4" fmla="*/ 142875 w 91"/>
              <a:gd name="T5" fmla="*/ 52288 h 32"/>
              <a:gd name="T6" fmla="*/ 0 w 91"/>
              <a:gd name="T7" fmla="*/ 52288 h 32"/>
              <a:gd name="T8" fmla="*/ 0 w 91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32"/>
              <a:gd name="T17" fmla="*/ 91 w 91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32">
                <a:moveTo>
                  <a:pt x="0" y="0"/>
                </a:moveTo>
                <a:lnTo>
                  <a:pt x="90" y="0"/>
                </a:lnTo>
                <a:lnTo>
                  <a:pt x="9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7" name="Rectangle 662"/>
          <p:cNvSpPr>
            <a:spLocks noChangeArrowheads="1"/>
          </p:cNvSpPr>
          <p:nvPr/>
        </p:nvSpPr>
        <p:spPr bwMode="auto">
          <a:xfrm>
            <a:off x="304800" y="6934200"/>
            <a:ext cx="1198563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642" tIns="100822" rIns="201642" bIns="100822">
            <a:spAutoFit/>
          </a:bodyPr>
          <a:lstStyle>
            <a:lvl1pPr defTabSz="3919538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3919538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3919538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sz="400" b="0">
                <a:solidFill>
                  <a:srgbClr val="000000"/>
                </a:solidFill>
                <a:latin typeface="Arial" charset="0"/>
              </a:rPr>
              <a:t>0       100     200     300    MILES</a:t>
            </a:r>
            <a:endParaRPr lang="en-US" altLang="en-US" sz="400" b="0">
              <a:solidFill>
                <a:srgbClr val="000000"/>
              </a:solidFill>
            </a:endParaRPr>
          </a:p>
        </p:txBody>
      </p:sp>
      <p:sp>
        <p:nvSpPr>
          <p:cNvPr id="2348" name="Freeform 663"/>
          <p:cNvSpPr>
            <a:spLocks/>
          </p:cNvSpPr>
          <p:nvPr/>
        </p:nvSpPr>
        <p:spPr bwMode="auto">
          <a:xfrm>
            <a:off x="990600" y="7162800"/>
            <a:ext cx="144463" cy="53975"/>
          </a:xfrm>
          <a:custGeom>
            <a:avLst/>
            <a:gdLst>
              <a:gd name="T0" fmla="*/ 0 w 91"/>
              <a:gd name="T1" fmla="*/ 0 h 32"/>
              <a:gd name="T2" fmla="*/ 142875 w 91"/>
              <a:gd name="T3" fmla="*/ 0 h 32"/>
              <a:gd name="T4" fmla="*/ 142875 w 91"/>
              <a:gd name="T5" fmla="*/ 52288 h 32"/>
              <a:gd name="T6" fmla="*/ 0 w 91"/>
              <a:gd name="T7" fmla="*/ 52288 h 32"/>
              <a:gd name="T8" fmla="*/ 0 w 91"/>
              <a:gd name="T9" fmla="*/ 0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32"/>
              <a:gd name="T17" fmla="*/ 91 w 91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32">
                <a:moveTo>
                  <a:pt x="0" y="0"/>
                </a:moveTo>
                <a:lnTo>
                  <a:pt x="90" y="0"/>
                </a:lnTo>
                <a:lnTo>
                  <a:pt x="90" y="31"/>
                </a:lnTo>
                <a:lnTo>
                  <a:pt x="0" y="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73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Lucent User</dc:creator>
  <cp:lastModifiedBy>DeAnn Sullivan</cp:lastModifiedBy>
  <cp:revision>17</cp:revision>
  <cp:lastPrinted>1998-08-28T15:35:52Z</cp:lastPrinted>
  <dcterms:created xsi:type="dcterms:W3CDTF">1998-09-22T19:50:42Z</dcterms:created>
  <dcterms:modified xsi:type="dcterms:W3CDTF">2016-10-03T19:52:24Z</dcterms:modified>
</cp:coreProperties>
</file>