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6"/>
  </p:notesMasterIdLst>
  <p:handoutMasterIdLst>
    <p:handoutMasterId r:id="rId27"/>
  </p:handoutMasterIdLst>
  <p:sldIdLst>
    <p:sldId id="361" r:id="rId4"/>
    <p:sldId id="357" r:id="rId5"/>
    <p:sldId id="369" r:id="rId6"/>
    <p:sldId id="373" r:id="rId7"/>
    <p:sldId id="372" r:id="rId8"/>
    <p:sldId id="371" r:id="rId9"/>
    <p:sldId id="375" r:id="rId10"/>
    <p:sldId id="368" r:id="rId11"/>
    <p:sldId id="377" r:id="rId12"/>
    <p:sldId id="379" r:id="rId13"/>
    <p:sldId id="382" r:id="rId14"/>
    <p:sldId id="380" r:id="rId15"/>
    <p:sldId id="381" r:id="rId16"/>
    <p:sldId id="383" r:id="rId17"/>
    <p:sldId id="376" r:id="rId18"/>
    <p:sldId id="362" r:id="rId19"/>
    <p:sldId id="363" r:id="rId20"/>
    <p:sldId id="338" r:id="rId21"/>
    <p:sldId id="364" r:id="rId22"/>
    <p:sldId id="365" r:id="rId23"/>
    <p:sldId id="366" r:id="rId24"/>
    <p:sldId id="367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34" y="8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/>
            </a:lvl1pPr>
          </a:lstStyle>
          <a:p>
            <a:pPr>
              <a:defRPr/>
            </a:pPr>
            <a:fld id="{B5F4415C-DF7E-453A-9CF7-5FDC651D8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/>
            </a:lvl1pPr>
          </a:lstStyle>
          <a:p>
            <a:pPr>
              <a:defRPr/>
            </a:pPr>
            <a:fld id="{654DC241-2A47-4EE0-97A0-A0182BBD2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8B61C3E1-F19E-4BC6-BC80-221249046EA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47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6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2359277-2BC6-4A8E-A734-E3858B9DF8E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1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24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2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2359277-2BC6-4A8E-A734-E3858B9DF8E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327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BC18C44-BFA2-4B83-B0AA-4252038014A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6E71715-C225-442D-8B9D-7513641ED360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87144225-2D9E-44CB-8B4B-6BB9D981C4D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2359277-2BC6-4A8E-A734-E3858B9DF8E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DD4105BF-C5CD-4176-BA6A-3CD8A5A3225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843E4A07-AC83-40BB-98C2-FEA47BD4C757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4B851696-2843-4748-BBE0-BCDB56CD95B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76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0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2359277-2BC6-4A8E-A734-E3858B9DF8E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21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7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8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2359277-2BC6-4A8E-A734-E3858B9DF8E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0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66AA60-D1B8-479E-ACDD-4D5EEF460C2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4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88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54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8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1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09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53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1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69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797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65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9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35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3735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17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74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80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34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10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2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7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7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2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3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9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42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D85C6BBD-0309-4DBF-B0CB-F18B1F485FAB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30" r:id="rId14"/>
    <p:sldLayoutId id="214748383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12478C7C-FA88-4D1D-B8DC-86C3DCFC6144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tary.org/myrotary/en/news-media/magazines/rotarian" TargetMode="External"/><Relationship Id="rId3" Type="http://schemas.openxmlformats.org/officeDocument/2006/relationships/hyperlink" Target="https://www.rotary.org/myrotary/en" TargetMode="External"/><Relationship Id="rId7" Type="http://schemas.openxmlformats.org/officeDocument/2006/relationships/hyperlink" Target="https://www.youtube.com/user/RotaryInternation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tarypeacecenternc.org/" TargetMode="External"/><Relationship Id="rId11" Type="http://schemas.openxmlformats.org/officeDocument/2006/relationships/hyperlink" Target="http://www.endpolio.org/" TargetMode="External"/><Relationship Id="rId5" Type="http://schemas.openxmlformats.org/officeDocument/2006/relationships/hyperlink" Target="http://www.graphics-for-rotarians.org/" TargetMode="External"/><Relationship Id="rId10" Type="http://schemas.openxmlformats.org/officeDocument/2006/relationships/hyperlink" Target="http://csrye.org/" TargetMode="External"/><Relationship Id="rId4" Type="http://schemas.openxmlformats.org/officeDocument/2006/relationships/hyperlink" Target="https://brandcenter.rotary.org/en-GB" TargetMode="External"/><Relationship Id="rId9" Type="http://schemas.openxmlformats.org/officeDocument/2006/relationships/hyperlink" Target="http://portal.clubrunner.ca/60077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1595163847383932/" TargetMode="External"/><Relationship Id="rId13" Type="http://schemas.openxmlformats.org/officeDocument/2006/relationships/hyperlink" Target="https://www.facebook.com/RotarianEvanBurrell/?fref=nf" TargetMode="External"/><Relationship Id="rId3" Type="http://schemas.openxmlformats.org/officeDocument/2006/relationships/hyperlink" Target="https://www.facebook.com/rotary/?fref=nf" TargetMode="External"/><Relationship Id="rId7" Type="http://schemas.openxmlformats.org/officeDocument/2006/relationships/hyperlink" Target="https://www.facebook.com/interactofficial/?fref=ts" TargetMode="External"/><Relationship Id="rId12" Type="http://schemas.openxmlformats.org/officeDocument/2006/relationships/hyperlink" Target="https://www.facebook.com/JohnHewko/?fref=photo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www.facebook.com/EndPolioNow/?fref=n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rotaractor/?fref=ts" TargetMode="External"/><Relationship Id="rId11" Type="http://schemas.openxmlformats.org/officeDocument/2006/relationships/hyperlink" Target="https://www.facebook.com/RotaryPresident/?fref=ts" TargetMode="External"/><Relationship Id="rId5" Type="http://schemas.openxmlformats.org/officeDocument/2006/relationships/hyperlink" Target="https://www.facebook.com/groups/178107885592985/" TargetMode="External"/><Relationship Id="rId15" Type="http://schemas.openxmlformats.org/officeDocument/2006/relationships/hyperlink" Target="https://www.facebook.com/BeingRotarian?hc_location=ufi" TargetMode="External"/><Relationship Id="rId10" Type="http://schemas.openxmlformats.org/officeDocument/2006/relationships/hyperlink" Target="http://www.facebook.com/rosnf" TargetMode="External"/><Relationship Id="rId4" Type="http://schemas.openxmlformats.org/officeDocument/2006/relationships/hyperlink" Target="https://www.facebook.com/rotarydistrict6310/?fref=ts" TargetMode="External"/><Relationship Id="rId9" Type="http://schemas.openxmlformats.org/officeDocument/2006/relationships/hyperlink" Target="https://www.facebook.com/groups/rosnf/" TargetMode="External"/><Relationship Id="rId14" Type="http://schemas.openxmlformats.org/officeDocument/2006/relationships/hyperlink" Target="https://www.facebook.com/mark.huddleston.980?fref=n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38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4400" dirty="0">
                <a:solidFill>
                  <a:schemeClr val="bg1"/>
                </a:solidFill>
                <a:latin typeface="Arial Narrow Bold" panose="020B0706020202030204" pitchFamily="34" charset="0"/>
              </a:rPr>
              <a:t>SOCIAL MEDIA: WHAT CAN WE DO?</a:t>
            </a:r>
          </a:p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Website and Social Media</a:t>
            </a:r>
          </a:p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Jenny Kendrick, Midland Rotary Club, jakendrick@outlook.com</a:t>
            </a:r>
          </a:p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May 20, 2016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CLUB FACEBOOK PAGE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3200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Midland Rotary posts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Local Rotary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Meeting photos and information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Upcoming events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Shares posts from RI, District, etc.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Share posts regarding city happenings, weather, businesses your Rotarians participate in</a:t>
            </a:r>
          </a:p>
          <a:p>
            <a:pPr marL="0" indent="0" eaLnBrk="1" hangingPunct="1">
              <a:buNone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Discussion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85800"/>
            <a:ext cx="4580849" cy="4861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621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FACEBOOK PAGE DIMENSIONS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3200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Facebook Cover Photo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Dimensions are 399 x 150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Loads faster as a JPG file that is 851  315 and less than 180 kilobytes</a:t>
            </a:r>
          </a:p>
          <a:p>
            <a:pPr marL="0" indent="0" eaLnBrk="1" hangingPunct="1">
              <a:buNone/>
            </a:pPr>
            <a:endParaRPr lang="en-US" altLang="en-US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Facebook Profile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Dimensions are 160 x 160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Loads best at 180 x 180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Located 16 pixels from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leftand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176 pixels from top of Cover Photo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5426" b="7614"/>
          <a:stretch/>
        </p:blipFill>
        <p:spPr>
          <a:xfrm>
            <a:off x="4130335" y="700881"/>
            <a:ext cx="4785065" cy="5547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086100" y="1779551"/>
            <a:ext cx="1143000" cy="27801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90800" y="2971800"/>
            <a:ext cx="1752600" cy="83820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518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dirty="0">
                <a:latin typeface="Arial Narrow" panose="020B0606020202030204" pitchFamily="34" charset="0"/>
              </a:rPr>
              <a:t>          TWITTER, INSTAGRAM, PINTEREST?</a:t>
            </a:r>
          </a:p>
        </p:txBody>
      </p:sp>
    </p:spTree>
    <p:extLst>
      <p:ext uri="{BB962C8B-B14F-4D97-AF65-F5344CB8AC3E}">
        <p14:creationId xmlns:p14="http://schemas.microsoft.com/office/powerpoint/2010/main" val="32104144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CLUB TWITTER, INSTAGRAM, PINTEREST PAGE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4267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Twitter Header Photo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1500 x 500 pixels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Twitter Profile Photo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1500 x 500 pixels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Photos can be JPG, GIF, or PNG</a:t>
            </a:r>
          </a:p>
          <a:p>
            <a:pPr marL="0" indent="0" eaLnBrk="1" hangingPunct="1">
              <a:buNone/>
            </a:pPr>
            <a:endParaRPr lang="en-US" altLang="en-US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Instagram Photo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Square: 1080 x 1080 pixels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GIF, or PNG</a:t>
            </a:r>
          </a:p>
          <a:p>
            <a:pPr marL="0" indent="0" eaLnBrk="1" hangingPunct="1">
              <a:buNone/>
            </a:pPr>
            <a:endParaRPr lang="en-US" altLang="en-US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1156"/>
          <a:stretch/>
        </p:blipFill>
        <p:spPr>
          <a:xfrm>
            <a:off x="4343400" y="719169"/>
            <a:ext cx="4521906" cy="2252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156294"/>
            <a:ext cx="4521906" cy="3309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062502" y="1295400"/>
            <a:ext cx="2705100" cy="6826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09900" y="1714501"/>
            <a:ext cx="2757702" cy="66041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390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SOCIAL MEDIA CHEAT 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33400"/>
            <a:ext cx="4699252" cy="5852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5199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>
                <a:latin typeface="Arial Narrow" panose="020B0606020202030204" pitchFamily="34" charset="0"/>
              </a:rPr>
              <a:t>          RESOURCES</a:t>
            </a:r>
          </a:p>
        </p:txBody>
      </p:sp>
    </p:spTree>
    <p:extLst>
      <p:ext uri="{BB962C8B-B14F-4D97-AF65-F5344CB8AC3E}">
        <p14:creationId xmlns:p14="http://schemas.microsoft.com/office/powerpoint/2010/main" val="17544404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09600"/>
            <a:ext cx="3627438" cy="579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“MY ROTARY”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9248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Offers Numerous Resources for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Websites, Social Media, Newsletters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1600" dirty="0">
              <a:latin typeface="Georgia" panose="0204050205040502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Georgia" panose="02040502050405020303" pitchFamily="18" charset="0"/>
              </a:rPr>
              <a:t>	Stories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Georgia" panose="02040502050405020303" pitchFamily="18" charset="0"/>
              </a:rPr>
              <a:t>	Story Spotlights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Georgia" panose="02040502050405020303" pitchFamily="18" charset="0"/>
              </a:rPr>
              <a:t>	Announcements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Georgia" panose="02040502050405020303" pitchFamily="18" charset="0"/>
              </a:rPr>
              <a:t>	What’s New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Georgia" panose="02040502050405020303" pitchFamily="18" charset="0"/>
              </a:rPr>
              <a:t>	Brand Central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6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latin typeface="Georgia" panose="02040502050405020303" pitchFamily="18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SIGNING UP FOR “MY ROTARY”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924800" cy="48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6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Go to </a:t>
            </a:r>
            <a:r>
              <a:rPr lang="en-US" altLang="en-US" sz="1600" dirty="0">
                <a:latin typeface="Georgia" panose="02040502050405020303" pitchFamily="18" charset="0"/>
                <a:hlinkClick r:id="rId3"/>
              </a:rPr>
              <a:t>www.rotary.org</a:t>
            </a:r>
            <a:r>
              <a:rPr lang="en-US" altLang="en-US" sz="1600" dirty="0">
                <a:latin typeface="Georgia" panose="02040502050405020303" pitchFamily="18" charset="0"/>
              </a:rPr>
              <a:t> and click on “My Rotary”.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Click on “Sign In/Register”.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If you are a first time user, click on “Create an Account”.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Fill in the account registration information (your name and e-mail) and click “Continue”.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You will be informed that an e-mail has been sent to you.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Check your e-mail for the address you provided in the step above. You will receive this message. “Click on the blue link  (</a:t>
            </a:r>
            <a:r>
              <a:rPr lang="en-US" altLang="en-US" sz="1600" dirty="0" err="1">
                <a:latin typeface="Georgia" panose="02040502050405020303" pitchFamily="18" charset="0"/>
              </a:rPr>
              <a:t>Activiate</a:t>
            </a:r>
            <a:r>
              <a:rPr lang="en-US" altLang="en-US" sz="1600" dirty="0">
                <a:latin typeface="Georgia" panose="02040502050405020303" pitchFamily="18" charset="0"/>
              </a:rPr>
              <a:t> my account) to finalize the process.”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Fill in all the mandatory information and click on “Create Account”.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Click on “Continue”.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latin typeface="Georgia" panose="02040502050405020303" pitchFamily="18" charset="0"/>
              </a:rPr>
              <a:t>Congratulations! You have created your “My Rotary” account.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6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BRAND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4232275" cy="4419600"/>
          </a:xfrm>
        </p:spPr>
        <p:txBody>
          <a:bodyPr lIns="0" tIns="0" rIns="0" bIns="0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Offers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Logos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	Foundation Logos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	President’s Theme Logos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	Club Logos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	Program Logos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Photos to display for each area of service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Templates for letters, newsletters, PowerPoint presentations</a:t>
            </a:r>
            <a:endParaRPr lang="en-US" sz="20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63575"/>
            <a:ext cx="4108450" cy="588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BRAND CENTRAL</a:t>
            </a:r>
          </a:p>
        </p:txBody>
      </p:sp>
      <p:pic>
        <p:nvPicPr>
          <p:cNvPr id="29699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0500"/>
            <a:ext cx="2703512" cy="101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382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398588"/>
            <a:ext cx="2855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5576888"/>
            <a:ext cx="2362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86413"/>
            <a:ext cx="28844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5375"/>
            <a:ext cx="3962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73550"/>
            <a:ext cx="10937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74320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222750"/>
            <a:ext cx="1035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210050"/>
            <a:ext cx="10445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663" y="4424998"/>
            <a:ext cx="2133155" cy="147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0778" y="2623376"/>
            <a:ext cx="1319777" cy="13567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dirty="0">
                <a:latin typeface="Arial Narrow" panose="020B0606020202030204" pitchFamily="34" charset="0"/>
              </a:rPr>
              <a:t>      WEBSITES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28" y="3224149"/>
            <a:ext cx="1691799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BRAND CENTRAL</a:t>
            </a: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416300"/>
            <a:ext cx="1924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875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20093"/>
            <a:ext cx="12874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8" y="4243387"/>
            <a:ext cx="1189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90549"/>
            <a:ext cx="54483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MEDIA LINKS -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50" dirty="0"/>
              <a:t> 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Rotary International:  </a:t>
            </a:r>
            <a:r>
              <a:rPr lang="en-US" sz="1600" u="sng" dirty="0">
                <a:hlinkClick r:id="rId3"/>
              </a:rPr>
              <a:t>https://www.rotary.org/myrotary/en</a:t>
            </a:r>
            <a:endParaRPr lang="en-US" sz="1600" u="sng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Brand Center:  </a:t>
            </a:r>
            <a:r>
              <a:rPr lang="en-US" sz="1600" u="sng" dirty="0">
                <a:hlinkClick r:id="rId4"/>
              </a:rPr>
              <a:t>https://brandcenter.rotary.org/en-GB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Official Graphics:  </a:t>
            </a:r>
            <a:r>
              <a:rPr lang="en-US" sz="1600" u="sng" dirty="0">
                <a:hlinkClick r:id="rId5"/>
              </a:rPr>
              <a:t>http://www.graphics-for-rotarians.org/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My Rotary:  </a:t>
            </a:r>
            <a:r>
              <a:rPr lang="en-US" sz="1600" u="sng" dirty="0">
                <a:hlinkClick r:id="rId3"/>
              </a:rPr>
              <a:t>https://www.rotary.org/myrotary/en</a:t>
            </a:r>
            <a:endParaRPr lang="en-US" sz="1600" u="sng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1600" b="1" dirty="0"/>
              <a:t>Rotary Peace Center:  </a:t>
            </a:r>
            <a:r>
              <a:rPr lang="en-US" sz="1600" u="sng" dirty="0">
                <a:hlinkClick r:id="rId6"/>
              </a:rPr>
              <a:t>http://rotarypeacecenternc.org/</a:t>
            </a:r>
            <a:endParaRPr lang="en-US" sz="1600" u="sng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1600" b="1" dirty="0"/>
              <a:t>Rotary International YouTube Videos:  </a:t>
            </a:r>
            <a:r>
              <a:rPr lang="en-US" sz="1600" u="sng" dirty="0">
                <a:hlinkClick r:id="rId7"/>
              </a:rPr>
              <a:t>https://www.youtube.com/user/RotaryInternational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The Rotarian Magazine</a:t>
            </a:r>
            <a:r>
              <a:rPr lang="en-US" sz="1600" dirty="0"/>
              <a:t>:  </a:t>
            </a:r>
            <a:r>
              <a:rPr lang="en-US" sz="1600" u="sng" dirty="0">
                <a:hlinkClick r:id="rId8"/>
              </a:rPr>
              <a:t>https://www.rotary.org/myrotary/en/news-media/magazines/rotarian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District 6310:</a:t>
            </a:r>
            <a:r>
              <a:rPr lang="en-US" sz="1600" dirty="0"/>
              <a:t>  </a:t>
            </a:r>
            <a:r>
              <a:rPr lang="en-US" sz="1600" u="sng" dirty="0">
                <a:hlinkClick r:id="rId9"/>
              </a:rPr>
              <a:t>http://portal.clubrunner.ca/60077/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Central States RYE:</a:t>
            </a:r>
            <a:r>
              <a:rPr lang="en-US" sz="1600" dirty="0"/>
              <a:t>  </a:t>
            </a:r>
            <a:r>
              <a:rPr lang="en-US" sz="1600" u="sng" dirty="0">
                <a:hlinkClick r:id="rId10"/>
              </a:rPr>
              <a:t>http://csrye.org/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End polio</a:t>
            </a:r>
            <a:r>
              <a:rPr lang="en-US" sz="1600" u="sng" dirty="0"/>
              <a:t>:  </a:t>
            </a:r>
            <a:r>
              <a:rPr lang="en-US" sz="1600" u="sng" dirty="0">
                <a:hlinkClick r:id="rId11"/>
              </a:rPr>
              <a:t>http://www.endpolio.org/</a:t>
            </a:r>
            <a:endParaRPr lang="en-US" sz="1600" u="sng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MEDIA LINKS –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953000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Rotary International: </a:t>
            </a:r>
            <a:r>
              <a:rPr lang="en-US" sz="1400" u="sng" dirty="0">
                <a:hlinkClick r:id="rId3"/>
              </a:rPr>
              <a:t>https://www.facebook.com/rotary/?fref=nf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Rotary District 6310: </a:t>
            </a:r>
            <a:r>
              <a:rPr lang="en-US" sz="1400" u="sng" dirty="0">
                <a:hlinkClick r:id="rId4"/>
              </a:rPr>
              <a:t>https://www.facebook.com/rotarydistrict6310/?fref=ts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RYE District 6310:</a:t>
            </a:r>
            <a:r>
              <a:rPr lang="en-US" sz="1400" dirty="0"/>
              <a:t>  </a:t>
            </a:r>
            <a:r>
              <a:rPr lang="en-US" sz="1400" u="sng" dirty="0">
                <a:hlinkClick r:id="rId5"/>
              </a:rPr>
              <a:t>https://www.facebook.com/groups/178107885592985/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Rotaract: </a:t>
            </a:r>
            <a:r>
              <a:rPr lang="en-US" sz="1400" u="sng" dirty="0">
                <a:hlinkClick r:id="rId6"/>
              </a:rPr>
              <a:t>https://www.facebook.com/rotaractor/?fref=ts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Interact:</a:t>
            </a:r>
            <a:r>
              <a:rPr lang="en-US" sz="1400" dirty="0"/>
              <a:t>  </a:t>
            </a:r>
            <a:r>
              <a:rPr lang="en-US" sz="1400" u="sng" dirty="0">
                <a:hlinkClick r:id="rId7"/>
              </a:rPr>
              <a:t>https://www.facebook.com/interactofficial/?fref=ts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Rotary Resources - Graphics &amp; Images:  </a:t>
            </a:r>
            <a:r>
              <a:rPr lang="en-US" sz="1400" u="sng" dirty="0">
                <a:hlinkClick r:id="rId8"/>
              </a:rPr>
              <a:t>https://www.facebook.com/groups/1595163847383932/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Rotarians on Social Networks Fellowship:  </a:t>
            </a:r>
            <a:r>
              <a:rPr lang="en-US" sz="1400" u="sng" dirty="0">
                <a:hlinkClick r:id="rId9"/>
              </a:rPr>
              <a:t>https://www.facebook.com/groups/rosnf/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u="sng" dirty="0">
                <a:hlinkClick r:id="rId10"/>
              </a:rPr>
              <a:t>http://www.facebook.com/rosnf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Rotary International President:  </a:t>
            </a:r>
            <a:r>
              <a:rPr lang="en-US" sz="1400" u="sng" dirty="0">
                <a:hlinkClick r:id="rId11"/>
              </a:rPr>
              <a:t>https://www.facebook.com/RotaryPresident/?fref=ts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John </a:t>
            </a:r>
            <a:r>
              <a:rPr lang="en-US" sz="1400" b="1" dirty="0" err="1"/>
              <a:t>Hewko</a:t>
            </a:r>
            <a:r>
              <a:rPr lang="en-US" sz="1400" b="1" dirty="0"/>
              <a:t>, General Secretary/CEO, Rotary International:  </a:t>
            </a:r>
            <a:r>
              <a:rPr lang="en-US" sz="1400" u="sng" dirty="0">
                <a:hlinkClick r:id="rId12"/>
              </a:rPr>
              <a:t>https://www.facebook.com/JohnHewko/?fref=photo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Evan Burrell, Rotarian</a:t>
            </a:r>
            <a:r>
              <a:rPr lang="en-US" sz="1400" dirty="0"/>
              <a:t>:  </a:t>
            </a:r>
            <a:r>
              <a:rPr lang="en-US" sz="1400" u="sng" dirty="0">
                <a:hlinkClick r:id="rId13"/>
              </a:rPr>
              <a:t>https://www.facebook.com/RotarianEvanBurrell/?fref=nf</a:t>
            </a: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Mark Huddleston:  </a:t>
            </a:r>
            <a:r>
              <a:rPr lang="en-US" sz="1400" u="sng" dirty="0">
                <a:hlinkClick r:id="rId14"/>
              </a:rPr>
              <a:t>https://www.facebook.com/mark.huddleston.980?fref=nf</a:t>
            </a:r>
            <a:endParaRPr lang="en-US" sz="1400" u="sng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/>
              <a:t>Being Rotarian:  </a:t>
            </a:r>
            <a:r>
              <a:rPr lang="en-US" sz="1400" u="sng" dirty="0">
                <a:hlinkClick r:id="rId15"/>
              </a:rPr>
              <a:t>https://www.facebook.com/BeingRotarian?hc_location=ufi</a:t>
            </a:r>
            <a:endParaRPr lang="en-US" sz="1400" u="sng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/>
              <a:t>End Polio Now:  </a:t>
            </a:r>
            <a:r>
              <a:rPr lang="en-US" sz="1400" u="sng" dirty="0">
                <a:hlinkClick r:id="rId16"/>
              </a:rPr>
              <a:t>https://www.facebook.com/EndPolioNow/?fref=nf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DISTRICT WEBSITE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4572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I have updated this website to . . 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Streamline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Remove duplication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Add  some club resources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Add District Club information and events</a:t>
            </a:r>
            <a:endParaRPr lang="en-US" altLang="en-US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98" y="838201"/>
            <a:ext cx="367113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02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CLUB WEBSITES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4724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This is what Midland Rotary include: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Lots of photos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Club information and meeting days/times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Upcoming speakers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Upcoming events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Links to social media accounts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Links to Rotary International and District websites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International and District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Club newsletters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Local news involving Rotary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Birthdays and anniversaries</a:t>
            </a:r>
          </a:p>
          <a:p>
            <a:pPr marL="0" indent="0" eaLnBrk="1" hangingPunct="1">
              <a:buNone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Discussion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678"/>
          <a:stretch/>
        </p:blipFill>
        <p:spPr>
          <a:xfrm>
            <a:off x="5486400" y="700881"/>
            <a:ext cx="3439965" cy="5638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248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dirty="0">
                <a:latin typeface="Arial Narrow" panose="020B0606020202030204" pitchFamily="34" charset="0"/>
              </a:rPr>
              <a:t>      NEWSLETTERS</a:t>
            </a:r>
          </a:p>
        </p:txBody>
      </p:sp>
    </p:spTree>
    <p:extLst>
      <p:ext uri="{BB962C8B-B14F-4D97-AF65-F5344CB8AC3E}">
        <p14:creationId xmlns:p14="http://schemas.microsoft.com/office/powerpoint/2010/main" val="30036172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DISTRICT NEWSLETTER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3886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Wonderful Resource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International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District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Club News and Upcoming Events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Polio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Youth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Club Anniversaries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Please submit your Club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00881"/>
            <a:ext cx="4323809" cy="5561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9829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CLUB NEWSLETTER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3886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This is what Midland Rotary includes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Club meeting details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President’s Notes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Meeting photos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Upcoming meetings and events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Links to social media accounts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Informational articles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District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International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Paul Harris Fellows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New members, photos and info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Shorts on Local, District, and International news</a:t>
            </a:r>
            <a:endParaRPr lang="en-US" altLang="en-US" sz="105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Discussion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85641"/>
            <a:ext cx="4314286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75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dirty="0">
                <a:latin typeface="Arial Narrow" panose="020B0606020202030204" pitchFamily="34" charset="0"/>
              </a:rPr>
              <a:t>          FACEBOOK</a:t>
            </a:r>
          </a:p>
        </p:txBody>
      </p:sp>
    </p:spTree>
    <p:extLst>
      <p:ext uri="{BB962C8B-B14F-4D97-AF65-F5344CB8AC3E}">
        <p14:creationId xmlns:p14="http://schemas.microsoft.com/office/powerpoint/2010/main" val="23142135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DISTRICT FACEBOOK PAGE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3200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What to Post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Share posts from Rotary International page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District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Videos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Polio Plus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Rotary Peace Center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RYE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Rotaract news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Interact news</a:t>
            </a:r>
          </a:p>
          <a:p>
            <a:pPr marL="0" indent="0" eaLnBrk="1" hangingPunct="1">
              <a:buNone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62000"/>
            <a:ext cx="4852612" cy="4795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391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19306</TotalTime>
  <Words>650</Words>
  <Application>Microsoft Office PowerPoint</Application>
  <PresentationFormat>On-screen Show (4:3)</PresentationFormat>
  <Paragraphs>187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PGothic</vt:lpstr>
      <vt:lpstr>MS PGothic</vt:lpstr>
      <vt:lpstr>Arial</vt:lpstr>
      <vt:lpstr>Arial Narrow</vt:lpstr>
      <vt:lpstr>Arial Narrow Bold</vt:lpstr>
      <vt:lpstr>Calibri</vt:lpstr>
      <vt:lpstr>Georgia</vt:lpstr>
      <vt:lpstr>Wingdings</vt:lpstr>
      <vt:lpstr>ヒラギノ角ゴ Pro W3</vt:lpstr>
      <vt:lpstr>Communications_white</vt:lpstr>
      <vt:lpstr>Custom Design</vt:lpstr>
      <vt:lpstr>2_Custom Design</vt:lpstr>
      <vt:lpstr>PowerPoint Presentation</vt:lpstr>
      <vt:lpstr>      WEBSITES</vt:lpstr>
      <vt:lpstr>DISTRICT WEBSITE</vt:lpstr>
      <vt:lpstr>CLUB WEBSITES</vt:lpstr>
      <vt:lpstr>      NEWSLETTERS</vt:lpstr>
      <vt:lpstr>DISTRICT NEWSLETTER</vt:lpstr>
      <vt:lpstr>CLUB NEWSLETTER</vt:lpstr>
      <vt:lpstr>          FACEBOOK</vt:lpstr>
      <vt:lpstr>DISTRICT FACEBOOK PAGE</vt:lpstr>
      <vt:lpstr>CLUB FACEBOOK PAGE</vt:lpstr>
      <vt:lpstr>FACEBOOK PAGE DIMENSIONS</vt:lpstr>
      <vt:lpstr>          TWITTER, INSTAGRAM, PINTEREST?</vt:lpstr>
      <vt:lpstr>CLUB TWITTER, INSTAGRAM, PINTEREST PAGE</vt:lpstr>
      <vt:lpstr>SOCIAL MEDIA CHEAT SHEET</vt:lpstr>
      <vt:lpstr>          RESOURCES</vt:lpstr>
      <vt:lpstr>“MY ROTARY”</vt:lpstr>
      <vt:lpstr>SIGNING UP FOR “MY ROTARY”</vt:lpstr>
      <vt:lpstr>BRAND CENTER</vt:lpstr>
      <vt:lpstr>BRAND CENTRAL</vt:lpstr>
      <vt:lpstr>BRAND CENTRAL</vt:lpstr>
      <vt:lpstr>MEDIA LINKS - WEBSITES</vt:lpstr>
      <vt:lpstr>MEDIA LINKS – FACEBOOK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Jennifer Kendrick</cp:lastModifiedBy>
  <cp:revision>654</cp:revision>
  <cp:lastPrinted>2013-04-11T19:55:04Z</cp:lastPrinted>
  <dcterms:created xsi:type="dcterms:W3CDTF">2010-04-16T20:11:30Z</dcterms:created>
  <dcterms:modified xsi:type="dcterms:W3CDTF">2016-10-14T21:12:08Z</dcterms:modified>
</cp:coreProperties>
</file>