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29" r:id="rId2"/>
    <p:sldId id="331" r:id="rId3"/>
    <p:sldId id="332" r:id="rId4"/>
    <p:sldId id="336" r:id="rId5"/>
    <p:sldId id="360" r:id="rId6"/>
    <p:sldId id="333" r:id="rId7"/>
    <p:sldId id="338" r:id="rId8"/>
    <p:sldId id="343" r:id="rId9"/>
    <p:sldId id="361" r:id="rId10"/>
    <p:sldId id="358" r:id="rId11"/>
    <p:sldId id="348" r:id="rId12"/>
    <p:sldId id="344" r:id="rId13"/>
    <p:sldId id="345" r:id="rId14"/>
    <p:sldId id="346" r:id="rId15"/>
    <p:sldId id="359" r:id="rId16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95D"/>
    <a:srgbClr val="FFFFFF"/>
    <a:srgbClr val="D9185C"/>
    <a:srgbClr val="06B4E6"/>
    <a:srgbClr val="15458F"/>
    <a:srgbClr val="DA1A5A"/>
    <a:srgbClr val="00B4E6"/>
    <a:srgbClr val="00B4E7"/>
    <a:srgbClr val="16468F"/>
    <a:srgbClr val="174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31" autoAdjust="0"/>
    <p:restoredTop sz="97866" autoAdjust="0"/>
  </p:normalViewPr>
  <p:slideViewPr>
    <p:cSldViewPr snapToGrid="0" showGuides="1">
      <p:cViewPr varScale="1">
        <p:scale>
          <a:sx n="67" d="100"/>
          <a:sy n="67" d="100"/>
        </p:scale>
        <p:origin x="60" y="813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https://www.georgeboom.com/obituary/msgr-james-doyle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01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https://www.legacy.com/us/obituaries/rapidcity/name/jerome-french-obituary?pid=197753513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8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https://www.fidler-isburgfuneralchapels.com/obituary/richard-furnish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598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https://www.heritagesfsd.com/obituary/glenn-jorgenson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034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https://www.millerfh.com/obituary/tom-kelley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90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https://www.chamberlainmccolleys.com/obituary/jill-kettle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32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https://www.wightandcomes.com/memorials/patrick-mahowald/4361987/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18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https://www.behrenswilson.com/obituaries/roy-eldon-roadifer/1778/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19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https://www.behrenswilson.com/obituaries/roy-eldon-roadifer/1778/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396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https://www.legacy.com/us/obituaries/argusleader/name/murray-rowe-obituary?pid=197051652</a:t>
            </a:r>
          </a:p>
          <a:p>
            <a:endParaRPr lang="en-US" dirty="0"/>
          </a:p>
          <a:p>
            <a:r>
              <a:rPr lang="en-US" dirty="0"/>
              <a:t>83 years of service on record not correct must contact club secretary for correction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867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https://www.georgeboom.com/obituary/lee-van-de-walle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24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https://www.kirkfuneralhome.com/obituary/james-walter</a:t>
            </a:r>
          </a:p>
          <a:p>
            <a:r>
              <a:rPr lang="en-US" dirty="0"/>
              <a:t>Obituary indicates Rushmore Rotary but </a:t>
            </a:r>
            <a:r>
              <a:rPr lang="en-US" dirty="0" err="1"/>
              <a:t>Clubrunner</a:t>
            </a:r>
            <a:r>
              <a:rPr lang="en-US" dirty="0"/>
              <a:t> Rapid City on record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768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https://www.rudesfuneralhome.com/obituary/ronald-waltz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61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365F1A-2611-CD4E-A266-B14CF06F4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0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6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55" r:id="rId7"/>
    <p:sldLayoutId id="2147483678" r:id="rId8"/>
    <p:sldLayoutId id="2147483650" r:id="rId9"/>
    <p:sldLayoutId id="2147483673" r:id="rId10"/>
    <p:sldLayoutId id="2147483659" r:id="rId11"/>
    <p:sldLayoutId id="2147483676" r:id="rId12"/>
    <p:sldLayoutId id="2147483652" r:id="rId13"/>
    <p:sldLayoutId id="2147483657" r:id="rId14"/>
    <p:sldLayoutId id="2147483672" r:id="rId15"/>
    <p:sldLayoutId id="2147483679" r:id="rId16"/>
    <p:sldLayoutId id="2147483656" r:id="rId17"/>
    <p:sldLayoutId id="2147483674" r:id="rId18"/>
    <p:sldLayoutId id="2147483658" r:id="rId19"/>
    <p:sldLayoutId id="2147483661" r:id="rId20"/>
    <p:sldLayoutId id="2147483675" r:id="rId21"/>
    <p:sldLayoutId id="2147483677" r:id="rId22"/>
  </p:sldLayoutIdLst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tags" Target="../tags/tag3.xml"/><Relationship Id="rId6" Type="http://schemas.openxmlformats.org/officeDocument/2006/relationships/image" Target="../media/image4.emf"/><Relationship Id="rId5" Type="http://schemas.openxmlformats.org/officeDocument/2006/relationships/image" Target="../media/image2.emf"/><Relationship Id="rId4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.xml"/><Relationship Id="rId6" Type="http://schemas.openxmlformats.org/officeDocument/2006/relationships/image" Target="../media/image6.jpg"/><Relationship Id="rId5" Type="http://schemas.openxmlformats.org/officeDocument/2006/relationships/hyperlink" Target="https://www.georgeboom.com/obituary/msgr-james-doyle" TargetMode="Externa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5.xml"/><Relationship Id="rId6" Type="http://schemas.openxmlformats.org/officeDocument/2006/relationships/image" Target="../media/image7.jpg"/><Relationship Id="rId5" Type="http://schemas.openxmlformats.org/officeDocument/2006/relationships/hyperlink" Target="https://www.legacy.com/us/obituaries/rapidcity/name/jerome-french-obituary?pid=197753513" TargetMode="Externa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.xml"/><Relationship Id="rId6" Type="http://schemas.openxmlformats.org/officeDocument/2006/relationships/image" Target="../media/image8.jpg"/><Relationship Id="rId5" Type="http://schemas.openxmlformats.org/officeDocument/2006/relationships/hyperlink" Target="https://www.fidler-isburgfuneralchapels.com/obituary/richard-furnish" TargetMode="Externa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7.xml"/><Relationship Id="rId6" Type="http://schemas.openxmlformats.org/officeDocument/2006/relationships/image" Target="../media/image9.jpg"/><Relationship Id="rId5" Type="http://schemas.openxmlformats.org/officeDocument/2006/relationships/hyperlink" Target="https://www.heritagesfsd.com/obituary/glenn-jorgenson" TargetMode="Externa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8.xml"/><Relationship Id="rId6" Type="http://schemas.openxmlformats.org/officeDocument/2006/relationships/image" Target="../media/image10.jpg"/><Relationship Id="rId5" Type="http://schemas.openxmlformats.org/officeDocument/2006/relationships/hyperlink" Target="https://www.millerfh.com/obituary/tom-kelley" TargetMode="Externa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9.xml"/><Relationship Id="rId6" Type="http://schemas.openxmlformats.org/officeDocument/2006/relationships/image" Target="../media/image11.jpg"/><Relationship Id="rId5" Type="http://schemas.openxmlformats.org/officeDocument/2006/relationships/hyperlink" Target="https://www.chamberlainmccolleys.com/obituary/jill-kettle" TargetMode="Externa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0.xml"/><Relationship Id="rId6" Type="http://schemas.openxmlformats.org/officeDocument/2006/relationships/image" Target="../media/image12.png"/><Relationship Id="rId5" Type="http://schemas.openxmlformats.org/officeDocument/2006/relationships/hyperlink" Target="https://www.wightandcomes.com/memorials/patrick-mahowald/4361987/" TargetMode="Externa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hyperlink" Target="https://www.kirkfuneralhome.com/obituary/kent-musegades" TargetMode="Externa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2.xml"/><Relationship Id="rId6" Type="http://schemas.openxmlformats.org/officeDocument/2006/relationships/image" Target="../media/image14.jpeg"/><Relationship Id="rId5" Type="http://schemas.openxmlformats.org/officeDocument/2006/relationships/hyperlink" Target="https://www.behrenswilson.com/obituaries/roy-eldon-roadifer/1778/" TargetMode="Externa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3.xml"/><Relationship Id="rId6" Type="http://schemas.openxmlformats.org/officeDocument/2006/relationships/image" Target="../media/image15.jpg"/><Relationship Id="rId5" Type="http://schemas.openxmlformats.org/officeDocument/2006/relationships/hyperlink" Target="https://www.legacy.com/us/obituaries/argusleader/name/murray-rowe-obituary?pid=197051652" TargetMode="Externa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4.xml"/><Relationship Id="rId6" Type="http://schemas.openxmlformats.org/officeDocument/2006/relationships/image" Target="../media/image16.jpg"/><Relationship Id="rId5" Type="http://schemas.openxmlformats.org/officeDocument/2006/relationships/hyperlink" Target="https://www.georgeboom.com/obituary/lee-van-de-walle" TargetMode="Externa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5.xml"/><Relationship Id="rId6" Type="http://schemas.openxmlformats.org/officeDocument/2006/relationships/image" Target="../media/image17.jpg"/><Relationship Id="rId5" Type="http://schemas.openxmlformats.org/officeDocument/2006/relationships/hyperlink" Target="https://www.kirkfuneralhome.com/obituary/james-walter" TargetMode="Externa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6.xml"/><Relationship Id="rId6" Type="http://schemas.openxmlformats.org/officeDocument/2006/relationships/image" Target="../media/image18.jpg"/><Relationship Id="rId5" Type="http://schemas.openxmlformats.org/officeDocument/2006/relationships/hyperlink" Target="https://www.rudesfuneralhome.com/obituary/ronald-waltz" TargetMode="Externa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7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59524"/>
            <a:ext cx="2609627" cy="2619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463" y="5560830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E4955F97-28C2-744E-B3A7-E0FAE3B40F57}"/>
              </a:ext>
            </a:extLst>
          </p:cNvPr>
          <p:cNvSpPr txBox="1">
            <a:spLocks/>
          </p:cNvSpPr>
          <p:nvPr/>
        </p:nvSpPr>
        <p:spPr>
          <a:xfrm>
            <a:off x="0" y="3308280"/>
            <a:ext cx="12192000" cy="821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Celebration of Life</a:t>
            </a: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Wistful Harp - Andrew Huang">
            <a:hlinkClick r:id="" action="ppaction://media"/>
            <a:extLst>
              <a:ext uri="{FF2B5EF4-FFF2-40B4-BE49-F238E27FC236}">
                <a16:creationId xmlns:a16="http://schemas.microsoft.com/office/drawing/2014/main" id="{204EB65C-557B-434C-A32B-E64555FF65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6713" y="6015133"/>
            <a:ext cx="496469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691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37" y="5519938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50794" y="2767849"/>
            <a:ext cx="4772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James Doyle</a:t>
            </a: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June 14, 1931 – May 24, 2021</a:t>
            </a:r>
          </a:p>
          <a:p>
            <a:pPr algn="ctr" fontAlgn="base"/>
            <a:endParaRPr lang="en-US" dirty="0">
              <a:solidFill>
                <a:srgbClr val="FFFFFF"/>
              </a:solidFill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41 years of Rotary Service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7741546" y="6102816"/>
            <a:ext cx="3274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Downtown Sioux Falls</a:t>
            </a:r>
          </a:p>
        </p:txBody>
      </p:sp>
      <p:pic>
        <p:nvPicPr>
          <p:cNvPr id="6" name="Picture 5" descr="A person smiling for the camera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BB20961E-9D65-46C9-9210-7A0B72B93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02" y="1252738"/>
            <a:ext cx="4267200" cy="42672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23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50794" y="2767849"/>
            <a:ext cx="4772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Jerome French</a:t>
            </a: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January 31, 1947 – February 9, 2021</a:t>
            </a:r>
          </a:p>
          <a:p>
            <a:pPr algn="ctr" fontAlgn="base"/>
            <a:endParaRPr lang="en-US" dirty="0">
              <a:solidFill>
                <a:srgbClr val="FFFFFF"/>
              </a:solidFill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44 years of Rotary Service</a:t>
            </a: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21" y="5486295"/>
            <a:ext cx="1883771" cy="7163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638E98-8045-4A81-AB4C-FE739E23C764}"/>
              </a:ext>
            </a:extLst>
          </p:cNvPr>
          <p:cNvSpPr txBox="1"/>
          <p:nvPr/>
        </p:nvSpPr>
        <p:spPr>
          <a:xfrm>
            <a:off x="9008269" y="6017993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Rapid City</a:t>
            </a:r>
          </a:p>
        </p:txBody>
      </p:sp>
      <p:pic>
        <p:nvPicPr>
          <p:cNvPr id="5" name="Picture 4" descr="A person wearing glasses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ABFD9E96-0D82-44A4-B78A-07A83F8AC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90600"/>
            <a:ext cx="3638550" cy="47625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423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7" y="5198470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1414462" y="2748055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Richard Furnish</a:t>
            </a:r>
            <a:endParaRPr lang="en-US" sz="40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January 8, 1927 – July 31, 2021</a:t>
            </a:r>
          </a:p>
          <a:p>
            <a:pPr algn="ctr" fontAlgn="base"/>
            <a:endParaRPr lang="en-US" dirty="0">
              <a:solidFill>
                <a:srgbClr val="FFFFFF"/>
              </a:solidFill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18 years of Rotary Service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666750" y="5897914"/>
            <a:ext cx="2193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Spearfish</a:t>
            </a:r>
          </a:p>
        </p:txBody>
      </p:sp>
      <p:pic>
        <p:nvPicPr>
          <p:cNvPr id="6" name="Picture 5" descr="A person in a suit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D72E5D98-E1C5-4149-ACC6-D1E871E83C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203" y="817914"/>
            <a:ext cx="5080000" cy="50800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810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22219" y="2767849"/>
            <a:ext cx="48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Glenn Jorgenson</a:t>
            </a: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January 26, 1930 – July 23, 2021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32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21" y="5486295"/>
            <a:ext cx="1883771" cy="7163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638E98-8045-4A81-AB4C-FE739E23C764}"/>
              </a:ext>
            </a:extLst>
          </p:cNvPr>
          <p:cNvSpPr txBox="1"/>
          <p:nvPr/>
        </p:nvSpPr>
        <p:spPr>
          <a:xfrm>
            <a:off x="7858126" y="6017993"/>
            <a:ext cx="326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Downtown Sioux Falls</a:t>
            </a:r>
          </a:p>
        </p:txBody>
      </p:sp>
      <p:pic>
        <p:nvPicPr>
          <p:cNvPr id="3" name="Picture 2" descr="A person wearing glasses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0FCE5B9E-9BF6-4723-9B56-10DB9E73CC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89" y="1474831"/>
            <a:ext cx="4267200" cy="42672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96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31" y="5384784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1793081" y="2582614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US" sz="4000" dirty="0">
                <a:solidFill>
                  <a:srgbClr val="FFFFFF"/>
                </a:solidFill>
                <a:latin typeface="Raleway" panose="020B0604020202020204" pitchFamily="2" charset="0"/>
                <a:cs typeface="Arial" panose="020B0604020202020204" pitchFamily="34" charset="0"/>
              </a:rPr>
              <a:t>	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Tom Kelley</a:t>
            </a: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February 14, 1958 – October 15, 2020</a:t>
            </a:r>
          </a:p>
          <a:p>
            <a:pPr algn="ctr" fontAlgn="base"/>
            <a:endParaRPr lang="en-US" dirty="0">
              <a:solidFill>
                <a:srgbClr val="FFFFFF"/>
              </a:solidFill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12 years of Rotary Service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615365" y="6110242"/>
            <a:ext cx="329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Downtown Sioux Falls</a:t>
            </a:r>
          </a:p>
        </p:txBody>
      </p:sp>
      <p:pic>
        <p:nvPicPr>
          <p:cNvPr id="6" name="Picture 5" descr="A person with a beard smiling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D86FDD4D-0FA9-4FDD-B521-99740014B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162" y="781844"/>
            <a:ext cx="5092700" cy="50800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68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44" y="5161756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1671637" y="2767280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US" sz="4000" dirty="0">
                <a:solidFill>
                  <a:srgbClr val="000000"/>
                </a:solidFill>
                <a:latin typeface="Slabo 27px"/>
                <a:cs typeface="Arial" panose="020B0604020202020204" pitchFamily="34" charset="0"/>
              </a:rPr>
              <a:t>	</a:t>
            </a:r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Jill Kettle</a:t>
            </a:r>
          </a:p>
          <a:p>
            <a:pPr algn="ctr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June 23, 1963 – November 16, 2020</a:t>
            </a:r>
          </a:p>
          <a:p>
            <a:pPr algn="ctr" fontAlgn="base"/>
            <a:endParaRPr lang="en-US" dirty="0">
              <a:solidFill>
                <a:srgbClr val="FFFFFF"/>
              </a:solidFill>
            </a:endParaRPr>
          </a:p>
          <a:p>
            <a:pPr algn="ctr" fontAlgn="base"/>
            <a:r>
              <a:rPr lang="en-US" b="0" i="0" dirty="0">
                <a:solidFill>
                  <a:srgbClr val="FFFFFF"/>
                </a:solidFill>
                <a:effectLst/>
              </a:rPr>
              <a:t>7 years of Rotary Service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786640" y="5878120"/>
            <a:ext cx="3250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Custer</a:t>
            </a:r>
          </a:p>
        </p:txBody>
      </p:sp>
      <p:pic>
        <p:nvPicPr>
          <p:cNvPr id="6" name="Picture 5" descr="A person wearing glasses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BD5B2777-B392-436A-8854-7FC3A5C9D8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894" y="1252738"/>
            <a:ext cx="4267200" cy="42672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727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37" y="5519938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50794" y="2767849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Patrick </a:t>
            </a:r>
            <a:r>
              <a:rPr lang="en-US" sz="4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Mahowald</a:t>
            </a:r>
            <a:endParaRPr lang="en-US" sz="4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March 17, 1939 – October 18, 2020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41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9015412" y="6102816"/>
            <a:ext cx="280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Watertown</a:t>
            </a:r>
          </a:p>
        </p:txBody>
      </p:sp>
      <p:pic>
        <p:nvPicPr>
          <p:cNvPr id="6" name="Picture 5" descr="A person smiling for the camera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F5ADB60D-1B42-4B0A-9126-349EA55011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08" y="955120"/>
            <a:ext cx="4504232" cy="5147696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0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37" y="5248475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1283296" y="2368867"/>
            <a:ext cx="47720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Kent </a:t>
            </a:r>
            <a:r>
              <a:rPr lang="en-US" sz="4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Musegades</a:t>
            </a:r>
            <a:r>
              <a:rPr lang="en-US" sz="4000" dirty="0"/>
              <a:t> </a:t>
            </a:r>
            <a:endParaRPr lang="en-US" sz="4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en-US" sz="4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December 16, 1942 – September 21, 2021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20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995165" y="5964839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Rapid City Rushmore</a:t>
            </a:r>
          </a:p>
        </p:txBody>
      </p:sp>
      <p:pic>
        <p:nvPicPr>
          <p:cNvPr id="3" name="Picture 2" descr="A person wearing glasses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3B13957E-E2E9-4B85-8473-C54BCCF2D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512" y="1161657"/>
            <a:ext cx="4445000" cy="44450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962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split orient="vert"/>
      </p:transition>
    </mc:Choice>
    <mc:Fallback>
      <p:transition spd="slow" advTm="5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37" y="5248475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1283296" y="2368867"/>
            <a:ext cx="47720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Roy </a:t>
            </a:r>
            <a:r>
              <a:rPr lang="en-US" sz="4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Roadifer</a:t>
            </a:r>
            <a:endParaRPr lang="en-US" sz="4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endParaRPr lang="en-US" sz="4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October 18, 1926 – December 8, 2020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27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995165" y="5964839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Custer</a:t>
            </a:r>
          </a:p>
        </p:txBody>
      </p:sp>
      <p:pic>
        <p:nvPicPr>
          <p:cNvPr id="6" name="Picture 5" descr="A person wearing a white shirt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EF9C8895-EC29-4C17-9BF9-1B32F0BF8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995" y="625005"/>
            <a:ext cx="3810000" cy="55245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720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44" y="5212757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1323975" y="2637518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Murray Rowe</a:t>
            </a:r>
            <a:endParaRPr lang="en-US" sz="40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September 2, 1932 – November 5, 2020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785812" y="5920288"/>
            <a:ext cx="2728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Canton</a:t>
            </a:r>
          </a:p>
        </p:txBody>
      </p:sp>
      <p:pic>
        <p:nvPicPr>
          <p:cNvPr id="6" name="Picture 5" descr="A person wearing glasses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8DD4EFA4-DD9C-45CC-858A-C6188AF9BE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6" y="544460"/>
            <a:ext cx="4429125" cy="5700713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345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37" y="5519938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50794" y="2767849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 Van De </a:t>
            </a:r>
            <a:r>
              <a:rPr lang="en-US" sz="4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Walle</a:t>
            </a:r>
            <a:endParaRPr lang="en-US" sz="40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November 1, 1962 – February 19, 2021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14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8293894" y="6102816"/>
            <a:ext cx="352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Sioux Falls West</a:t>
            </a:r>
          </a:p>
        </p:txBody>
      </p:sp>
      <p:pic>
        <p:nvPicPr>
          <p:cNvPr id="6" name="Picture 5" descr="A person wearing a helmet&#10;&#10;Description automatically generated with low confidence">
            <a:hlinkClick r:id="rId5"/>
            <a:extLst>
              <a:ext uri="{FF2B5EF4-FFF2-40B4-BE49-F238E27FC236}">
                <a16:creationId xmlns:a16="http://schemas.microsoft.com/office/drawing/2014/main" id="{F28234CF-2B8C-4F0F-97F2-35AF24074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68" y="1295400"/>
            <a:ext cx="4267200" cy="42672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462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37" y="5519938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50794" y="2767849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Walter</a:t>
            </a:r>
            <a:endParaRPr lang="en-US" sz="40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June 2, 1943 – January 17, 2021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41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8972550" y="6102816"/>
            <a:ext cx="2878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Rapid City</a:t>
            </a:r>
          </a:p>
        </p:txBody>
      </p:sp>
      <p:pic>
        <p:nvPicPr>
          <p:cNvPr id="6" name="Picture 5" descr="A person wearing glasses and a suit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07400ED5-7356-4259-BF09-0AFBC444C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07" y="1206500"/>
            <a:ext cx="4445000" cy="44450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0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37" y="5519938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45AA9-F986-4A76-8310-8C9057C61486}"/>
              </a:ext>
            </a:extLst>
          </p:cNvPr>
          <p:cNvSpPr txBox="1"/>
          <p:nvPr/>
        </p:nvSpPr>
        <p:spPr>
          <a:xfrm flipH="1">
            <a:off x="6350794" y="2767849"/>
            <a:ext cx="4772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Ronald Waltz</a:t>
            </a:r>
            <a:endParaRPr lang="en-US" sz="4000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endParaRPr lang="en-US" sz="2800" b="1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July 25, 1941 – November 6, 2020</a:t>
            </a:r>
          </a:p>
          <a:p>
            <a:pPr algn="ctr" fontAlgn="base"/>
            <a:endParaRPr lang="en-US" b="0" i="0" dirty="0">
              <a:solidFill>
                <a:srgbClr val="FFFFFF"/>
              </a:solidFill>
              <a:effectLst/>
            </a:endParaRPr>
          </a:p>
          <a:p>
            <a:pPr algn="ctr" fontAlgn="base"/>
            <a:r>
              <a:rPr lang="en-US" dirty="0">
                <a:solidFill>
                  <a:srgbClr val="FFFFFF"/>
                </a:solidFill>
              </a:rPr>
              <a:t>8 years of Rotary Service</a:t>
            </a:r>
            <a:endParaRPr lang="en-US" b="0" i="0" dirty="0">
              <a:solidFill>
                <a:srgbClr val="FFFFFF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2B57-F03F-4FAB-84AE-BFE767CBF46D}"/>
              </a:ext>
            </a:extLst>
          </p:cNvPr>
          <p:cNvSpPr txBox="1"/>
          <p:nvPr/>
        </p:nvSpPr>
        <p:spPr>
          <a:xfrm>
            <a:off x="9036844" y="6101148"/>
            <a:ext cx="2878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Club of Brookings</a:t>
            </a:r>
          </a:p>
        </p:txBody>
      </p:sp>
      <p:pic>
        <p:nvPicPr>
          <p:cNvPr id="6" name="Picture 5" descr="A person wearing glasses and a suit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559F4253-5D8E-4F98-8DBF-F823FA40D1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02" y="847344"/>
            <a:ext cx="4267200" cy="5163312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465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59524"/>
            <a:ext cx="2609627" cy="2619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463" y="5560830"/>
            <a:ext cx="1883771" cy="71636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1705BBF-CDAD-244A-8B4F-196EAF49A9FC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E4955F97-28C2-744E-B3A7-E0FAE3B40F57}"/>
              </a:ext>
            </a:extLst>
          </p:cNvPr>
          <p:cNvSpPr txBox="1">
            <a:spLocks/>
          </p:cNvSpPr>
          <p:nvPr/>
        </p:nvSpPr>
        <p:spPr>
          <a:xfrm>
            <a:off x="0" y="3308280"/>
            <a:ext cx="12192000" cy="821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itle 14">
            <a:extLst>
              <a:ext uri="{FF2B5EF4-FFF2-40B4-BE49-F238E27FC236}">
                <a16:creationId xmlns:a16="http://schemas.microsoft.com/office/drawing/2014/main" id="{8CA57604-6BAA-8348-8388-64F5F2D88D17}"/>
              </a:ext>
            </a:extLst>
          </p:cNvPr>
          <p:cNvSpPr txBox="1">
            <a:spLocks/>
          </p:cNvSpPr>
          <p:nvPr/>
        </p:nvSpPr>
        <p:spPr>
          <a:xfrm>
            <a:off x="0" y="4090151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266915-B851-4271-9B46-672CF148DF44}"/>
              </a:ext>
            </a:extLst>
          </p:cNvPr>
          <p:cNvSpPr txBox="1"/>
          <p:nvPr/>
        </p:nvSpPr>
        <p:spPr>
          <a:xfrm>
            <a:off x="485502" y="5738842"/>
            <a:ext cx="550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Music Selection Wistful Harp - Andrew Huang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854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split orient="vert"/>
      </p:transition>
    </mc:Choice>
    <mc:Fallback xmlns="">
      <p:transition spd="slow" advTm="7000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6009</TotalTime>
  <Words>522</Words>
  <Application>Microsoft Office PowerPoint</Application>
  <PresentationFormat>Widescreen</PresentationFormat>
  <Paragraphs>123</Paragraphs>
  <Slides>15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Raleway</vt:lpstr>
      <vt:lpstr>Slabo 27px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FK B</dc:creator>
  <cp:lastModifiedBy>Nicole Rawden</cp:lastModifiedBy>
  <cp:revision>222</cp:revision>
  <cp:lastPrinted>2019-12-04T20:41:25Z</cp:lastPrinted>
  <dcterms:created xsi:type="dcterms:W3CDTF">2019-11-18T03:22:22Z</dcterms:created>
  <dcterms:modified xsi:type="dcterms:W3CDTF">2021-09-27T17:00:38Z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1E96FB25-8539-4CD8-9073-88C994302880</vt:lpwstr>
  </property>
  <property fmtid="{D5CDD505-2E9C-101B-9397-08002B2CF9AE}" pid="3" name="ArticulatePath">
    <vt:lpwstr>RI InHouse Staff Presentation_20200117-007_QC1_EN</vt:lpwstr>
  </property>
</Properties>
</file>