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93234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5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43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076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5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5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88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91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1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2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3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6CE1-55B7-7800-4730-1FF233727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Intentional for Club Success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56D72-5D7E-9775-4AD3-657DF76788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Gonda</a:t>
            </a:r>
          </a:p>
          <a:p>
            <a:r>
              <a:rPr lang="en-US" dirty="0"/>
              <a:t>Brookings Rotary Club</a:t>
            </a:r>
          </a:p>
        </p:txBody>
      </p:sp>
    </p:spTree>
    <p:extLst>
      <p:ext uri="{BB962C8B-B14F-4D97-AF65-F5344CB8AC3E}">
        <p14:creationId xmlns:p14="http://schemas.microsoft.com/office/powerpoint/2010/main" val="1508078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79C8C-98FC-AC3E-9973-834ECFDDF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83666-68A5-D363-9B0E-D2BB1B4D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C3970-46E7-4E5B-D4E0-F8325FFD6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b="1" dirty="0"/>
              <a:t>Clear goals and objectives</a:t>
            </a:r>
          </a:p>
          <a:p>
            <a:endParaRPr lang="en-US" sz="2800" dirty="0"/>
          </a:p>
          <a:p>
            <a:r>
              <a:rPr lang="en-US" sz="2800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r>
              <a:rPr lang="en-US" sz="28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164765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9BB08-CFAD-D71F-F8F8-0FCD79424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D63B-B537-F3B1-A92F-213F6B972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4A0F2-0F5C-7B22-D050-9BA3DBAB9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dirty="0"/>
              <a:t>Clear goals and objectives</a:t>
            </a:r>
          </a:p>
          <a:p>
            <a:endParaRPr lang="en-US" sz="2800" dirty="0"/>
          </a:p>
          <a:p>
            <a:r>
              <a:rPr lang="en-US" sz="2800" b="1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r>
              <a:rPr lang="en-US" sz="28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1788996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17939-A14B-47D9-C4C6-30D11BF1F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C1DF-D770-A94C-6FE5-2A6028DA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8041E-E0F7-CC66-8E8E-CAFDB74DE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dirty="0"/>
              <a:t>Clear goals and objectives</a:t>
            </a:r>
          </a:p>
          <a:p>
            <a:endParaRPr lang="en-US" sz="2800" dirty="0"/>
          </a:p>
          <a:p>
            <a:r>
              <a:rPr lang="en-US" sz="2800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b="1" dirty="0"/>
              <a:t>Timeline</a:t>
            </a:r>
          </a:p>
          <a:p>
            <a:endParaRPr lang="en-US" sz="2800" dirty="0"/>
          </a:p>
          <a:p>
            <a:r>
              <a:rPr lang="en-US" sz="28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531298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F16C5-2787-08E7-48C6-C86E8B99E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C61FB-40E3-9EC9-4B4E-ACB396F6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CC315-B8D5-061C-D5C6-ECE308F1C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dirty="0"/>
              <a:t>Clear goals and objectives</a:t>
            </a:r>
          </a:p>
          <a:p>
            <a:endParaRPr lang="en-US" sz="2800" dirty="0"/>
          </a:p>
          <a:p>
            <a:r>
              <a:rPr lang="en-US" sz="2800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r>
              <a:rPr lang="en-US" sz="2800" b="1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552508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37F39-9446-7B69-34DF-95EAEF893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6AD54-E6D5-06D0-2828-4E021569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4B0C8-337C-D10C-C396-45E9E7532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Think about the future, not just the present</a:t>
            </a:r>
          </a:p>
          <a:p>
            <a:endParaRPr lang="en-US" sz="2800" dirty="0"/>
          </a:p>
          <a:p>
            <a:r>
              <a:rPr lang="en-US" sz="2800" dirty="0"/>
              <a:t>Be inclusive</a:t>
            </a:r>
          </a:p>
          <a:p>
            <a:endParaRPr lang="en-US" sz="2800" dirty="0"/>
          </a:p>
          <a:p>
            <a:r>
              <a:rPr lang="en-US" sz="2800" dirty="0"/>
              <a:t>Set realistic goals</a:t>
            </a:r>
          </a:p>
          <a:p>
            <a:endParaRPr lang="en-US" sz="2800" dirty="0"/>
          </a:p>
          <a:p>
            <a:r>
              <a:rPr lang="en-US" sz="2800" dirty="0"/>
              <a:t>The process is more important than the results (in my opinion)</a:t>
            </a:r>
          </a:p>
        </p:txBody>
      </p:sp>
    </p:spTree>
    <p:extLst>
      <p:ext uri="{BB962C8B-B14F-4D97-AF65-F5344CB8AC3E}">
        <p14:creationId xmlns:p14="http://schemas.microsoft.com/office/powerpoint/2010/main" val="1540369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C872F-E42A-36B0-D250-3F8536920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95B8-9FB4-AB4C-DD2F-1E38A4AD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Executing the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778D6-D93B-EC76-C24A-C7BAF82E5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 Rotarian should be assigned to be in charge of each goal in your strategic plan</a:t>
            </a:r>
          </a:p>
          <a:p>
            <a:endParaRPr lang="en-US" sz="2800" dirty="0"/>
          </a:p>
          <a:p>
            <a:r>
              <a:rPr lang="en-US" sz="2800" dirty="0"/>
              <a:t>Add an update on progress made to the Board’s agenda each month AND update the club monthly, too!</a:t>
            </a:r>
          </a:p>
          <a:p>
            <a:endParaRPr lang="en-US" sz="2800" dirty="0"/>
          </a:p>
          <a:p>
            <a:r>
              <a:rPr lang="en-US" sz="2800" dirty="0"/>
              <a:t>If progress is not being made, may need to reassign tasks</a:t>
            </a:r>
          </a:p>
          <a:p>
            <a:endParaRPr lang="en-US" sz="2800" dirty="0"/>
          </a:p>
          <a:p>
            <a:r>
              <a:rPr lang="en-US" sz="2800" dirty="0"/>
              <a:t>Should be revisited and updated regularly</a:t>
            </a:r>
          </a:p>
        </p:txBody>
      </p:sp>
    </p:spTree>
    <p:extLst>
      <p:ext uri="{BB962C8B-B14F-4D97-AF65-F5344CB8AC3E}">
        <p14:creationId xmlns:p14="http://schemas.microsoft.com/office/powerpoint/2010/main" val="1810191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F873-E6BC-36A6-861E-A87E450F6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3A988-FC05-11AE-0706-928592F57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How Can I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DA230-36E8-FCC5-B486-A8D72F06E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I am willing to travel to any club in the District to visit with their Board and leadership (or Zoom into a club meeting)</a:t>
            </a:r>
          </a:p>
          <a:p>
            <a:endParaRPr lang="en-US" sz="2800" dirty="0"/>
          </a:p>
          <a:p>
            <a:r>
              <a:rPr lang="en-US" sz="2800" dirty="0"/>
              <a:t>Help with assessing strengths and weaknesses, goal setting, strategies, and assessing success</a:t>
            </a:r>
          </a:p>
          <a:p>
            <a:endParaRPr lang="en-US" sz="2800" dirty="0"/>
          </a:p>
          <a:p>
            <a:r>
              <a:rPr lang="en-US" sz="2800" dirty="0"/>
              <a:t>Summarizing feedback from club members</a:t>
            </a:r>
          </a:p>
          <a:p>
            <a:endParaRPr lang="en-US" sz="2800" dirty="0"/>
          </a:p>
          <a:p>
            <a:r>
              <a:rPr lang="en-US" sz="2800" dirty="0"/>
              <a:t>Reviewing your club’s strategic plan</a:t>
            </a:r>
          </a:p>
        </p:txBody>
      </p:sp>
    </p:spTree>
    <p:extLst>
      <p:ext uri="{BB962C8B-B14F-4D97-AF65-F5344CB8AC3E}">
        <p14:creationId xmlns:p14="http://schemas.microsoft.com/office/powerpoint/2010/main" val="674800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A4426-633F-C78B-1E19-141CBAF65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F9B82-5486-EDBF-77CF-A4D74066C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2670048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BB0010-9BAB-A084-6256-BB69F486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1686" y="3632200"/>
            <a:ext cx="4008628" cy="2324100"/>
          </a:xfrm>
        </p:spPr>
        <p:txBody>
          <a:bodyPr/>
          <a:lstStyle/>
          <a:p>
            <a:pPr algn="ctr"/>
            <a:r>
              <a:rPr lang="en-US" dirty="0"/>
              <a:t>Michael Gonda</a:t>
            </a:r>
          </a:p>
          <a:p>
            <a:pPr algn="ctr"/>
            <a:r>
              <a:rPr lang="en-US" dirty="0"/>
              <a:t>Brookings Rotary Club</a:t>
            </a:r>
          </a:p>
          <a:p>
            <a:pPr algn="ctr"/>
            <a:r>
              <a:rPr lang="en-US" dirty="0"/>
              <a:t>(605) 690-6379</a:t>
            </a:r>
          </a:p>
          <a:p>
            <a:pPr algn="ctr"/>
            <a:r>
              <a:rPr lang="en-US" dirty="0"/>
              <a:t>Michael.Gonda@sdstate.edu</a:t>
            </a:r>
          </a:p>
        </p:txBody>
      </p:sp>
    </p:spTree>
    <p:extLst>
      <p:ext uri="{BB962C8B-B14F-4D97-AF65-F5344CB8AC3E}">
        <p14:creationId xmlns:p14="http://schemas.microsoft.com/office/powerpoint/2010/main" val="549733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3F0E8-5BA4-E7A9-604F-3DB3808CA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B5F4B-4609-299C-496B-74B6F9749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822" y="156210"/>
            <a:ext cx="9692640" cy="910590"/>
          </a:xfrm>
        </p:spPr>
        <p:txBody>
          <a:bodyPr/>
          <a:lstStyle/>
          <a:p>
            <a:r>
              <a:rPr lang="en-US" dirty="0"/>
              <a:t>Michael Gonda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EBB4D-46C2-C522-9F64-5141B6F39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822" y="1206500"/>
            <a:ext cx="10936478" cy="53721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Rotarian for ~15 years</a:t>
            </a:r>
          </a:p>
          <a:p>
            <a:endParaRPr lang="en-US" sz="2800" dirty="0"/>
          </a:p>
          <a:p>
            <a:r>
              <a:rPr lang="en-US" sz="2800" dirty="0"/>
              <a:t>Brookings Rotary Club</a:t>
            </a:r>
          </a:p>
          <a:p>
            <a:endParaRPr lang="en-US" sz="2800" dirty="0"/>
          </a:p>
          <a:p>
            <a:r>
              <a:rPr lang="en-US" sz="2800" dirty="0"/>
              <a:t>Served as President of the Brookings Rotary Club, on the Board, and as Chair of the Service Projects Committee</a:t>
            </a:r>
          </a:p>
          <a:p>
            <a:endParaRPr lang="en-US" sz="2800" dirty="0"/>
          </a:p>
          <a:p>
            <a:r>
              <a:rPr lang="en-US" sz="2800" dirty="0"/>
              <a:t>South Dakota State University faculty member in Department of Animal Science</a:t>
            </a:r>
          </a:p>
          <a:p>
            <a:endParaRPr lang="en-US" sz="2800" dirty="0"/>
          </a:p>
          <a:p>
            <a:r>
              <a:rPr lang="en-US" sz="2800" dirty="0"/>
              <a:t>Teaching and research appointment; transitioning to Interim Department Head in June 2026</a:t>
            </a:r>
          </a:p>
        </p:txBody>
      </p:sp>
    </p:spTree>
    <p:extLst>
      <p:ext uri="{BB962C8B-B14F-4D97-AF65-F5344CB8AC3E}">
        <p14:creationId xmlns:p14="http://schemas.microsoft.com/office/powerpoint/2010/main" val="2904666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B5E9-0CA8-97B0-6E7B-E8CA820D9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6C5B-0DC4-29F8-1DDF-FB575B745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22" y="92710"/>
            <a:ext cx="9692640" cy="955040"/>
          </a:xfrm>
        </p:spPr>
        <p:txBody>
          <a:bodyPr/>
          <a:lstStyle/>
          <a:p>
            <a:r>
              <a:rPr lang="en-US" dirty="0"/>
              <a:t>Why should you be intentional?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4F6A3-8046-7A1B-60BB-9A78BE96A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250950"/>
            <a:ext cx="10782300" cy="5302250"/>
          </a:xfrm>
        </p:spPr>
        <p:txBody>
          <a:bodyPr>
            <a:normAutofit/>
          </a:bodyPr>
          <a:lstStyle/>
          <a:p>
            <a:r>
              <a:rPr lang="en-US" sz="2800" dirty="0"/>
              <a:t>If you’re not improving, you’re slipping backwards</a:t>
            </a:r>
          </a:p>
          <a:p>
            <a:endParaRPr lang="en-US" sz="2800" dirty="0"/>
          </a:p>
          <a:p>
            <a:r>
              <a:rPr lang="en-US" sz="2800" dirty="0"/>
              <a:t>It’s difficult to make progress if you don’t have goals and a plan</a:t>
            </a:r>
          </a:p>
          <a:p>
            <a:endParaRPr lang="en-US" sz="2800" dirty="0"/>
          </a:p>
          <a:p>
            <a:r>
              <a:rPr lang="en-US" sz="2800" dirty="0"/>
              <a:t>You want your club to </a:t>
            </a:r>
            <a:r>
              <a:rPr lang="en-US" sz="2800" b="1" dirty="0"/>
              <a:t>positively impact the community you serve </a:t>
            </a:r>
            <a:r>
              <a:rPr lang="en-US" sz="2800" b="1" i="1" dirty="0"/>
              <a:t>not just now, but in the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12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C88C2-E554-151A-11EB-3C07B826B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D465-44C7-4F2A-0B6D-20A4B45077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Can You Intentionally Plan for Club Success?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2D749-6BEA-EEBC-AC8F-F557E4D82A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91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2603D-C641-7BBC-873F-5E98EE201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0685-BA09-59FE-4485-5D4F4EC16C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Writing a Strategic Plan!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1BA1E-A093-F4B2-F780-AAF898A3F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i="1" dirty="0"/>
              <a:t>Most Rotarians Start Nodding Off Now… </a:t>
            </a:r>
            <a:r>
              <a:rPr lang="en-US" sz="2800" dirty="0">
                <a:sym typeface="Wingdings" panose="05000000000000000000" pitchFamily="2" charset="2"/>
              </a:rPr>
              <a:t>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689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BDCC8-3895-D5C3-9EA9-DBB7232A2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E05D-3D35-1066-919F-4C8A3C9D3E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Writing a Strategic Plan!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58A58-F788-4E54-1517-064A16969D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i="1" dirty="0"/>
              <a:t>WAIT! Hear me out!!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6913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9087D-CC55-C065-4398-55724327D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DCB5-01AF-06BF-C674-C28E7FAD3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7B21A-C62D-1B73-B818-59C0E9AC6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49530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Rotary Strategic Plan, in my mind, is not the same as a strategic plan you would write in the business world</a:t>
            </a:r>
          </a:p>
          <a:p>
            <a:endParaRPr lang="en-US" sz="2800" dirty="0"/>
          </a:p>
          <a:p>
            <a:r>
              <a:rPr lang="en-US" sz="2800" dirty="0"/>
              <a:t>The plan can (and probably should) be short and to the point (1-3 pages with lots of bullet points)</a:t>
            </a:r>
          </a:p>
          <a:p>
            <a:endParaRPr lang="en-US" sz="2800" dirty="0"/>
          </a:p>
          <a:p>
            <a:r>
              <a:rPr lang="en-US" sz="2800" dirty="0"/>
              <a:t>No buzzwords or empty words</a:t>
            </a:r>
          </a:p>
          <a:p>
            <a:endParaRPr lang="en-US" sz="2800" dirty="0"/>
          </a:p>
          <a:p>
            <a:r>
              <a:rPr lang="en-US" sz="2800" dirty="0"/>
              <a:t>However, it should be </a:t>
            </a:r>
            <a:r>
              <a:rPr lang="en-US" sz="2800" b="1" dirty="0"/>
              <a:t>written</a:t>
            </a:r>
            <a:r>
              <a:rPr lang="en-US" sz="2800" dirty="0"/>
              <a:t> and accessible by all club members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81470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7D1A6-B154-4C7B-14E1-226C0DF3D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E6045-C862-A2BE-B94C-73670A43D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F6D60-11EF-AC72-5E51-1631224CA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dirty="0"/>
              <a:t>Clear goals and objectives</a:t>
            </a:r>
          </a:p>
          <a:p>
            <a:endParaRPr lang="en-US" sz="2800" dirty="0"/>
          </a:p>
          <a:p>
            <a:r>
              <a:rPr lang="en-US" sz="2800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r>
              <a:rPr lang="en-US" sz="28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451075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BDDF2-5F4F-E984-B44C-7CFF74563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635E8-3673-CC49-7E62-7F5105AD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72" y="92710"/>
            <a:ext cx="9692640" cy="929640"/>
          </a:xfrm>
        </p:spPr>
        <p:txBody>
          <a:bodyPr/>
          <a:lstStyle/>
          <a:p>
            <a:r>
              <a:rPr lang="en-US" dirty="0"/>
              <a:t>Elements of a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29D70-88CA-83D1-0142-0105FF34C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72" y="1384300"/>
            <a:ext cx="10809478" cy="5380990"/>
          </a:xfrm>
        </p:spPr>
        <p:txBody>
          <a:bodyPr>
            <a:normAutofit/>
          </a:bodyPr>
          <a:lstStyle/>
          <a:p>
            <a:r>
              <a:rPr lang="en-US" sz="2800" b="1" dirty="0"/>
              <a:t>An assessment of club strengths and weaknesses</a:t>
            </a:r>
          </a:p>
          <a:p>
            <a:endParaRPr lang="en-US" sz="2800" dirty="0"/>
          </a:p>
          <a:p>
            <a:r>
              <a:rPr lang="en-US" sz="2800" dirty="0"/>
              <a:t>Clear goals and objectives</a:t>
            </a:r>
          </a:p>
          <a:p>
            <a:endParaRPr lang="en-US" sz="2800" dirty="0"/>
          </a:p>
          <a:p>
            <a:r>
              <a:rPr lang="en-US" sz="2800" dirty="0"/>
              <a:t>Strategy for progressing towards achievement of goals</a:t>
            </a:r>
          </a:p>
          <a:p>
            <a:endParaRPr lang="en-US" sz="2800" dirty="0"/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r>
              <a:rPr lang="en-US" sz="28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64140531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104</TotalTime>
  <Words>522</Words>
  <Application>Microsoft Office PowerPoint</Application>
  <PresentationFormat>Widescreen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Schoolbook</vt:lpstr>
      <vt:lpstr>Wingdings</vt:lpstr>
      <vt:lpstr>Wingdings 2</vt:lpstr>
      <vt:lpstr>View</vt:lpstr>
      <vt:lpstr>Being Intentional for Club Success</vt:lpstr>
      <vt:lpstr>Michael Gonda</vt:lpstr>
      <vt:lpstr>Why should you be intentional?</vt:lpstr>
      <vt:lpstr>How Can You Intentionally Plan for Club Success?</vt:lpstr>
      <vt:lpstr>Writing a Strategic Plan!</vt:lpstr>
      <vt:lpstr>Writing a Strategic Plan!</vt:lpstr>
      <vt:lpstr>Strategic Plan</vt:lpstr>
      <vt:lpstr>Elements of a Strategic Plan</vt:lpstr>
      <vt:lpstr>Elements of a Strategic Plan</vt:lpstr>
      <vt:lpstr>Elements of a Strategic Plan</vt:lpstr>
      <vt:lpstr>Elements of a Strategic Plan</vt:lpstr>
      <vt:lpstr>Elements of a Strategic Plan</vt:lpstr>
      <vt:lpstr>Elements of a Strategic Plan</vt:lpstr>
      <vt:lpstr>Other Considerations</vt:lpstr>
      <vt:lpstr>Executing the Strategic Plan</vt:lpstr>
      <vt:lpstr>How Can I Help?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Gonda</dc:creator>
  <cp:lastModifiedBy>Michael Gonda</cp:lastModifiedBy>
  <cp:revision>1</cp:revision>
  <dcterms:created xsi:type="dcterms:W3CDTF">2026-04-18T16:35:14Z</dcterms:created>
  <dcterms:modified xsi:type="dcterms:W3CDTF">2026-04-18T18:20:06Z</dcterms:modified>
</cp:coreProperties>
</file>