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710" r:id="rId4"/>
  </p:sldMasterIdLst>
  <p:notesMasterIdLst>
    <p:notesMasterId r:id="rId20"/>
  </p:notesMasterIdLst>
  <p:handoutMasterIdLst>
    <p:handoutMasterId r:id="rId21"/>
  </p:handoutMasterIdLst>
  <p:sldIdLst>
    <p:sldId id="340" r:id="rId5"/>
    <p:sldId id="341" r:id="rId6"/>
    <p:sldId id="342" r:id="rId7"/>
    <p:sldId id="343" r:id="rId8"/>
    <p:sldId id="356" r:id="rId9"/>
    <p:sldId id="344" r:id="rId10"/>
    <p:sldId id="363" r:id="rId11"/>
    <p:sldId id="365" r:id="rId12"/>
    <p:sldId id="346" r:id="rId13"/>
    <p:sldId id="359" r:id="rId14"/>
    <p:sldId id="358" r:id="rId15"/>
    <p:sldId id="361" r:id="rId16"/>
    <p:sldId id="360" r:id="rId17"/>
    <p:sldId id="362" r:id="rId18"/>
    <p:sldId id="35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0B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10456-FA6A-47AE-8602-583C161AD045}" v="554" dt="2026-04-17T18:16:24.412"/>
  </p1510:revLst>
</p1510:revInfo>
</file>

<file path=ppt/tableStyles.xml><?xml version="1.0" encoding="utf-8"?>
<a:tblStyleLst xmlns:a="http://schemas.openxmlformats.org/drawingml/2006/main" def="{1E171933-4619-4E11-9A3F-F7608DF75F80}">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autoAdjust="0"/>
  </p:normalViewPr>
  <p:slideViewPr>
    <p:cSldViewPr snapToGrid="0">
      <p:cViewPr varScale="1">
        <p:scale>
          <a:sx n="69" d="100"/>
          <a:sy n="69" d="100"/>
        </p:scale>
        <p:origin x="696" y="288"/>
      </p:cViewPr>
      <p:guideLst/>
    </p:cSldViewPr>
  </p:slideViewPr>
  <p:outlineViewPr>
    <p:cViewPr>
      <p:scale>
        <a:sx n="33" d="100"/>
        <a:sy n="33" d="100"/>
      </p:scale>
      <p:origin x="0" y="-11376"/>
    </p:cViewPr>
  </p:outlineViewPr>
  <p:notesTextViewPr>
    <p:cViewPr>
      <p:scale>
        <a:sx n="1" d="1"/>
        <a:sy n="1" d="1"/>
      </p:scale>
      <p:origin x="0" y="0"/>
    </p:cViewPr>
  </p:notesTextViewPr>
  <p:sorterViewPr>
    <p:cViewPr varScale="1">
      <p:scale>
        <a:sx n="100" d="100"/>
        <a:sy n="100" d="100"/>
      </p:scale>
      <p:origin x="0" y="-6264"/>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Whetham" userId="93d2ddbb16b88c9b" providerId="LiveId" clId="{34910456-FA6A-47AE-8602-583C161AD045}"/>
    <pc:docChg chg="undo redo custSel addSld delSld modSld sldOrd addSection delSection">
      <pc:chgData name="Marsha Whetham" userId="93d2ddbb16b88c9b" providerId="LiveId" clId="{34910456-FA6A-47AE-8602-583C161AD045}" dt="2026-04-17T18:30:14.761" v="2946" actId="947"/>
      <pc:docMkLst>
        <pc:docMk/>
      </pc:docMkLst>
      <pc:sldChg chg="addSp delSp modSp mod setBg addAnim delDesignElem">
        <pc:chgData name="Marsha Whetham" userId="93d2ddbb16b88c9b" providerId="LiveId" clId="{34910456-FA6A-47AE-8602-583C161AD045}" dt="2026-04-15T21:54:06.728" v="1131"/>
        <pc:sldMkLst>
          <pc:docMk/>
          <pc:sldMk cId="431835888" sldId="340"/>
        </pc:sldMkLst>
        <pc:spChg chg="mod">
          <ac:chgData name="Marsha Whetham" userId="93d2ddbb16b88c9b" providerId="LiveId" clId="{34910456-FA6A-47AE-8602-583C161AD045}" dt="2026-04-15T21:53:59.460" v="1128" actId="26606"/>
          <ac:spMkLst>
            <pc:docMk/>
            <pc:sldMk cId="431835888" sldId="340"/>
            <ac:spMk id="2" creationId="{9AA762A4-2E4B-23FB-9F8B-D54C0F90A08A}"/>
          </ac:spMkLst>
        </pc:spChg>
      </pc:sldChg>
      <pc:sldChg chg="addSp delSp modSp mod setBg delDesignElem">
        <pc:chgData name="Marsha Whetham" userId="93d2ddbb16b88c9b" providerId="LiveId" clId="{34910456-FA6A-47AE-8602-583C161AD045}" dt="2026-04-17T17:37:28.120" v="2414" actId="20577"/>
        <pc:sldMkLst>
          <pc:docMk/>
          <pc:sldMk cId="909924710" sldId="341"/>
        </pc:sldMkLst>
        <pc:spChg chg="mod">
          <ac:chgData name="Marsha Whetham" userId="93d2ddbb16b88c9b" providerId="LiveId" clId="{34910456-FA6A-47AE-8602-583C161AD045}" dt="2026-04-15T22:20:58.464" v="1260" actId="122"/>
          <ac:spMkLst>
            <pc:docMk/>
            <pc:sldMk cId="909924710" sldId="341"/>
            <ac:spMk id="2" creationId="{562B7740-ED88-9F6A-89FF-4B0DFAAC36EA}"/>
          </ac:spMkLst>
        </pc:spChg>
        <pc:spChg chg="mod ord">
          <ac:chgData name="Marsha Whetham" userId="93d2ddbb16b88c9b" providerId="LiveId" clId="{34910456-FA6A-47AE-8602-583C161AD045}" dt="2026-04-17T17:37:28.120" v="2414" actId="20577"/>
          <ac:spMkLst>
            <pc:docMk/>
            <pc:sldMk cId="909924710" sldId="341"/>
            <ac:spMk id="3" creationId="{39A25282-EE8D-71BA-6317-EECFE33238DC}"/>
          </ac:spMkLst>
        </pc:spChg>
        <pc:spChg chg="add">
          <ac:chgData name="Marsha Whetham" userId="93d2ddbb16b88c9b" providerId="LiveId" clId="{34910456-FA6A-47AE-8602-583C161AD045}" dt="2026-04-15T22:20:21.756" v="1256" actId="26606"/>
          <ac:spMkLst>
            <pc:docMk/>
            <pc:sldMk cId="909924710" sldId="341"/>
            <ac:spMk id="11" creationId="{D6EA1A26-163F-4F15-91F4-F2C51AC9C106}"/>
          </ac:spMkLst>
        </pc:spChg>
        <pc:picChg chg="mod">
          <ac:chgData name="Marsha Whetham" userId="93d2ddbb16b88c9b" providerId="LiveId" clId="{34910456-FA6A-47AE-8602-583C161AD045}" dt="2026-04-15T22:20:21.756" v="1256" actId="26606"/>
          <ac:picMkLst>
            <pc:docMk/>
            <pc:sldMk cId="909924710" sldId="341"/>
            <ac:picMk id="5" creationId="{53AF1191-223A-D789-A8C0-78BA194CBADA}"/>
          </ac:picMkLst>
        </pc:picChg>
      </pc:sldChg>
      <pc:sldChg chg="addSp delSp modSp mod modClrScheme chgLayout">
        <pc:chgData name="Marsha Whetham" userId="93d2ddbb16b88c9b" providerId="LiveId" clId="{34910456-FA6A-47AE-8602-583C161AD045}" dt="2026-04-17T17:38:07.244" v="2417" actId="20577"/>
        <pc:sldMkLst>
          <pc:docMk/>
          <pc:sldMk cId="1173936384" sldId="342"/>
        </pc:sldMkLst>
        <pc:spChg chg="mod ord">
          <ac:chgData name="Marsha Whetham" userId="93d2ddbb16b88c9b" providerId="LiveId" clId="{34910456-FA6A-47AE-8602-583C161AD045}" dt="2026-04-15T22:15:30.528" v="1242"/>
          <ac:spMkLst>
            <pc:docMk/>
            <pc:sldMk cId="1173936384" sldId="342"/>
            <ac:spMk id="2" creationId="{828CF8F5-609D-E31E-6659-2E3CE63097D7}"/>
          </ac:spMkLst>
        </pc:spChg>
        <pc:spChg chg="mod ord">
          <ac:chgData name="Marsha Whetham" userId="93d2ddbb16b88c9b" providerId="LiveId" clId="{34910456-FA6A-47AE-8602-583C161AD045}" dt="2026-04-15T22:15:30.528" v="1242"/>
          <ac:spMkLst>
            <pc:docMk/>
            <pc:sldMk cId="1173936384" sldId="342"/>
            <ac:spMk id="3" creationId="{29F16AEF-ABBB-D2DD-A297-5819AEB9AF67}"/>
          </ac:spMkLst>
        </pc:spChg>
        <pc:spChg chg="add mod">
          <ac:chgData name="Marsha Whetham" userId="93d2ddbb16b88c9b" providerId="LiveId" clId="{34910456-FA6A-47AE-8602-583C161AD045}" dt="2026-04-17T17:38:07.244" v="2417" actId="20577"/>
          <ac:spMkLst>
            <pc:docMk/>
            <pc:sldMk cId="1173936384" sldId="342"/>
            <ac:spMk id="5" creationId="{5AF9C62A-F18D-DD1D-A033-B260CF38BA33}"/>
          </ac:spMkLst>
        </pc:spChg>
      </pc:sldChg>
      <pc:sldChg chg="addSp delSp modSp mod ord setBg setClrOvrMap delDesignElem">
        <pc:chgData name="Marsha Whetham" userId="93d2ddbb16b88c9b" providerId="LiveId" clId="{34910456-FA6A-47AE-8602-583C161AD045}" dt="2026-04-17T18:30:14.761" v="2946" actId="947"/>
        <pc:sldMkLst>
          <pc:docMk/>
          <pc:sldMk cId="959076531" sldId="343"/>
        </pc:sldMkLst>
        <pc:spChg chg="mod">
          <ac:chgData name="Marsha Whetham" userId="93d2ddbb16b88c9b" providerId="LiveId" clId="{34910456-FA6A-47AE-8602-583C161AD045}" dt="2026-04-15T22:07:36.260" v="1178" actId="26606"/>
          <ac:spMkLst>
            <pc:docMk/>
            <pc:sldMk cId="959076531" sldId="343"/>
            <ac:spMk id="2" creationId="{798ECDD0-17F6-3312-AE6D-F7EB95E46C02}"/>
          </ac:spMkLst>
        </pc:spChg>
        <pc:spChg chg="mod">
          <ac:chgData name="Marsha Whetham" userId="93d2ddbb16b88c9b" providerId="LiveId" clId="{34910456-FA6A-47AE-8602-583C161AD045}" dt="2026-04-17T18:30:14.761" v="2946" actId="947"/>
          <ac:spMkLst>
            <pc:docMk/>
            <pc:sldMk cId="959076531" sldId="343"/>
            <ac:spMk id="3" creationId="{EB336AA5-9DDA-DA9A-5469-6885A5A84D1D}"/>
          </ac:spMkLst>
        </pc:spChg>
        <pc:spChg chg="add">
          <ac:chgData name="Marsha Whetham" userId="93d2ddbb16b88c9b" providerId="LiveId" clId="{34910456-FA6A-47AE-8602-583C161AD045}" dt="2026-04-15T22:15:35.611" v="1243" actId="26606"/>
          <ac:spMkLst>
            <pc:docMk/>
            <pc:sldMk cId="959076531" sldId="343"/>
            <ac:spMk id="12" creationId="{AD6F6937-3B5A-4391-9F37-58A571B362A9}"/>
          </ac:spMkLst>
        </pc:spChg>
      </pc:sldChg>
      <pc:sldChg chg="addSp delSp modSp mod ord setBg addAnim delDesignElem">
        <pc:chgData name="Marsha Whetham" userId="93d2ddbb16b88c9b" providerId="LiveId" clId="{34910456-FA6A-47AE-8602-583C161AD045}" dt="2026-04-16T19:27:50.271" v="1575"/>
        <pc:sldMkLst>
          <pc:docMk/>
          <pc:sldMk cId="3937483142" sldId="344"/>
        </pc:sldMkLst>
        <pc:spChg chg="mod">
          <ac:chgData name="Marsha Whetham" userId="93d2ddbb16b88c9b" providerId="LiveId" clId="{34910456-FA6A-47AE-8602-583C161AD045}" dt="2026-04-15T22:17:06.185" v="1246" actId="26606"/>
          <ac:spMkLst>
            <pc:docMk/>
            <pc:sldMk cId="3937483142" sldId="344"/>
            <ac:spMk id="4" creationId="{E8ECA8A6-26C7-FE2F-5884-A9A5652053C6}"/>
          </ac:spMkLst>
        </pc:spChg>
        <pc:spChg chg="mod">
          <ac:chgData name="Marsha Whetham" userId="93d2ddbb16b88c9b" providerId="LiveId" clId="{34910456-FA6A-47AE-8602-583C161AD045}" dt="2026-04-15T22:17:06.185" v="1246" actId="26606"/>
          <ac:spMkLst>
            <pc:docMk/>
            <pc:sldMk cId="3937483142" sldId="344"/>
            <ac:spMk id="5" creationId="{6F377941-FDA2-9332-B360-A8C727991812}"/>
          </ac:spMkLst>
        </pc:spChg>
        <pc:spChg chg="add">
          <ac:chgData name="Marsha Whetham" userId="93d2ddbb16b88c9b" providerId="LiveId" clId="{34910456-FA6A-47AE-8602-583C161AD045}" dt="2026-04-15T22:17:06.185" v="1246" actId="26606"/>
          <ac:spMkLst>
            <pc:docMk/>
            <pc:sldMk cId="3937483142" sldId="344"/>
            <ac:spMk id="10" creationId="{CD333CBE-B699-4E3B-9F45-C045F773434F}"/>
          </ac:spMkLst>
        </pc:spChg>
        <pc:spChg chg="add">
          <ac:chgData name="Marsha Whetham" userId="93d2ddbb16b88c9b" providerId="LiveId" clId="{34910456-FA6A-47AE-8602-583C161AD045}" dt="2026-04-15T22:17:06.185" v="1246" actId="26606"/>
          <ac:spMkLst>
            <pc:docMk/>
            <pc:sldMk cId="3937483142" sldId="344"/>
            <ac:spMk id="11" creationId="{FCA118C4-32A6-466D-8453-BA738103A062}"/>
          </ac:spMkLst>
        </pc:spChg>
        <pc:picChg chg="mod ord">
          <ac:chgData name="Marsha Whetham" userId="93d2ddbb16b88c9b" providerId="LiveId" clId="{34910456-FA6A-47AE-8602-583C161AD045}" dt="2026-04-15T22:23:46.270" v="1275" actId="14100"/>
          <ac:picMkLst>
            <pc:docMk/>
            <pc:sldMk cId="3937483142" sldId="344"/>
            <ac:picMk id="8" creationId="{8CCCEC06-31A4-216C-78F1-DF37E7A7CC34}"/>
          </ac:picMkLst>
        </pc:picChg>
      </pc:sldChg>
      <pc:sldChg chg="modSp mod ord">
        <pc:chgData name="Marsha Whetham" userId="93d2ddbb16b88c9b" providerId="LiveId" clId="{34910456-FA6A-47AE-8602-583C161AD045}" dt="2026-04-17T18:27:22.041" v="2936"/>
        <pc:sldMkLst>
          <pc:docMk/>
          <pc:sldMk cId="4104434737" sldId="346"/>
        </pc:sldMkLst>
        <pc:spChg chg="mod">
          <ac:chgData name="Marsha Whetham" userId="93d2ddbb16b88c9b" providerId="LiveId" clId="{34910456-FA6A-47AE-8602-583C161AD045}" dt="2026-04-16T20:09:27.272" v="2038" actId="27636"/>
          <ac:spMkLst>
            <pc:docMk/>
            <pc:sldMk cId="4104434737" sldId="346"/>
            <ac:spMk id="6" creationId="{707FBB55-EF55-03D8-7D3C-29341A40D63E}"/>
          </ac:spMkLst>
        </pc:spChg>
        <pc:spChg chg="mod">
          <ac:chgData name="Marsha Whetham" userId="93d2ddbb16b88c9b" providerId="LiveId" clId="{34910456-FA6A-47AE-8602-583C161AD045}" dt="2026-04-16T20:05:37.612" v="1957" actId="20577"/>
          <ac:spMkLst>
            <pc:docMk/>
            <pc:sldMk cId="4104434737" sldId="346"/>
            <ac:spMk id="7" creationId="{AD6AD7D9-DEA3-79A4-785F-0EA945171020}"/>
          </ac:spMkLst>
        </pc:spChg>
        <pc:graphicFrameChg chg="mod">
          <ac:chgData name="Marsha Whetham" userId="93d2ddbb16b88c9b" providerId="LiveId" clId="{34910456-FA6A-47AE-8602-583C161AD045}" dt="2026-04-16T20:03:23.747" v="1820" actId="122"/>
          <ac:graphicFrameMkLst>
            <pc:docMk/>
            <pc:sldMk cId="4104434737" sldId="346"/>
            <ac:graphicFrameMk id="4" creationId="{0AA14396-9ECF-6200-84F1-4A2C71CE5B8B}"/>
          </ac:graphicFrameMkLst>
        </pc:graphicFrameChg>
      </pc:sldChg>
      <pc:sldChg chg="modSp del mod">
        <pc:chgData name="Marsha Whetham" userId="93d2ddbb16b88c9b" providerId="LiveId" clId="{34910456-FA6A-47AE-8602-583C161AD045}" dt="2026-04-16T21:41:17.467" v="2325" actId="2696"/>
        <pc:sldMkLst>
          <pc:docMk/>
          <pc:sldMk cId="1014413726" sldId="347"/>
        </pc:sldMkLst>
      </pc:sldChg>
      <pc:sldChg chg="modSp del mod">
        <pc:chgData name="Marsha Whetham" userId="93d2ddbb16b88c9b" providerId="LiveId" clId="{34910456-FA6A-47AE-8602-583C161AD045}" dt="2026-04-16T21:41:21.983" v="2326" actId="2696"/>
        <pc:sldMkLst>
          <pc:docMk/>
          <pc:sldMk cId="3117802180" sldId="348"/>
        </pc:sldMkLst>
      </pc:sldChg>
      <pc:sldChg chg="modSp del">
        <pc:chgData name="Marsha Whetham" userId="93d2ddbb16b88c9b" providerId="LiveId" clId="{34910456-FA6A-47AE-8602-583C161AD045}" dt="2026-04-16T21:41:26.745" v="2327" actId="2696"/>
        <pc:sldMkLst>
          <pc:docMk/>
          <pc:sldMk cId="1722147624" sldId="350"/>
        </pc:sldMkLst>
      </pc:sldChg>
      <pc:sldChg chg="modSp del">
        <pc:chgData name="Marsha Whetham" userId="93d2ddbb16b88c9b" providerId="LiveId" clId="{34910456-FA6A-47AE-8602-583C161AD045}" dt="2026-04-16T21:41:34.136" v="2328" actId="2696"/>
        <pc:sldMkLst>
          <pc:docMk/>
          <pc:sldMk cId="2610945053" sldId="351"/>
        </pc:sldMkLst>
      </pc:sldChg>
      <pc:sldChg chg="modSp del">
        <pc:chgData name="Marsha Whetham" userId="93d2ddbb16b88c9b" providerId="LiveId" clId="{34910456-FA6A-47AE-8602-583C161AD045}" dt="2026-04-16T21:41:39.228" v="2329" actId="2696"/>
        <pc:sldMkLst>
          <pc:docMk/>
          <pc:sldMk cId="3000970981" sldId="352"/>
        </pc:sldMkLst>
      </pc:sldChg>
      <pc:sldChg chg="modSp del">
        <pc:chgData name="Marsha Whetham" userId="93d2ddbb16b88c9b" providerId="LiveId" clId="{34910456-FA6A-47AE-8602-583C161AD045}" dt="2026-04-16T21:41:43.064" v="2330" actId="2696"/>
        <pc:sldMkLst>
          <pc:docMk/>
          <pc:sldMk cId="3802808557" sldId="353"/>
        </pc:sldMkLst>
      </pc:sldChg>
      <pc:sldChg chg="modSp del">
        <pc:chgData name="Marsha Whetham" userId="93d2ddbb16b88c9b" providerId="LiveId" clId="{34910456-FA6A-47AE-8602-583C161AD045}" dt="2026-04-16T21:41:47.401" v="2331" actId="2696"/>
        <pc:sldMkLst>
          <pc:docMk/>
          <pc:sldMk cId="3119354052" sldId="354"/>
        </pc:sldMkLst>
      </pc:sldChg>
      <pc:sldChg chg="addSp modSp mod setBg setClrOvrMap">
        <pc:chgData name="Marsha Whetham" userId="93d2ddbb16b88c9b" providerId="LiveId" clId="{34910456-FA6A-47AE-8602-583C161AD045}" dt="2026-04-16T21:42:37.012" v="2383" actId="20577"/>
        <pc:sldMkLst>
          <pc:docMk/>
          <pc:sldMk cId="3663657925" sldId="355"/>
        </pc:sldMkLst>
        <pc:spChg chg="mod">
          <ac:chgData name="Marsha Whetham" userId="93d2ddbb16b88c9b" providerId="LiveId" clId="{34910456-FA6A-47AE-8602-583C161AD045}" dt="2026-04-16T21:41:57.245" v="2332" actId="26606"/>
          <ac:spMkLst>
            <pc:docMk/>
            <pc:sldMk cId="3663657925" sldId="355"/>
            <ac:spMk id="2" creationId="{53005011-03FC-652B-2538-4EAE68ABF80D}"/>
          </ac:spMkLst>
        </pc:spChg>
        <pc:spChg chg="mod">
          <ac:chgData name="Marsha Whetham" userId="93d2ddbb16b88c9b" providerId="LiveId" clId="{34910456-FA6A-47AE-8602-583C161AD045}" dt="2026-04-16T21:42:37.012" v="2383" actId="20577"/>
          <ac:spMkLst>
            <pc:docMk/>
            <pc:sldMk cId="3663657925" sldId="355"/>
            <ac:spMk id="3" creationId="{411A2349-EF0B-F33D-13F9-826241461648}"/>
          </ac:spMkLst>
        </pc:spChg>
        <pc:spChg chg="add">
          <ac:chgData name="Marsha Whetham" userId="93d2ddbb16b88c9b" providerId="LiveId" clId="{34910456-FA6A-47AE-8602-583C161AD045}" dt="2026-04-16T21:41:57.245" v="2332" actId="26606"/>
          <ac:spMkLst>
            <pc:docMk/>
            <pc:sldMk cId="3663657925" sldId="355"/>
            <ac:spMk id="8" creationId="{8E7CFAA6-1DBB-43B0-BD82-2FB83CF4E4A4}"/>
          </ac:spMkLst>
        </pc:spChg>
        <pc:cxnChg chg="add">
          <ac:chgData name="Marsha Whetham" userId="93d2ddbb16b88c9b" providerId="LiveId" clId="{34910456-FA6A-47AE-8602-583C161AD045}" dt="2026-04-16T21:41:57.245" v="2332" actId="26606"/>
          <ac:cxnSpMkLst>
            <pc:docMk/>
            <pc:sldMk cId="3663657925" sldId="355"/>
            <ac:cxnSpMk id="10" creationId="{9E13708B-D2E3-41E3-BD49-F910056473ED}"/>
          </ac:cxnSpMkLst>
        </pc:cxnChg>
      </pc:sldChg>
      <pc:sldChg chg="new del">
        <pc:chgData name="Marsha Whetham" userId="93d2ddbb16b88c9b" providerId="LiveId" clId="{34910456-FA6A-47AE-8602-583C161AD045}" dt="2026-04-15T15:14:22.187" v="115" actId="2696"/>
        <pc:sldMkLst>
          <pc:docMk/>
          <pc:sldMk cId="1849824431" sldId="356"/>
        </pc:sldMkLst>
      </pc:sldChg>
      <pc:sldChg chg="addSp delSp modSp add mod setBg addAnim delAnim setClrOvrMap delDesignElem">
        <pc:chgData name="Marsha Whetham" userId="93d2ddbb16b88c9b" providerId="LiveId" clId="{34910456-FA6A-47AE-8602-583C161AD045}" dt="2026-04-16T20:43:29.120" v="2324" actId="1076"/>
        <pc:sldMkLst>
          <pc:docMk/>
          <pc:sldMk cId="3661631189" sldId="356"/>
        </pc:sldMkLst>
        <pc:spChg chg="mod">
          <ac:chgData name="Marsha Whetham" userId="93d2ddbb16b88c9b" providerId="LiveId" clId="{34910456-FA6A-47AE-8602-583C161AD045}" dt="2026-04-16T20:42:17.644" v="2306" actId="122"/>
          <ac:spMkLst>
            <pc:docMk/>
            <pc:sldMk cId="3661631189" sldId="356"/>
            <ac:spMk id="2" creationId="{DC8AD494-7A9B-B977-6DC0-7F108711F76E}"/>
          </ac:spMkLst>
        </pc:spChg>
        <pc:spChg chg="mod">
          <ac:chgData name="Marsha Whetham" userId="93d2ddbb16b88c9b" providerId="LiveId" clId="{34910456-FA6A-47AE-8602-583C161AD045}" dt="2026-04-16T20:43:29.120" v="2324" actId="1076"/>
          <ac:spMkLst>
            <pc:docMk/>
            <pc:sldMk cId="3661631189" sldId="356"/>
            <ac:spMk id="3" creationId="{F301EB28-AA62-E8DB-7D7B-221B8D23DC76}"/>
          </ac:spMkLst>
        </pc:spChg>
        <pc:spChg chg="add">
          <ac:chgData name="Marsha Whetham" userId="93d2ddbb16b88c9b" providerId="LiveId" clId="{34910456-FA6A-47AE-8602-583C161AD045}" dt="2026-04-15T22:19:25.422" v="1253" actId="26606"/>
          <ac:spMkLst>
            <pc:docMk/>
            <pc:sldMk cId="3661631189" sldId="356"/>
            <ac:spMk id="33" creationId="{CD333CBE-B699-4E3B-9F45-C045F773434F}"/>
          </ac:spMkLst>
        </pc:spChg>
        <pc:picChg chg="add mod ord">
          <ac:chgData name="Marsha Whetham" userId="93d2ddbb16b88c9b" providerId="LiveId" clId="{34910456-FA6A-47AE-8602-583C161AD045}" dt="2026-04-16T20:42:41.372" v="2309" actId="1076"/>
          <ac:picMkLst>
            <pc:docMk/>
            <pc:sldMk cId="3661631189" sldId="356"/>
            <ac:picMk id="17" creationId="{A57EBC11-E1CC-13B4-237A-66556EA68B27}"/>
          </ac:picMkLst>
        </pc:picChg>
      </pc:sldChg>
      <pc:sldChg chg="addSp delSp modSp add del mod setBg addAnim delDesignElem">
        <pc:chgData name="Marsha Whetham" userId="93d2ddbb16b88c9b" providerId="LiveId" clId="{34910456-FA6A-47AE-8602-583C161AD045}" dt="2026-04-15T22:08:09.803" v="1179" actId="2696"/>
        <pc:sldMkLst>
          <pc:docMk/>
          <pc:sldMk cId="1456596705" sldId="357"/>
        </pc:sldMkLst>
      </pc:sldChg>
      <pc:sldChg chg="addSp delSp modSp add mod setBg addAnim modAnim setClrOvrMap delDesignElem">
        <pc:chgData name="Marsha Whetham" userId="93d2ddbb16b88c9b" providerId="LiveId" clId="{34910456-FA6A-47AE-8602-583C161AD045}" dt="2026-04-16T19:38:03.306" v="1596" actId="14100"/>
        <pc:sldMkLst>
          <pc:docMk/>
          <pc:sldMk cId="1562663283" sldId="358"/>
        </pc:sldMkLst>
        <pc:spChg chg="add del mod">
          <ac:chgData name="Marsha Whetham" userId="93d2ddbb16b88c9b" providerId="LiveId" clId="{34910456-FA6A-47AE-8602-583C161AD045}" dt="2026-04-16T19:10:45.555" v="1412" actId="22"/>
          <ac:spMkLst>
            <pc:docMk/>
            <pc:sldMk cId="1562663283" sldId="358"/>
            <ac:spMk id="3" creationId="{0E2F9CC7-4B20-3A57-6F4C-7075C7FEE615}"/>
          </ac:spMkLst>
        </pc:spChg>
        <pc:spChg chg="mod">
          <ac:chgData name="Marsha Whetham" userId="93d2ddbb16b88c9b" providerId="LiveId" clId="{34910456-FA6A-47AE-8602-583C161AD045}" dt="2026-04-16T19:38:03.306" v="1596" actId="14100"/>
          <ac:spMkLst>
            <pc:docMk/>
            <pc:sldMk cId="1562663283" sldId="358"/>
            <ac:spMk id="4" creationId="{E90E6DC9-1CF0-F2BA-6081-176F04F5F8A6}"/>
          </ac:spMkLst>
        </pc:spChg>
        <pc:spChg chg="del mod">
          <ac:chgData name="Marsha Whetham" userId="93d2ddbb16b88c9b" providerId="LiveId" clId="{34910456-FA6A-47AE-8602-583C161AD045}" dt="2026-04-16T19:34:33.394" v="1584" actId="21"/>
          <ac:spMkLst>
            <pc:docMk/>
            <pc:sldMk cId="1562663283" sldId="358"/>
            <ac:spMk id="5" creationId="{F259A6D1-74C6-A577-50A3-623C1E26E7E2}"/>
          </ac:spMkLst>
        </pc:spChg>
        <pc:spChg chg="add">
          <ac:chgData name="Marsha Whetham" userId="93d2ddbb16b88c9b" providerId="LiveId" clId="{34910456-FA6A-47AE-8602-583C161AD045}" dt="2026-04-15T22:16:52.601" v="1245" actId="26606"/>
          <ac:spMkLst>
            <pc:docMk/>
            <pc:sldMk cId="1562663283" sldId="358"/>
            <ac:spMk id="10" creationId="{CD333CBE-B699-4E3B-9F45-C045F773434F}"/>
          </ac:spMkLst>
        </pc:spChg>
        <pc:spChg chg="add">
          <ac:chgData name="Marsha Whetham" userId="93d2ddbb16b88c9b" providerId="LiveId" clId="{34910456-FA6A-47AE-8602-583C161AD045}" dt="2026-04-15T22:16:52.601" v="1245" actId="26606"/>
          <ac:spMkLst>
            <pc:docMk/>
            <pc:sldMk cId="1562663283" sldId="358"/>
            <ac:spMk id="11" creationId="{C6EDEBB9-8437-4875-ABEA-0AEDE2C90D72}"/>
          </ac:spMkLst>
        </pc:spChg>
        <pc:spChg chg="add del mod">
          <ac:chgData name="Marsha Whetham" userId="93d2ddbb16b88c9b" providerId="LiveId" clId="{34910456-FA6A-47AE-8602-583C161AD045}" dt="2026-04-16T19:12:59.803" v="1434" actId="22"/>
          <ac:spMkLst>
            <pc:docMk/>
            <pc:sldMk cId="1562663283" sldId="358"/>
            <ac:spMk id="12" creationId="{6B276291-9586-EACC-FDF9-CD16ABF29E73}"/>
          </ac:spMkLst>
        </pc:spChg>
        <pc:spChg chg="add del mod">
          <ac:chgData name="Marsha Whetham" userId="93d2ddbb16b88c9b" providerId="LiveId" clId="{34910456-FA6A-47AE-8602-583C161AD045}" dt="2026-04-16T19:14:03.687" v="1436" actId="22"/>
          <ac:spMkLst>
            <pc:docMk/>
            <pc:sldMk cId="1562663283" sldId="358"/>
            <ac:spMk id="16" creationId="{25B3CC2D-F0B2-9B8E-7826-2A2C84A7AC92}"/>
          </ac:spMkLst>
        </pc:spChg>
        <pc:spChg chg="add del mod">
          <ac:chgData name="Marsha Whetham" userId="93d2ddbb16b88c9b" providerId="LiveId" clId="{34910456-FA6A-47AE-8602-583C161AD045}" dt="2026-04-16T19:29:39.463" v="1576"/>
          <ac:spMkLst>
            <pc:docMk/>
            <pc:sldMk cId="1562663283" sldId="358"/>
            <ac:spMk id="20" creationId="{C7A5264F-6AC4-96F5-C8B5-FAAA05C6E6D0}"/>
          </ac:spMkLst>
        </pc:spChg>
        <pc:spChg chg="add del mod">
          <ac:chgData name="Marsha Whetham" userId="93d2ddbb16b88c9b" providerId="LiveId" clId="{34910456-FA6A-47AE-8602-583C161AD045}" dt="2026-04-16T19:36:51.258" v="1588" actId="931"/>
          <ac:spMkLst>
            <pc:docMk/>
            <pc:sldMk cId="1562663283" sldId="358"/>
            <ac:spMk id="22" creationId="{358F2DDC-CDDF-1958-B171-054469E3DA85}"/>
          </ac:spMkLst>
        </pc:spChg>
        <pc:spChg chg="add del mod">
          <ac:chgData name="Marsha Whetham" userId="93d2ddbb16b88c9b" providerId="LiveId" clId="{34910456-FA6A-47AE-8602-583C161AD045}" dt="2026-04-16T19:37:26.310" v="1594" actId="21"/>
          <ac:spMkLst>
            <pc:docMk/>
            <pc:sldMk cId="1562663283" sldId="358"/>
            <ac:spMk id="25" creationId="{F259A6D1-74C6-A577-50A3-623C1E26E7E2}"/>
          </ac:spMkLst>
        </pc:spChg>
        <pc:picChg chg="add del mod ord">
          <ac:chgData name="Marsha Whetham" userId="93d2ddbb16b88c9b" providerId="LiveId" clId="{34910456-FA6A-47AE-8602-583C161AD045}" dt="2026-04-16T19:12:32.585" v="1433" actId="21"/>
          <ac:picMkLst>
            <pc:docMk/>
            <pc:sldMk cId="1562663283" sldId="358"/>
            <ac:picMk id="7" creationId="{EFF4BB38-008C-A4C3-B933-4D60A26F8E2C}"/>
          </ac:picMkLst>
        </pc:picChg>
        <pc:picChg chg="del mod ord">
          <ac:chgData name="Marsha Whetham" userId="93d2ddbb16b88c9b" providerId="LiveId" clId="{34910456-FA6A-47AE-8602-583C161AD045}" dt="2026-04-16T19:07:23.773" v="1411" actId="21"/>
          <ac:picMkLst>
            <pc:docMk/>
            <pc:sldMk cId="1562663283" sldId="358"/>
            <ac:picMk id="8" creationId="{AF0368AA-CA61-1911-B81E-C245A9DE3A08}"/>
          </ac:picMkLst>
        </pc:picChg>
        <pc:picChg chg="add del mod ord">
          <ac:chgData name="Marsha Whetham" userId="93d2ddbb16b88c9b" providerId="LiveId" clId="{34910456-FA6A-47AE-8602-583C161AD045}" dt="2026-04-16T19:13:03.611" v="1435" actId="21"/>
          <ac:picMkLst>
            <pc:docMk/>
            <pc:sldMk cId="1562663283" sldId="358"/>
            <ac:picMk id="14" creationId="{382F4DE1-F3CB-8DDB-FA08-5B3FD1840CE7}"/>
          </ac:picMkLst>
        </pc:picChg>
        <pc:picChg chg="add del mod ord">
          <ac:chgData name="Marsha Whetham" userId="93d2ddbb16b88c9b" providerId="LiveId" clId="{34910456-FA6A-47AE-8602-583C161AD045}" dt="2026-04-16T19:14:18.799" v="1440" actId="21"/>
          <ac:picMkLst>
            <pc:docMk/>
            <pc:sldMk cId="1562663283" sldId="358"/>
            <ac:picMk id="18" creationId="{3C2683D3-08DE-2897-8439-767F6E9C2192}"/>
          </ac:picMkLst>
        </pc:picChg>
        <pc:picChg chg="add mod">
          <ac:chgData name="Marsha Whetham" userId="93d2ddbb16b88c9b" providerId="LiveId" clId="{34910456-FA6A-47AE-8602-583C161AD045}" dt="2026-04-16T19:37:11.847" v="1593" actId="14100"/>
          <ac:picMkLst>
            <pc:docMk/>
            <pc:sldMk cId="1562663283" sldId="358"/>
            <ac:picMk id="24" creationId="{F33D760C-CA74-6773-1AA9-207A7B4CF5F0}"/>
          </ac:picMkLst>
        </pc:picChg>
        <pc:picChg chg="add mod">
          <ac:chgData name="Marsha Whetham" userId="93d2ddbb16b88c9b" providerId="LiveId" clId="{34910456-FA6A-47AE-8602-583C161AD045}" dt="2026-04-16T19:29:50.947" v="1578" actId="14100"/>
          <ac:picMkLst>
            <pc:docMk/>
            <pc:sldMk cId="1562663283" sldId="358"/>
            <ac:picMk id="1026" creationId="{19312ACB-FD15-EC5B-D4D5-753AC89D07CC}"/>
          </ac:picMkLst>
        </pc:picChg>
      </pc:sldChg>
      <pc:sldChg chg="new del">
        <pc:chgData name="Marsha Whetham" userId="93d2ddbb16b88c9b" providerId="LiveId" clId="{34910456-FA6A-47AE-8602-583C161AD045}" dt="2026-04-16T19:15:09.211" v="1442" actId="2696"/>
        <pc:sldMkLst>
          <pc:docMk/>
          <pc:sldMk cId="302587591" sldId="359"/>
        </pc:sldMkLst>
      </pc:sldChg>
      <pc:sldChg chg="addSp delSp modSp mod">
        <pc:chgData name="Marsha Whetham" userId="93d2ddbb16b88c9b" providerId="LiveId" clId="{34910456-FA6A-47AE-8602-583C161AD045}" dt="2026-04-17T18:24:38.157" v="2932" actId="692"/>
        <pc:sldMkLst>
          <pc:docMk/>
          <pc:sldMk cId="2640708918" sldId="359"/>
        </pc:sldMkLst>
        <pc:spChg chg="mod">
          <ac:chgData name="Marsha Whetham" userId="93d2ddbb16b88c9b" providerId="LiveId" clId="{34910456-FA6A-47AE-8602-583C161AD045}" dt="2026-04-16T19:17:01.851" v="1443" actId="6549"/>
          <ac:spMkLst>
            <pc:docMk/>
            <pc:sldMk cId="2640708918" sldId="359"/>
            <ac:spMk id="5" creationId="{62ED5743-8381-D264-7086-342EB664AE3C}"/>
          </ac:spMkLst>
        </pc:spChg>
        <pc:spChg chg="add del mod">
          <ac:chgData name="Marsha Whetham" userId="93d2ddbb16b88c9b" providerId="LiveId" clId="{34910456-FA6A-47AE-8602-583C161AD045}" dt="2026-04-16T19:25:21.152" v="1510"/>
          <ac:spMkLst>
            <pc:docMk/>
            <pc:sldMk cId="2640708918" sldId="359"/>
            <ac:spMk id="35" creationId="{78A11C29-E8BB-9BC9-FE0A-8506F8EC312F}"/>
          </ac:spMkLst>
        </pc:spChg>
        <pc:spChg chg="add mod">
          <ac:chgData name="Marsha Whetham" userId="93d2ddbb16b88c9b" providerId="LiveId" clId="{34910456-FA6A-47AE-8602-583C161AD045}" dt="2026-04-16T19:27:13.951" v="1573" actId="20577"/>
          <ac:spMkLst>
            <pc:docMk/>
            <pc:sldMk cId="2640708918" sldId="359"/>
            <ac:spMk id="36" creationId="{DA71B7F4-9AF0-4C9F-A217-34CD51BB96CB}"/>
          </ac:spMkLst>
        </pc:spChg>
        <pc:grpChg chg="add del mod">
          <ac:chgData name="Marsha Whetham" userId="93d2ddbb16b88c9b" providerId="LiveId" clId="{34910456-FA6A-47AE-8602-583C161AD045}" dt="2026-04-16T19:22:51.665" v="1501"/>
          <ac:grpSpMkLst>
            <pc:docMk/>
            <pc:sldMk cId="2640708918" sldId="359"/>
            <ac:grpSpMk id="19" creationId="{09A8B61E-7324-1479-4375-B9BA3DE3403D}"/>
          </ac:grpSpMkLst>
        </pc:grpChg>
        <pc:grpChg chg="add del mod">
          <ac:chgData name="Marsha Whetham" userId="93d2ddbb16b88c9b" providerId="LiveId" clId="{34910456-FA6A-47AE-8602-583C161AD045}" dt="2026-04-16T19:22:50.807" v="1499"/>
          <ac:grpSpMkLst>
            <pc:docMk/>
            <pc:sldMk cId="2640708918" sldId="359"/>
            <ac:grpSpMk id="21" creationId="{A1F1463E-8E78-2190-22D9-6C906B766BEE}"/>
          </ac:grpSpMkLst>
        </pc:grpChg>
        <pc:grpChg chg="add del mod">
          <ac:chgData name="Marsha Whetham" userId="93d2ddbb16b88c9b" providerId="LiveId" clId="{34910456-FA6A-47AE-8602-583C161AD045}" dt="2026-04-16T19:22:49.807" v="1497"/>
          <ac:grpSpMkLst>
            <pc:docMk/>
            <pc:sldMk cId="2640708918" sldId="359"/>
            <ac:grpSpMk id="23" creationId="{B95E9945-D85E-E011-48EA-0C086DF7C8B5}"/>
          </ac:grpSpMkLst>
        </pc:grpChg>
        <pc:grpChg chg="add del mod">
          <ac:chgData name="Marsha Whetham" userId="93d2ddbb16b88c9b" providerId="LiveId" clId="{34910456-FA6A-47AE-8602-583C161AD045}" dt="2026-04-16T19:22:49.195" v="1495"/>
          <ac:grpSpMkLst>
            <pc:docMk/>
            <pc:sldMk cId="2640708918" sldId="359"/>
            <ac:grpSpMk id="25" creationId="{E7DA6F14-79E1-5794-D901-88708EFCA3F0}"/>
          </ac:grpSpMkLst>
        </pc:grpChg>
        <pc:grpChg chg="add del mod">
          <ac:chgData name="Marsha Whetham" userId="93d2ddbb16b88c9b" providerId="LiveId" clId="{34910456-FA6A-47AE-8602-583C161AD045}" dt="2026-04-16T19:22:47.644" v="1492"/>
          <ac:grpSpMkLst>
            <pc:docMk/>
            <pc:sldMk cId="2640708918" sldId="359"/>
            <ac:grpSpMk id="28" creationId="{349E40A7-ACDF-A526-B9B2-CD0C22CC82FD}"/>
          </ac:grpSpMkLst>
        </pc:grpChg>
        <pc:grpChg chg="mod">
          <ac:chgData name="Marsha Whetham" userId="93d2ddbb16b88c9b" providerId="LiveId" clId="{34910456-FA6A-47AE-8602-583C161AD045}" dt="2026-04-16T19:22:46.584" v="1490"/>
          <ac:grpSpMkLst>
            <pc:docMk/>
            <pc:sldMk cId="2640708918" sldId="359"/>
            <ac:grpSpMk id="30" creationId="{4BF8116C-B1D8-C441-A108-297FE18573F7}"/>
          </ac:grpSpMkLst>
        </pc:grpChg>
        <pc:picChg chg="add mod">
          <ac:chgData name="Marsha Whetham" userId="93d2ddbb16b88c9b" providerId="LiveId" clId="{34910456-FA6A-47AE-8602-583C161AD045}" dt="2026-04-16T19:25:32.494" v="1511" actId="1076"/>
          <ac:picMkLst>
            <pc:docMk/>
            <pc:sldMk cId="2640708918" sldId="359"/>
            <ac:picMk id="6" creationId="{6F75B597-F9D4-58C7-3858-22346D5872CD}"/>
          </ac:picMkLst>
        </pc:picChg>
        <pc:inkChg chg="add del">
          <ac:chgData name="Marsha Whetham" userId="93d2ddbb16b88c9b" providerId="LiveId" clId="{34910456-FA6A-47AE-8602-583C161AD045}" dt="2026-04-16T19:19:59.465" v="1453" actId="9405"/>
          <ac:inkMkLst>
            <pc:docMk/>
            <pc:sldMk cId="2640708918" sldId="359"/>
            <ac:inkMk id="7" creationId="{83596D4B-8A88-3E40-91F6-FD42FD338F0F}"/>
          </ac:inkMkLst>
        </pc:inkChg>
        <pc:inkChg chg="add mod">
          <ac:chgData name="Marsha Whetham" userId="93d2ddbb16b88c9b" providerId="LiveId" clId="{34910456-FA6A-47AE-8602-583C161AD045}" dt="2026-04-16T19:19:53.162" v="1451"/>
          <ac:inkMkLst>
            <pc:docMk/>
            <pc:sldMk cId="2640708918" sldId="359"/>
            <ac:inkMk id="8" creationId="{18DB7B92-0DC9-ACAD-2444-C89B45823C88}"/>
          </ac:inkMkLst>
        </pc:inkChg>
        <pc:inkChg chg="add del">
          <ac:chgData name="Marsha Whetham" userId="93d2ddbb16b88c9b" providerId="LiveId" clId="{34910456-FA6A-47AE-8602-583C161AD045}" dt="2026-04-16T19:20:59.667" v="1473" actId="9405"/>
          <ac:inkMkLst>
            <pc:docMk/>
            <pc:sldMk cId="2640708918" sldId="359"/>
            <ac:inkMk id="9" creationId="{949A00B7-AB23-C77A-0163-A84F9BD81BE5}"/>
          </ac:inkMkLst>
        </pc:inkChg>
        <pc:inkChg chg="add">
          <ac:chgData name="Marsha Whetham" userId="93d2ddbb16b88c9b" providerId="LiveId" clId="{34910456-FA6A-47AE-8602-583C161AD045}" dt="2026-04-16T19:20:10.094" v="1455"/>
          <ac:inkMkLst>
            <pc:docMk/>
            <pc:sldMk cId="2640708918" sldId="359"/>
            <ac:inkMk id="10" creationId="{4BC853FD-3BCE-ADF3-5D0F-321CA947C8B2}"/>
          </ac:inkMkLst>
        </pc:inkChg>
        <pc:inkChg chg="add del">
          <ac:chgData name="Marsha Whetham" userId="93d2ddbb16b88c9b" providerId="LiveId" clId="{34910456-FA6A-47AE-8602-583C161AD045}" dt="2026-04-16T19:20:24.901" v="1463" actId="9405"/>
          <ac:inkMkLst>
            <pc:docMk/>
            <pc:sldMk cId="2640708918" sldId="359"/>
            <ac:inkMk id="11" creationId="{C021FA6C-7686-5D1A-C0A7-7E19EC51C8B1}"/>
          </ac:inkMkLst>
        </pc:inkChg>
        <pc:inkChg chg="add del">
          <ac:chgData name="Marsha Whetham" userId="93d2ddbb16b88c9b" providerId="LiveId" clId="{34910456-FA6A-47AE-8602-583C161AD045}" dt="2026-04-16T19:20:24.259" v="1462" actId="9405"/>
          <ac:inkMkLst>
            <pc:docMk/>
            <pc:sldMk cId="2640708918" sldId="359"/>
            <ac:inkMk id="12" creationId="{EB1510C0-FBF1-14E6-B896-FF3D064B3414}"/>
          </ac:inkMkLst>
        </pc:inkChg>
        <pc:inkChg chg="add del">
          <ac:chgData name="Marsha Whetham" userId="93d2ddbb16b88c9b" providerId="LiveId" clId="{34910456-FA6A-47AE-8602-583C161AD045}" dt="2026-04-16T19:20:23.596" v="1461" actId="9405"/>
          <ac:inkMkLst>
            <pc:docMk/>
            <pc:sldMk cId="2640708918" sldId="359"/>
            <ac:inkMk id="13" creationId="{CAF7445F-7825-FB53-48F7-5A1D7EAF6509}"/>
          </ac:inkMkLst>
        </pc:inkChg>
        <pc:inkChg chg="add del">
          <ac:chgData name="Marsha Whetham" userId="93d2ddbb16b88c9b" providerId="LiveId" clId="{34910456-FA6A-47AE-8602-583C161AD045}" dt="2026-04-16T19:20:22.777" v="1460" actId="9405"/>
          <ac:inkMkLst>
            <pc:docMk/>
            <pc:sldMk cId="2640708918" sldId="359"/>
            <ac:inkMk id="14" creationId="{3437EE42-9AFA-8A03-2F43-A6FAB8721D11}"/>
          </ac:inkMkLst>
        </pc:inkChg>
        <pc:inkChg chg="add del">
          <ac:chgData name="Marsha Whetham" userId="93d2ddbb16b88c9b" providerId="LiveId" clId="{34910456-FA6A-47AE-8602-583C161AD045}" dt="2026-04-16T19:20:57.457" v="1472" actId="9405"/>
          <ac:inkMkLst>
            <pc:docMk/>
            <pc:sldMk cId="2640708918" sldId="359"/>
            <ac:inkMk id="15" creationId="{7CAB6B9C-83CA-1483-AD73-BCCA4939E902}"/>
          </ac:inkMkLst>
        </pc:inkChg>
        <pc:inkChg chg="add del">
          <ac:chgData name="Marsha Whetham" userId="93d2ddbb16b88c9b" providerId="LiveId" clId="{34910456-FA6A-47AE-8602-583C161AD045}" dt="2026-04-16T19:20:56.422" v="1471" actId="9405"/>
          <ac:inkMkLst>
            <pc:docMk/>
            <pc:sldMk cId="2640708918" sldId="359"/>
            <ac:inkMk id="16" creationId="{5D14D54D-CB2C-FEEE-E9DB-4748CB0BC2F7}"/>
          </ac:inkMkLst>
        </pc:inkChg>
        <pc:inkChg chg="add del mod">
          <ac:chgData name="Marsha Whetham" userId="93d2ddbb16b88c9b" providerId="LiveId" clId="{34910456-FA6A-47AE-8602-583C161AD045}" dt="2026-04-16T19:22:52.430" v="1502" actId="9405"/>
          <ac:inkMkLst>
            <pc:docMk/>
            <pc:sldMk cId="2640708918" sldId="359"/>
            <ac:inkMk id="17" creationId="{7B6B0E3F-C93B-AB2C-6AB4-B1D959F4B2F6}"/>
          </ac:inkMkLst>
        </pc:inkChg>
        <pc:inkChg chg="add del mod">
          <ac:chgData name="Marsha Whetham" userId="93d2ddbb16b88c9b" providerId="LiveId" clId="{34910456-FA6A-47AE-8602-583C161AD045}" dt="2026-04-16T19:22:51.665" v="1501"/>
          <ac:inkMkLst>
            <pc:docMk/>
            <pc:sldMk cId="2640708918" sldId="359"/>
            <ac:inkMk id="18" creationId="{687739AA-68B9-9285-4009-9AC70DEAA6AC}"/>
          </ac:inkMkLst>
        </pc:inkChg>
        <pc:inkChg chg="add del mod">
          <ac:chgData name="Marsha Whetham" userId="93d2ddbb16b88c9b" providerId="LiveId" clId="{34910456-FA6A-47AE-8602-583C161AD045}" dt="2026-04-16T19:22:50.807" v="1499"/>
          <ac:inkMkLst>
            <pc:docMk/>
            <pc:sldMk cId="2640708918" sldId="359"/>
            <ac:inkMk id="20" creationId="{7AD31F64-9192-8EFF-6A35-D7FD7B4EF16F}"/>
          </ac:inkMkLst>
        </pc:inkChg>
        <pc:inkChg chg="add del mod">
          <ac:chgData name="Marsha Whetham" userId="93d2ddbb16b88c9b" providerId="LiveId" clId="{34910456-FA6A-47AE-8602-583C161AD045}" dt="2026-04-16T19:22:49.807" v="1497"/>
          <ac:inkMkLst>
            <pc:docMk/>
            <pc:sldMk cId="2640708918" sldId="359"/>
            <ac:inkMk id="22" creationId="{0E52AC0A-C388-00B9-E65F-31B9D42BB455}"/>
          </ac:inkMkLst>
        </pc:inkChg>
        <pc:inkChg chg="add del mod">
          <ac:chgData name="Marsha Whetham" userId="93d2ddbb16b88c9b" providerId="LiveId" clId="{34910456-FA6A-47AE-8602-583C161AD045}" dt="2026-04-16T19:22:49.195" v="1495"/>
          <ac:inkMkLst>
            <pc:docMk/>
            <pc:sldMk cId="2640708918" sldId="359"/>
            <ac:inkMk id="24" creationId="{DE191DB6-54BE-5AFD-2823-A2623BBD0708}"/>
          </ac:inkMkLst>
        </pc:inkChg>
        <pc:inkChg chg="add del mod">
          <ac:chgData name="Marsha Whetham" userId="93d2ddbb16b88c9b" providerId="LiveId" clId="{34910456-FA6A-47AE-8602-583C161AD045}" dt="2026-04-16T19:22:48.221" v="1493" actId="9405"/>
          <ac:inkMkLst>
            <pc:docMk/>
            <pc:sldMk cId="2640708918" sldId="359"/>
            <ac:inkMk id="26" creationId="{77240E33-8DEC-86FD-3FF5-ED8F7C3A3720}"/>
          </ac:inkMkLst>
        </pc:inkChg>
        <pc:inkChg chg="add del mod">
          <ac:chgData name="Marsha Whetham" userId="93d2ddbb16b88c9b" providerId="LiveId" clId="{34910456-FA6A-47AE-8602-583C161AD045}" dt="2026-04-16T19:22:47.644" v="1492"/>
          <ac:inkMkLst>
            <pc:docMk/>
            <pc:sldMk cId="2640708918" sldId="359"/>
            <ac:inkMk id="27" creationId="{1EECD227-C0E4-905F-1EC4-09AB04A7B5C2}"/>
          </ac:inkMkLst>
        </pc:inkChg>
        <pc:inkChg chg="add del mod">
          <ac:chgData name="Marsha Whetham" userId="93d2ddbb16b88c9b" providerId="LiveId" clId="{34910456-FA6A-47AE-8602-583C161AD045}" dt="2026-04-16T19:22:46.584" v="1490"/>
          <ac:inkMkLst>
            <pc:docMk/>
            <pc:sldMk cId="2640708918" sldId="359"/>
            <ac:inkMk id="29" creationId="{28162049-CBF3-2D6F-110F-3E393F056A51}"/>
          </ac:inkMkLst>
        </pc:inkChg>
        <pc:cxnChg chg="add del mod">
          <ac:chgData name="Marsha Whetham" userId="93d2ddbb16b88c9b" providerId="LiveId" clId="{34910456-FA6A-47AE-8602-583C161AD045}" dt="2026-04-16T19:25:21.140" v="1508" actId="21"/>
          <ac:cxnSpMkLst>
            <pc:docMk/>
            <pc:sldMk cId="2640708918" sldId="359"/>
            <ac:cxnSpMk id="32" creationId="{94ECFD6E-4559-BA8A-775B-07ECDD0F6DAA}"/>
          </ac:cxnSpMkLst>
        </pc:cxnChg>
        <pc:cxnChg chg="add mod">
          <ac:chgData name="Marsha Whetham" userId="93d2ddbb16b88c9b" providerId="LiveId" clId="{34910456-FA6A-47AE-8602-583C161AD045}" dt="2026-04-17T18:24:38.157" v="2932" actId="692"/>
          <ac:cxnSpMkLst>
            <pc:docMk/>
            <pc:sldMk cId="2640708918" sldId="359"/>
            <ac:cxnSpMk id="34" creationId="{2FB4DF60-6808-79A6-944F-913C85064638}"/>
          </ac:cxnSpMkLst>
        </pc:cxnChg>
      </pc:sldChg>
      <pc:sldChg chg="addSp delSp modSp new mod ord chgLayout">
        <pc:chgData name="Marsha Whetham" userId="93d2ddbb16b88c9b" providerId="LiveId" clId="{34910456-FA6A-47AE-8602-583C161AD045}" dt="2026-04-17T18:28:55.623" v="2944"/>
        <pc:sldMkLst>
          <pc:docMk/>
          <pc:sldMk cId="823558267" sldId="360"/>
        </pc:sldMkLst>
        <pc:spChg chg="del mod ord">
          <ac:chgData name="Marsha Whetham" userId="93d2ddbb16b88c9b" providerId="LiveId" clId="{34910456-FA6A-47AE-8602-583C161AD045}" dt="2026-04-16T20:12:20.130" v="2044" actId="700"/>
          <ac:spMkLst>
            <pc:docMk/>
            <pc:sldMk cId="823558267" sldId="360"/>
            <ac:spMk id="2" creationId="{6881CF5E-9E86-A50E-42F2-CBE435378C62}"/>
          </ac:spMkLst>
        </pc:spChg>
        <pc:spChg chg="del mod ord">
          <ac:chgData name="Marsha Whetham" userId="93d2ddbb16b88c9b" providerId="LiveId" clId="{34910456-FA6A-47AE-8602-583C161AD045}" dt="2026-04-16T20:12:20.130" v="2044" actId="700"/>
          <ac:spMkLst>
            <pc:docMk/>
            <pc:sldMk cId="823558267" sldId="360"/>
            <ac:spMk id="3" creationId="{338958C2-2304-2196-76E4-B9146EE1A96A}"/>
          </ac:spMkLst>
        </pc:spChg>
        <pc:spChg chg="del mod ord">
          <ac:chgData name="Marsha Whetham" userId="93d2ddbb16b88c9b" providerId="LiveId" clId="{34910456-FA6A-47AE-8602-583C161AD045}" dt="2026-04-16T20:12:20.130" v="2044" actId="700"/>
          <ac:spMkLst>
            <pc:docMk/>
            <pc:sldMk cId="823558267" sldId="360"/>
            <ac:spMk id="4" creationId="{04CD969D-980B-6A97-1DE6-A41044BD1BDE}"/>
          </ac:spMkLst>
        </pc:spChg>
        <pc:spChg chg="add del mod ord">
          <ac:chgData name="Marsha Whetham" userId="93d2ddbb16b88c9b" providerId="LiveId" clId="{34910456-FA6A-47AE-8602-583C161AD045}" dt="2026-04-17T17:47:24.137" v="2458" actId="14100"/>
          <ac:spMkLst>
            <pc:docMk/>
            <pc:sldMk cId="823558267" sldId="360"/>
            <ac:spMk id="5" creationId="{CE7F700D-27E3-5536-1F46-D19AFCCF5338}"/>
          </ac:spMkLst>
        </pc:spChg>
        <pc:spChg chg="add del mod ord">
          <ac:chgData name="Marsha Whetham" userId="93d2ddbb16b88c9b" providerId="LiveId" clId="{34910456-FA6A-47AE-8602-583C161AD045}" dt="2026-04-17T17:43:48.935" v="2418" actId="931"/>
          <ac:spMkLst>
            <pc:docMk/>
            <pc:sldMk cId="823558267" sldId="360"/>
            <ac:spMk id="6" creationId="{EF0CFAA6-D982-BC90-5B16-15EC65D90A33}"/>
          </ac:spMkLst>
        </pc:spChg>
        <pc:spChg chg="add mod ord">
          <ac:chgData name="Marsha Whetham" userId="93d2ddbb16b88c9b" providerId="LiveId" clId="{34910456-FA6A-47AE-8602-583C161AD045}" dt="2026-04-17T17:47:44.549" v="2463" actId="122"/>
          <ac:spMkLst>
            <pc:docMk/>
            <pc:sldMk cId="823558267" sldId="360"/>
            <ac:spMk id="7" creationId="{7650349E-F258-3CA8-A3FE-57E2D2223A4D}"/>
          </ac:spMkLst>
        </pc:spChg>
        <pc:spChg chg="add del">
          <ac:chgData name="Marsha Whetham" userId="93d2ddbb16b88c9b" providerId="LiveId" clId="{34910456-FA6A-47AE-8602-583C161AD045}" dt="2026-04-17T17:46:04.807" v="2424" actId="21"/>
          <ac:spMkLst>
            <pc:docMk/>
            <pc:sldMk cId="823558267" sldId="360"/>
            <ac:spMk id="10" creationId="{FE7F6BA1-8D6B-65E8-39A8-17FE21F21301}"/>
          </ac:spMkLst>
        </pc:spChg>
        <pc:spChg chg="add del mod">
          <ac:chgData name="Marsha Whetham" userId="93d2ddbb16b88c9b" providerId="LiveId" clId="{34910456-FA6A-47AE-8602-583C161AD045}" dt="2026-04-17T17:46:04.807" v="2424" actId="21"/>
          <ac:spMkLst>
            <pc:docMk/>
            <pc:sldMk cId="823558267" sldId="360"/>
            <ac:spMk id="11" creationId="{DAAA4E36-8A9E-7BEF-F988-5CB47BC0100E}"/>
          </ac:spMkLst>
        </pc:spChg>
        <pc:spChg chg="add del mod">
          <ac:chgData name="Marsha Whetham" userId="93d2ddbb16b88c9b" providerId="LiveId" clId="{34910456-FA6A-47AE-8602-583C161AD045}" dt="2026-04-17T17:46:14.443" v="2425"/>
          <ac:spMkLst>
            <pc:docMk/>
            <pc:sldMk cId="823558267" sldId="360"/>
            <ac:spMk id="12" creationId="{2134F5D6-5931-C97A-7728-DCDAA3465770}"/>
          </ac:spMkLst>
        </pc:spChg>
        <pc:spChg chg="add del mod">
          <ac:chgData name="Marsha Whetham" userId="93d2ddbb16b88c9b" providerId="LiveId" clId="{34910456-FA6A-47AE-8602-583C161AD045}" dt="2026-04-17T17:47:21.380" v="2457" actId="21"/>
          <ac:spMkLst>
            <pc:docMk/>
            <pc:sldMk cId="823558267" sldId="360"/>
            <ac:spMk id="14" creationId="{F432088B-FA62-FEE6-4DB2-F0A95BD48217}"/>
          </ac:spMkLst>
        </pc:spChg>
        <pc:picChg chg="add del mod">
          <ac:chgData name="Marsha Whetham" userId="93d2ddbb16b88c9b" providerId="LiveId" clId="{34910456-FA6A-47AE-8602-583C161AD045}" dt="2026-04-17T17:46:04.807" v="2424" actId="21"/>
          <ac:picMkLst>
            <pc:docMk/>
            <pc:sldMk cId="823558267" sldId="360"/>
            <ac:picMk id="9" creationId="{7687FA71-8D81-3C09-3D68-09B3E768A7D5}"/>
          </ac:picMkLst>
        </pc:picChg>
        <pc:picChg chg="add mod">
          <ac:chgData name="Marsha Whetham" userId="93d2ddbb16b88c9b" providerId="LiveId" clId="{34910456-FA6A-47AE-8602-583C161AD045}" dt="2026-04-17T17:46:14.443" v="2425"/>
          <ac:picMkLst>
            <pc:docMk/>
            <pc:sldMk cId="823558267" sldId="360"/>
            <ac:picMk id="2054" creationId="{B4B7C363-DCEB-50F3-F516-5B042F742DE2}"/>
          </ac:picMkLst>
        </pc:picChg>
      </pc:sldChg>
      <pc:sldChg chg="new del">
        <pc:chgData name="Marsha Whetham" userId="93d2ddbb16b88c9b" providerId="LiveId" clId="{34910456-FA6A-47AE-8602-583C161AD045}" dt="2026-04-16T20:10:05.706" v="2040" actId="2696"/>
        <pc:sldMkLst>
          <pc:docMk/>
          <pc:sldMk cId="3814202463" sldId="360"/>
        </pc:sldMkLst>
      </pc:sldChg>
      <pc:sldChg chg="addSp delSp modSp new mod ord">
        <pc:chgData name="Marsha Whetham" userId="93d2ddbb16b88c9b" providerId="LiveId" clId="{34910456-FA6A-47AE-8602-583C161AD045}" dt="2026-04-17T18:28:40.064" v="2940"/>
        <pc:sldMkLst>
          <pc:docMk/>
          <pc:sldMk cId="2413428721" sldId="361"/>
        </pc:sldMkLst>
        <pc:spChg chg="mod">
          <ac:chgData name="Marsha Whetham" userId="93d2ddbb16b88c9b" providerId="LiveId" clId="{34910456-FA6A-47AE-8602-583C161AD045}" dt="2026-04-17T17:52:07.870" v="2550" actId="14100"/>
          <ac:spMkLst>
            <pc:docMk/>
            <pc:sldMk cId="2413428721" sldId="361"/>
            <ac:spMk id="2" creationId="{9FF162A7-DB27-0B1D-5D9A-3CE44556D18B}"/>
          </ac:spMkLst>
        </pc:spChg>
        <pc:spChg chg="del">
          <ac:chgData name="Marsha Whetham" userId="93d2ddbb16b88c9b" providerId="LiveId" clId="{34910456-FA6A-47AE-8602-583C161AD045}" dt="2026-04-17T17:50:14.890" v="2465" actId="22"/>
          <ac:spMkLst>
            <pc:docMk/>
            <pc:sldMk cId="2413428721" sldId="361"/>
            <ac:spMk id="3" creationId="{C0F9D70E-3B9B-9248-AA00-DFE65A52BFA8}"/>
          </ac:spMkLst>
        </pc:spChg>
        <pc:picChg chg="add mod ord">
          <ac:chgData name="Marsha Whetham" userId="93d2ddbb16b88c9b" providerId="LiveId" clId="{34910456-FA6A-47AE-8602-583C161AD045}" dt="2026-04-17T17:50:44.361" v="2471" actId="14100"/>
          <ac:picMkLst>
            <pc:docMk/>
            <pc:sldMk cId="2413428721" sldId="361"/>
            <ac:picMk id="5" creationId="{F7E3F5CD-D7BB-774B-F3F2-6D5B4FA49190}"/>
          </ac:picMkLst>
        </pc:picChg>
      </pc:sldChg>
      <pc:sldChg chg="addSp delSp modSp new del mod chgLayout">
        <pc:chgData name="Marsha Whetham" userId="93d2ddbb16b88c9b" providerId="LiveId" clId="{34910456-FA6A-47AE-8602-583C161AD045}" dt="2026-04-17T17:54:48.626" v="2554" actId="2696"/>
        <pc:sldMkLst>
          <pc:docMk/>
          <pc:sldMk cId="580726151" sldId="362"/>
        </pc:sldMkLst>
        <pc:spChg chg="del">
          <ac:chgData name="Marsha Whetham" userId="93d2ddbb16b88c9b" providerId="LiveId" clId="{34910456-FA6A-47AE-8602-583C161AD045}" dt="2026-04-17T17:54:39.600" v="2553" actId="6264"/>
          <ac:spMkLst>
            <pc:docMk/>
            <pc:sldMk cId="580726151" sldId="362"/>
            <ac:spMk id="2" creationId="{57842E72-2E41-55F6-30F2-C3E4512C7413}"/>
          </ac:spMkLst>
        </pc:spChg>
        <pc:spChg chg="del">
          <ac:chgData name="Marsha Whetham" userId="93d2ddbb16b88c9b" providerId="LiveId" clId="{34910456-FA6A-47AE-8602-583C161AD045}" dt="2026-04-17T17:54:31.965" v="2552"/>
          <ac:spMkLst>
            <pc:docMk/>
            <pc:sldMk cId="580726151" sldId="362"/>
            <ac:spMk id="3" creationId="{13476760-8DC7-70C2-8D94-8E31FC5AC424}"/>
          </ac:spMkLst>
        </pc:spChg>
        <pc:spChg chg="del">
          <ac:chgData name="Marsha Whetham" userId="93d2ddbb16b88c9b" providerId="LiveId" clId="{34910456-FA6A-47AE-8602-583C161AD045}" dt="2026-04-17T17:54:39.600" v="2553" actId="6264"/>
          <ac:spMkLst>
            <pc:docMk/>
            <pc:sldMk cId="580726151" sldId="362"/>
            <ac:spMk id="4" creationId="{E8A830F7-D8C3-5129-EAC5-58A02066ADF7}"/>
          </ac:spMkLst>
        </pc:spChg>
        <pc:spChg chg="add del mod">
          <ac:chgData name="Marsha Whetham" userId="93d2ddbb16b88c9b" providerId="LiveId" clId="{34910456-FA6A-47AE-8602-583C161AD045}" dt="2026-04-17T17:54:39.600" v="2553" actId="6264"/>
          <ac:spMkLst>
            <pc:docMk/>
            <pc:sldMk cId="580726151" sldId="362"/>
            <ac:spMk id="5" creationId="{BCBB7F93-E8D9-355D-5CF2-C926068527CD}"/>
          </ac:spMkLst>
        </pc:spChg>
        <pc:spChg chg="add mod ord">
          <ac:chgData name="Marsha Whetham" userId="93d2ddbb16b88c9b" providerId="LiveId" clId="{34910456-FA6A-47AE-8602-583C161AD045}" dt="2026-04-17T17:54:39.600" v="2553" actId="6264"/>
          <ac:spMkLst>
            <pc:docMk/>
            <pc:sldMk cId="580726151" sldId="362"/>
            <ac:spMk id="6" creationId="{E1D441E5-1A61-537D-D129-8A13B9C0F393}"/>
          </ac:spMkLst>
        </pc:spChg>
        <pc:spChg chg="add mod ord">
          <ac:chgData name="Marsha Whetham" userId="93d2ddbb16b88c9b" providerId="LiveId" clId="{34910456-FA6A-47AE-8602-583C161AD045}" dt="2026-04-17T17:54:39.600" v="2553" actId="6264"/>
          <ac:spMkLst>
            <pc:docMk/>
            <pc:sldMk cId="580726151" sldId="362"/>
            <ac:spMk id="7" creationId="{CD860FBA-1C02-1A20-8E7C-1FD435D8FE49}"/>
          </ac:spMkLst>
        </pc:spChg>
        <pc:picChg chg="add mod ord">
          <ac:chgData name="Marsha Whetham" userId="93d2ddbb16b88c9b" providerId="LiveId" clId="{34910456-FA6A-47AE-8602-583C161AD045}" dt="2026-04-17T17:54:39.600" v="2553" actId="6264"/>
          <ac:picMkLst>
            <pc:docMk/>
            <pc:sldMk cId="580726151" sldId="362"/>
            <ac:picMk id="3074" creationId="{E571F32A-4015-F682-BF0D-D7AC92E48D13}"/>
          </ac:picMkLst>
        </pc:picChg>
      </pc:sldChg>
      <pc:sldChg chg="addSp delSp modSp add mod ord">
        <pc:chgData name="Marsha Whetham" userId="93d2ddbb16b88c9b" providerId="LiveId" clId="{34910456-FA6A-47AE-8602-583C161AD045}" dt="2026-04-17T18:28:43.383" v="2942"/>
        <pc:sldMkLst>
          <pc:docMk/>
          <pc:sldMk cId="1772914394" sldId="362"/>
        </pc:sldMkLst>
        <pc:spChg chg="add del mod">
          <ac:chgData name="Marsha Whetham" userId="93d2ddbb16b88c9b" providerId="LiveId" clId="{34910456-FA6A-47AE-8602-583C161AD045}" dt="2026-04-17T17:55:44.105" v="2571" actId="14100"/>
          <ac:spMkLst>
            <pc:docMk/>
            <pc:sldMk cId="1772914394" sldId="362"/>
            <ac:spMk id="2" creationId="{FFB08CF7-B2E5-84E0-1A00-9AA982786280}"/>
          </ac:spMkLst>
        </pc:spChg>
        <pc:spChg chg="mod">
          <ac:chgData name="Marsha Whetham" userId="93d2ddbb16b88c9b" providerId="LiveId" clId="{34910456-FA6A-47AE-8602-583C161AD045}" dt="2026-04-17T18:18:21.015" v="2927" actId="20577"/>
          <ac:spMkLst>
            <pc:docMk/>
            <pc:sldMk cId="1772914394" sldId="362"/>
            <ac:spMk id="3" creationId="{323EEBE8-F42D-27F0-007D-02A1D3BBF6B1}"/>
          </ac:spMkLst>
        </pc:spChg>
        <pc:picChg chg="add del mod">
          <ac:chgData name="Marsha Whetham" userId="93d2ddbb16b88c9b" providerId="LiveId" clId="{34910456-FA6A-47AE-8602-583C161AD045}" dt="2026-04-17T18:16:24.412" v="2863" actId="14100"/>
          <ac:picMkLst>
            <pc:docMk/>
            <pc:sldMk cId="1772914394" sldId="362"/>
            <ac:picMk id="4098" creationId="{90F8869D-2D25-C801-88E1-94642A0CDF01}"/>
          </ac:picMkLst>
        </pc:picChg>
      </pc:sldChg>
      <pc:sldChg chg="addSp delSp modSp add mod modClrScheme delAnim delDesignElem chgLayout">
        <pc:chgData name="Marsha Whetham" userId="93d2ddbb16b88c9b" providerId="LiveId" clId="{34910456-FA6A-47AE-8602-583C161AD045}" dt="2026-04-17T18:14:50.397" v="2859" actId="692"/>
        <pc:sldMkLst>
          <pc:docMk/>
          <pc:sldMk cId="2285873128" sldId="363"/>
        </pc:sldMkLst>
        <pc:spChg chg="add del mod">
          <ac:chgData name="Marsha Whetham" userId="93d2ddbb16b88c9b" providerId="LiveId" clId="{34910456-FA6A-47AE-8602-583C161AD045}" dt="2026-04-17T18:04:46.923" v="2822" actId="22"/>
          <ac:spMkLst>
            <pc:docMk/>
            <pc:sldMk cId="2285873128" sldId="363"/>
            <ac:spMk id="3" creationId="{529DBC42-2B62-1F1F-9A40-EDF45BAF62AC}"/>
          </ac:spMkLst>
        </pc:spChg>
        <pc:spChg chg="del mod">
          <ac:chgData name="Marsha Whetham" userId="93d2ddbb16b88c9b" providerId="LiveId" clId="{34910456-FA6A-47AE-8602-583C161AD045}" dt="2026-04-17T18:06:00.074" v="2833" actId="21"/>
          <ac:spMkLst>
            <pc:docMk/>
            <pc:sldMk cId="2285873128" sldId="363"/>
            <ac:spMk id="4" creationId="{687E66B2-1835-1891-D371-B354424DB75B}"/>
          </ac:spMkLst>
        </pc:spChg>
        <pc:spChg chg="del">
          <ac:chgData name="Marsha Whetham" userId="93d2ddbb16b88c9b" providerId="LiveId" clId="{34910456-FA6A-47AE-8602-583C161AD045}" dt="2026-04-17T18:05:24.698" v="2829" actId="21"/>
          <ac:spMkLst>
            <pc:docMk/>
            <pc:sldMk cId="2285873128" sldId="363"/>
            <ac:spMk id="5" creationId="{32D048FA-FAA4-5CC0-69DF-DBA41826A027}"/>
          </ac:spMkLst>
        </pc:spChg>
        <pc:spChg chg="del">
          <ac:chgData name="Marsha Whetham" userId="93d2ddbb16b88c9b" providerId="LiveId" clId="{34910456-FA6A-47AE-8602-583C161AD045}" dt="2026-04-17T18:07:40.143" v="2844" actId="700"/>
          <ac:spMkLst>
            <pc:docMk/>
            <pc:sldMk cId="2285873128" sldId="363"/>
            <ac:spMk id="10" creationId="{7646F2AD-A822-BF84-05C7-22D96CD0D94B}"/>
          </ac:spMkLst>
        </pc:spChg>
        <pc:spChg chg="del">
          <ac:chgData name="Marsha Whetham" userId="93d2ddbb16b88c9b" providerId="LiveId" clId="{34910456-FA6A-47AE-8602-583C161AD045}" dt="2026-04-17T18:07:40.143" v="2844" actId="700"/>
          <ac:spMkLst>
            <pc:docMk/>
            <pc:sldMk cId="2285873128" sldId="363"/>
            <ac:spMk id="11" creationId="{7E9083FC-0418-8786-8A4F-933BBC7B55D2}"/>
          </ac:spMkLst>
        </pc:spChg>
        <pc:spChg chg="add del mod">
          <ac:chgData name="Marsha Whetham" userId="93d2ddbb16b88c9b" providerId="LiveId" clId="{34910456-FA6A-47AE-8602-583C161AD045}" dt="2026-04-17T18:05:47.691" v="2832" actId="21"/>
          <ac:spMkLst>
            <pc:docMk/>
            <pc:sldMk cId="2285873128" sldId="363"/>
            <ac:spMk id="12" creationId="{A5E6D6C6-45F9-AF6F-9480-4B35FE886B3A}"/>
          </ac:spMkLst>
        </pc:spChg>
        <pc:spChg chg="add del mod">
          <ac:chgData name="Marsha Whetham" userId="93d2ddbb16b88c9b" providerId="LiveId" clId="{34910456-FA6A-47AE-8602-583C161AD045}" dt="2026-04-17T18:06:23.980" v="2838"/>
          <ac:spMkLst>
            <pc:docMk/>
            <pc:sldMk cId="2285873128" sldId="363"/>
            <ac:spMk id="14" creationId="{2A731527-2444-CF1B-6D51-F9E7A4E589FA}"/>
          </ac:spMkLst>
        </pc:spChg>
        <pc:spChg chg="add del mod">
          <ac:chgData name="Marsha Whetham" userId="93d2ddbb16b88c9b" providerId="LiveId" clId="{34910456-FA6A-47AE-8602-583C161AD045}" dt="2026-04-17T18:06:07.400" v="2834" actId="21"/>
          <ac:spMkLst>
            <pc:docMk/>
            <pc:sldMk cId="2285873128" sldId="363"/>
            <ac:spMk id="16" creationId="{B0D928E5-5E54-BAE0-F8A9-F6587C140A71}"/>
          </ac:spMkLst>
        </pc:spChg>
        <pc:spChg chg="add del mod">
          <ac:chgData name="Marsha Whetham" userId="93d2ddbb16b88c9b" providerId="LiveId" clId="{34910456-FA6A-47AE-8602-583C161AD045}" dt="2026-04-17T18:06:56.851" v="2839" actId="22"/>
          <ac:spMkLst>
            <pc:docMk/>
            <pc:sldMk cId="2285873128" sldId="363"/>
            <ac:spMk id="17" creationId="{B0D928E5-5E54-BAE0-F8A9-F6587C140A71}"/>
          </ac:spMkLst>
        </pc:spChg>
        <pc:spChg chg="add del mod">
          <ac:chgData name="Marsha Whetham" userId="93d2ddbb16b88c9b" providerId="LiveId" clId="{34910456-FA6A-47AE-8602-583C161AD045}" dt="2026-04-17T18:07:40.143" v="2844" actId="700"/>
          <ac:spMkLst>
            <pc:docMk/>
            <pc:sldMk cId="2285873128" sldId="363"/>
            <ac:spMk id="21" creationId="{D2F54496-69D0-6D25-D721-2A7882F31930}"/>
          </ac:spMkLst>
        </pc:spChg>
        <pc:picChg chg="add del mod ord">
          <ac:chgData name="Marsha Whetham" userId="93d2ddbb16b88c9b" providerId="LiveId" clId="{34910456-FA6A-47AE-8602-583C161AD045}" dt="2026-04-17T18:05:35.856" v="2831" actId="21"/>
          <ac:picMkLst>
            <pc:docMk/>
            <pc:sldMk cId="2285873128" sldId="363"/>
            <ac:picMk id="7" creationId="{4A418D15-590E-3119-D7B7-F541C663A902}"/>
          </ac:picMkLst>
        </pc:picChg>
        <pc:picChg chg="del">
          <ac:chgData name="Marsha Whetham" userId="93d2ddbb16b88c9b" providerId="LiveId" clId="{34910456-FA6A-47AE-8602-583C161AD045}" dt="2026-04-17T18:04:02.396" v="2821" actId="21"/>
          <ac:picMkLst>
            <pc:docMk/>
            <pc:sldMk cId="2285873128" sldId="363"/>
            <ac:picMk id="8" creationId="{D5BD6949-2D24-8DD5-9640-FE18C3AE05DD}"/>
          </ac:picMkLst>
        </pc:picChg>
        <pc:picChg chg="add del mod ord">
          <ac:chgData name="Marsha Whetham" userId="93d2ddbb16b88c9b" providerId="LiveId" clId="{34910456-FA6A-47AE-8602-583C161AD045}" dt="2026-04-17T18:07:26.183" v="2843" actId="21"/>
          <ac:picMkLst>
            <pc:docMk/>
            <pc:sldMk cId="2285873128" sldId="363"/>
            <ac:picMk id="19" creationId="{382A1DC1-E78E-5ABF-824C-1B3847DF60D8}"/>
          </ac:picMkLst>
        </pc:picChg>
        <pc:picChg chg="add">
          <ac:chgData name="Marsha Whetham" userId="93d2ddbb16b88c9b" providerId="LiveId" clId="{34910456-FA6A-47AE-8602-583C161AD045}" dt="2026-04-17T18:08:01.726" v="2845" actId="22"/>
          <ac:picMkLst>
            <pc:docMk/>
            <pc:sldMk cId="2285873128" sldId="363"/>
            <ac:picMk id="23" creationId="{B1A62AE9-5732-F0CB-8EF8-3184D5B55C75}"/>
          </ac:picMkLst>
        </pc:picChg>
        <pc:cxnChg chg="add mod">
          <ac:chgData name="Marsha Whetham" userId="93d2ddbb16b88c9b" providerId="LiveId" clId="{34910456-FA6A-47AE-8602-583C161AD045}" dt="2026-04-17T18:14:50.397" v="2859" actId="692"/>
          <ac:cxnSpMkLst>
            <pc:docMk/>
            <pc:sldMk cId="2285873128" sldId="363"/>
            <ac:cxnSpMk id="25" creationId="{C5207214-E31D-5837-4363-DD68730CE121}"/>
          </ac:cxnSpMkLst>
        </pc:cxnChg>
      </pc:sldChg>
      <pc:sldChg chg="addSp delSp new add del mod chgLayout">
        <pc:chgData name="Marsha Whetham" userId="93d2ddbb16b88c9b" providerId="LiveId" clId="{34910456-FA6A-47AE-8602-583C161AD045}" dt="2026-04-17T18:12:57.591" v="2857" actId="2696"/>
        <pc:sldMkLst>
          <pc:docMk/>
          <pc:sldMk cId="3806330408" sldId="364"/>
        </pc:sldMkLst>
        <pc:picChg chg="add del">
          <ac:chgData name="Marsha Whetham" userId="93d2ddbb16b88c9b" providerId="LiveId" clId="{34910456-FA6A-47AE-8602-583C161AD045}" dt="2026-04-17T18:09:45.371" v="2848" actId="21"/>
          <ac:picMkLst>
            <pc:docMk/>
            <pc:sldMk cId="3806330408" sldId="364"/>
            <ac:picMk id="3" creationId="{B7B48101-C7E9-33C5-CD95-1B90FC3EF933}"/>
          </ac:picMkLst>
        </pc:picChg>
      </pc:sldChg>
      <pc:sldChg chg="addSp modSp add mod ord">
        <pc:chgData name="Marsha Whetham" userId="93d2ddbb16b88c9b" providerId="LiveId" clId="{34910456-FA6A-47AE-8602-583C161AD045}" dt="2026-04-17T18:15:21.650" v="2861" actId="692"/>
        <pc:sldMkLst>
          <pc:docMk/>
          <pc:sldMk cId="1483404767" sldId="365"/>
        </pc:sldMkLst>
        <pc:spChg chg="mod">
          <ac:chgData name="Marsha Whetham" userId="93d2ddbb16b88c9b" providerId="LiveId" clId="{34910456-FA6A-47AE-8602-583C161AD045}" dt="2026-04-17T18:10:38.529" v="2855" actId="6549"/>
          <ac:spMkLst>
            <pc:docMk/>
            <pc:sldMk cId="1483404767" sldId="365"/>
            <ac:spMk id="5" creationId="{E92F7C3E-662B-F7A3-E275-7CE917EA14EF}"/>
          </ac:spMkLst>
        </pc:spChg>
        <pc:picChg chg="add mod">
          <ac:chgData name="Marsha Whetham" userId="93d2ddbb16b88c9b" providerId="LiveId" clId="{34910456-FA6A-47AE-8602-583C161AD045}" dt="2026-04-17T18:10:46.819" v="2856"/>
          <ac:picMkLst>
            <pc:docMk/>
            <pc:sldMk cId="1483404767" sldId="365"/>
            <ac:picMk id="4" creationId="{B7B48101-C7E9-33C5-CD95-1B90FC3EF933}"/>
          </ac:picMkLst>
        </pc:picChg>
        <pc:cxnChg chg="add mod">
          <ac:chgData name="Marsha Whetham" userId="93d2ddbb16b88c9b" providerId="LiveId" clId="{34910456-FA6A-47AE-8602-583C161AD045}" dt="2026-04-17T18:15:21.650" v="2861" actId="692"/>
          <ac:cxnSpMkLst>
            <pc:docMk/>
            <pc:sldMk cId="1483404767" sldId="365"/>
            <ac:cxnSpMk id="7" creationId="{21740D26-369F-2382-7835-D0C636B8DDAF}"/>
          </ac:cxnSpMkLst>
        </pc:cxnChg>
      </pc:sldChg>
      <pc:sldMasterChg chg="delSldLayout">
        <pc:chgData name="Marsha Whetham" userId="93d2ddbb16b88c9b" providerId="LiveId" clId="{34910456-FA6A-47AE-8602-583C161AD045}" dt="2026-04-16T21:41:47.401" v="2331" actId="2696"/>
        <pc:sldMasterMkLst>
          <pc:docMk/>
          <pc:sldMasterMk cId="2492682386" sldId="2147484710"/>
        </pc:sldMasterMkLst>
        <pc:sldLayoutChg chg="del">
          <pc:chgData name="Marsha Whetham" userId="93d2ddbb16b88c9b" providerId="LiveId" clId="{34910456-FA6A-47AE-8602-583C161AD045}" dt="2026-04-16T21:41:17.467" v="2325" actId="2696"/>
          <pc:sldLayoutMkLst>
            <pc:docMk/>
            <pc:sldMasterMk cId="2492682386" sldId="2147484710"/>
            <pc:sldLayoutMk cId="245951474" sldId="2147484728"/>
          </pc:sldLayoutMkLst>
        </pc:sldLayoutChg>
        <pc:sldLayoutChg chg="del">
          <pc:chgData name="Marsha Whetham" userId="93d2ddbb16b88c9b" providerId="LiveId" clId="{34910456-FA6A-47AE-8602-583C161AD045}" dt="2026-04-16T21:41:21.983" v="2326" actId="2696"/>
          <pc:sldLayoutMkLst>
            <pc:docMk/>
            <pc:sldMasterMk cId="2492682386" sldId="2147484710"/>
            <pc:sldLayoutMk cId="2611637657" sldId="2147484729"/>
          </pc:sldLayoutMkLst>
        </pc:sldLayoutChg>
        <pc:sldLayoutChg chg="del">
          <pc:chgData name="Marsha Whetham" userId="93d2ddbb16b88c9b" providerId="LiveId" clId="{34910456-FA6A-47AE-8602-583C161AD045}" dt="2026-04-16T21:41:26.745" v="2327" actId="2696"/>
          <pc:sldLayoutMkLst>
            <pc:docMk/>
            <pc:sldMasterMk cId="2492682386" sldId="2147484710"/>
            <pc:sldLayoutMk cId="4106740943" sldId="2147484730"/>
          </pc:sldLayoutMkLst>
        </pc:sldLayoutChg>
        <pc:sldLayoutChg chg="del">
          <pc:chgData name="Marsha Whetham" userId="93d2ddbb16b88c9b" providerId="LiveId" clId="{34910456-FA6A-47AE-8602-583C161AD045}" dt="2026-04-16T21:41:34.136" v="2328" actId="2696"/>
          <pc:sldLayoutMkLst>
            <pc:docMk/>
            <pc:sldMasterMk cId="2492682386" sldId="2147484710"/>
            <pc:sldLayoutMk cId="641380038" sldId="2147484731"/>
          </pc:sldLayoutMkLst>
        </pc:sldLayoutChg>
        <pc:sldLayoutChg chg="del">
          <pc:chgData name="Marsha Whetham" userId="93d2ddbb16b88c9b" providerId="LiveId" clId="{34910456-FA6A-47AE-8602-583C161AD045}" dt="2026-04-16T21:41:39.228" v="2329" actId="2696"/>
          <pc:sldLayoutMkLst>
            <pc:docMk/>
            <pc:sldMasterMk cId="2492682386" sldId="2147484710"/>
            <pc:sldLayoutMk cId="4156863238" sldId="2147484732"/>
          </pc:sldLayoutMkLst>
        </pc:sldLayoutChg>
        <pc:sldLayoutChg chg="del">
          <pc:chgData name="Marsha Whetham" userId="93d2ddbb16b88c9b" providerId="LiveId" clId="{34910456-FA6A-47AE-8602-583C161AD045}" dt="2026-04-16T21:41:43.064" v="2330" actId="2696"/>
          <pc:sldLayoutMkLst>
            <pc:docMk/>
            <pc:sldMasterMk cId="2492682386" sldId="2147484710"/>
            <pc:sldLayoutMk cId="490189781" sldId="2147484733"/>
          </pc:sldLayoutMkLst>
        </pc:sldLayoutChg>
        <pc:sldLayoutChg chg="del">
          <pc:chgData name="Marsha Whetham" userId="93d2ddbb16b88c9b" providerId="LiveId" clId="{34910456-FA6A-47AE-8602-583C161AD045}" dt="2026-04-16T21:41:47.401" v="2331" actId="2696"/>
          <pc:sldLayoutMkLst>
            <pc:docMk/>
            <pc:sldMasterMk cId="2492682386" sldId="2147484710"/>
            <pc:sldLayoutMk cId="3761446888" sldId="214748473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colorful1" csCatId="colorful" phldr="1"/>
      <dgm:spPr/>
      <dgm:t>
        <a:bodyPr/>
        <a:lstStyle/>
        <a:p>
          <a:endParaRPr lang="en-US"/>
        </a:p>
      </dgm:t>
    </dgm:pt>
    <dgm:pt modelId="{A8C03FBB-4A75-4460-AEA6-DEAEB9C61496}">
      <dgm:prSet phldrT="[Text]" phldr="0" custT="1"/>
      <dgm:spPr/>
      <dgm:t>
        <a:bodyPr/>
        <a:lstStyle/>
        <a:p>
          <a:pPr>
            <a:defRPr b="1"/>
          </a:pPr>
          <a:r>
            <a:rPr lang="en-US" sz="1800" dirty="0">
              <a:latin typeface="+mj-lt"/>
            </a:rPr>
            <a:t>Q4</a:t>
          </a:r>
        </a:p>
      </dgm:t>
    </dgm:pt>
    <dgm:pt modelId="{4E972F7F-4B1B-47AA-A25B-1FFC561F1C76}" type="parTrans" cxnId="{D3D81948-D963-4D1E-AE16-9705EAF510FC}">
      <dgm:prSet/>
      <dgm:spPr/>
      <dgm:t>
        <a:bodyPr/>
        <a:lstStyle/>
        <a:p>
          <a:endParaRPr lang="en-US" sz="1800">
            <a:latin typeface="+mj-lt"/>
          </a:endParaRPr>
        </a:p>
      </dgm:t>
    </dgm:pt>
    <dgm:pt modelId="{67361508-930A-4A23-8CFC-BB56DA645C3C}" type="sibTrans" cxnId="{D3D81948-D963-4D1E-AE16-9705EAF510FC}">
      <dgm:prSet/>
      <dgm:spPr/>
      <dgm:t>
        <a:bodyPr/>
        <a:lstStyle/>
        <a:p>
          <a:endParaRPr lang="en-US" sz="1800">
            <a:latin typeface="+mj-lt"/>
          </a:endParaRPr>
        </a:p>
      </dgm:t>
    </dgm:pt>
    <dgm:pt modelId="{5E71F362-34DF-4EEC-92A3-0EFE450E05E4}">
      <dgm:prSet phldrT="[Text]" phldr="0" custT="1"/>
      <dgm:spPr/>
      <dgm:t>
        <a:bodyPr/>
        <a:lstStyle/>
        <a:p>
          <a:pPr algn="ctr"/>
          <a:r>
            <a:rPr lang="en-US" sz="1800" dirty="0">
              <a:latin typeface="+mj-lt"/>
            </a:rPr>
            <a:t>Membership </a:t>
          </a:r>
        </a:p>
        <a:p>
          <a:pPr algn="ctr"/>
          <a:r>
            <a:rPr lang="en-US" sz="1800" dirty="0">
              <a:latin typeface="+mj-lt"/>
            </a:rPr>
            <a:t>Chairperson</a:t>
          </a:r>
        </a:p>
      </dgm:t>
    </dgm:pt>
    <dgm:pt modelId="{8E5EE4D1-908E-455C-B8B3-281AD42DEC9A}" type="parTrans" cxnId="{B99CA6C9-28D1-4DDB-B8EC-AED73AD115CA}">
      <dgm:prSet/>
      <dgm:spPr/>
      <dgm:t>
        <a:bodyPr/>
        <a:lstStyle/>
        <a:p>
          <a:endParaRPr lang="en-US" sz="1800">
            <a:latin typeface="+mj-lt"/>
          </a:endParaRPr>
        </a:p>
      </dgm:t>
    </dgm:pt>
    <dgm:pt modelId="{B208B24A-E9FD-40A9-B764-FB7C2B7ED8B9}" type="sibTrans" cxnId="{B99CA6C9-28D1-4DDB-B8EC-AED73AD115CA}">
      <dgm:prSet/>
      <dgm:spPr/>
      <dgm:t>
        <a:bodyPr/>
        <a:lstStyle/>
        <a:p>
          <a:endParaRPr lang="en-US" sz="1800">
            <a:latin typeface="+mj-lt"/>
          </a:endParaRPr>
        </a:p>
      </dgm:t>
    </dgm:pt>
    <dgm:pt modelId="{91969DED-4CB8-4A14-A50B-3F7B848E46B5}">
      <dgm:prSet phldrT="[Text]" phldr="0" custT="1"/>
      <dgm:spPr/>
      <dgm:t>
        <a:bodyPr/>
        <a:lstStyle/>
        <a:p>
          <a:pPr>
            <a:defRPr b="1"/>
          </a:pPr>
          <a:r>
            <a:rPr lang="en-US" sz="1800" dirty="0">
              <a:latin typeface="+mj-lt"/>
            </a:rPr>
            <a:t>Q1</a:t>
          </a:r>
        </a:p>
      </dgm:t>
    </dgm:pt>
    <dgm:pt modelId="{441CD73D-85E1-42A6-BCF8-362A3247E2F3}" type="parTrans" cxnId="{537F2ED0-8BD0-4AD5-B60D-89B660EDA1AC}">
      <dgm:prSet/>
      <dgm:spPr/>
      <dgm:t>
        <a:bodyPr/>
        <a:lstStyle/>
        <a:p>
          <a:endParaRPr lang="en-US" sz="1800">
            <a:latin typeface="+mj-lt"/>
          </a:endParaRPr>
        </a:p>
      </dgm:t>
    </dgm:pt>
    <dgm:pt modelId="{81CA8AA2-C0C3-4381-BA8B-413EDD578B83}" type="sibTrans" cxnId="{537F2ED0-8BD0-4AD5-B60D-89B660EDA1AC}">
      <dgm:prSet/>
      <dgm:spPr/>
      <dgm:t>
        <a:bodyPr/>
        <a:lstStyle/>
        <a:p>
          <a:endParaRPr lang="en-US" sz="1800">
            <a:latin typeface="+mj-lt"/>
          </a:endParaRPr>
        </a:p>
      </dgm:t>
    </dgm:pt>
    <dgm:pt modelId="{8A04F340-E8E1-4146-9905-E7ADCAEAABD7}">
      <dgm:prSet phldrT="[Text]" phldr="0" custT="1"/>
      <dgm:spPr/>
      <dgm:t>
        <a:bodyPr/>
        <a:lstStyle/>
        <a:p>
          <a:pPr algn="ctr"/>
          <a:r>
            <a:rPr lang="en-US" sz="1800" dirty="0">
              <a:latin typeface="+mj-lt"/>
            </a:rPr>
            <a:t>Set Membership </a:t>
          </a:r>
          <a:br>
            <a:rPr lang="en-US" sz="1800" dirty="0">
              <a:latin typeface="+mj-lt"/>
            </a:rPr>
          </a:br>
          <a:r>
            <a:rPr lang="en-US" sz="1800" dirty="0">
              <a:latin typeface="+mj-lt"/>
            </a:rPr>
            <a:t>Goals</a:t>
          </a:r>
        </a:p>
      </dgm:t>
    </dgm:pt>
    <dgm:pt modelId="{4EBD5EC2-45ED-4ED6-8376-97D155A911AE}" type="parTrans" cxnId="{E636BFFB-0404-4D4B-B3F0-C64FDFD9DDEF}">
      <dgm:prSet/>
      <dgm:spPr/>
      <dgm:t>
        <a:bodyPr/>
        <a:lstStyle/>
        <a:p>
          <a:endParaRPr lang="en-US" sz="1800">
            <a:latin typeface="+mj-lt"/>
          </a:endParaRPr>
        </a:p>
      </dgm:t>
    </dgm:pt>
    <dgm:pt modelId="{F9CD2A04-6A34-4104-A971-391788B88F55}" type="sibTrans" cxnId="{E636BFFB-0404-4D4B-B3F0-C64FDFD9DDEF}">
      <dgm:prSet/>
      <dgm:spPr/>
      <dgm:t>
        <a:bodyPr/>
        <a:lstStyle/>
        <a:p>
          <a:endParaRPr lang="en-US" sz="1800">
            <a:latin typeface="+mj-lt"/>
          </a:endParaRPr>
        </a:p>
      </dgm:t>
    </dgm:pt>
    <dgm:pt modelId="{3CC73758-10C1-47F8-AFA7-1A986D4DDD60}">
      <dgm:prSet phldrT="[Text]" phldr="0" custT="1"/>
      <dgm:spPr/>
      <dgm:t>
        <a:bodyPr/>
        <a:lstStyle/>
        <a:p>
          <a:pPr>
            <a:defRPr b="1"/>
          </a:pPr>
          <a:r>
            <a:rPr lang="en-US" sz="1800" dirty="0">
              <a:latin typeface="+mj-lt"/>
            </a:rPr>
            <a:t>Q2</a:t>
          </a:r>
        </a:p>
      </dgm:t>
    </dgm:pt>
    <dgm:pt modelId="{FF6AE4B6-4A2F-49EE-9316-9AF55E77838B}" type="parTrans" cxnId="{4A69F85D-5C15-48FD-893A-B3050E1BADEB}">
      <dgm:prSet/>
      <dgm:spPr/>
      <dgm:t>
        <a:bodyPr/>
        <a:lstStyle/>
        <a:p>
          <a:endParaRPr lang="en-US" sz="1800">
            <a:latin typeface="+mj-lt"/>
          </a:endParaRPr>
        </a:p>
      </dgm:t>
    </dgm:pt>
    <dgm:pt modelId="{D8170BBA-6035-4773-8431-FEDD687647FF}" type="sibTrans" cxnId="{4A69F85D-5C15-48FD-893A-B3050E1BADEB}">
      <dgm:prSet/>
      <dgm:spPr/>
      <dgm:t>
        <a:bodyPr/>
        <a:lstStyle/>
        <a:p>
          <a:endParaRPr lang="en-US" sz="1800">
            <a:latin typeface="+mj-lt"/>
          </a:endParaRPr>
        </a:p>
      </dgm:t>
    </dgm:pt>
    <dgm:pt modelId="{FD9CA14A-483C-4869-B0C1-7C5FB7EEDBCC}">
      <dgm:prSet phldrT="[Text]" phldr="0" custT="1"/>
      <dgm:spPr/>
      <dgm:t>
        <a:bodyPr/>
        <a:lstStyle/>
        <a:p>
          <a:pPr algn="ctr"/>
          <a:r>
            <a:rPr lang="en-US" sz="1800" dirty="0">
              <a:latin typeface="+mj-lt"/>
            </a:rPr>
            <a:t>Plan How To Meet Your Goals</a:t>
          </a:r>
        </a:p>
      </dgm:t>
    </dgm:pt>
    <dgm:pt modelId="{8182A92F-45BA-4CD1-8E43-0B0810A50FEB}" type="parTrans" cxnId="{5EDA943F-300F-408A-A52E-3D5140FD5C22}">
      <dgm:prSet/>
      <dgm:spPr/>
      <dgm:t>
        <a:bodyPr/>
        <a:lstStyle/>
        <a:p>
          <a:endParaRPr lang="en-US" sz="1800">
            <a:latin typeface="+mj-lt"/>
          </a:endParaRPr>
        </a:p>
      </dgm:t>
    </dgm:pt>
    <dgm:pt modelId="{914BB93C-EA8A-4B5B-8F06-30DA7C7F4B7B}" type="sibTrans" cxnId="{5EDA943F-300F-408A-A52E-3D5140FD5C22}">
      <dgm:prSet/>
      <dgm:spPr/>
      <dgm:t>
        <a:bodyPr/>
        <a:lstStyle/>
        <a:p>
          <a:endParaRPr lang="en-US" sz="1800">
            <a:latin typeface="+mj-lt"/>
          </a:endParaRPr>
        </a:p>
      </dgm:t>
    </dgm:pt>
    <dgm:pt modelId="{D2FE027B-4161-41E1-B4D4-02AECB2E3FA0}">
      <dgm:prSet phldrT="[Text]" phldr="0" custT="1"/>
      <dgm:spPr/>
      <dgm:t>
        <a:bodyPr/>
        <a:lstStyle/>
        <a:p>
          <a:pPr>
            <a:defRPr b="1"/>
          </a:pPr>
          <a:r>
            <a:rPr lang="en-US" sz="1800" dirty="0">
              <a:latin typeface="+mj-lt"/>
            </a:rPr>
            <a:t>Q3</a:t>
          </a:r>
        </a:p>
        <a:p>
          <a:pPr>
            <a:defRPr b="1"/>
          </a:pPr>
          <a:endParaRPr lang="en-US" sz="1800" dirty="0">
            <a:latin typeface="+mj-lt"/>
          </a:endParaRPr>
        </a:p>
      </dgm:t>
    </dgm:pt>
    <dgm:pt modelId="{88680CFE-3CE0-4842-B3D3-716D3B671238}" type="parTrans" cxnId="{4F4F82A2-02F1-492B-96C1-46C070BEFCE3}">
      <dgm:prSet/>
      <dgm:spPr/>
      <dgm:t>
        <a:bodyPr/>
        <a:lstStyle/>
        <a:p>
          <a:endParaRPr lang="en-US" sz="1800">
            <a:latin typeface="+mj-lt"/>
          </a:endParaRPr>
        </a:p>
      </dgm:t>
    </dgm:pt>
    <dgm:pt modelId="{4D59E06B-629C-40B5-96D3-423B7A56C945}" type="sibTrans" cxnId="{4F4F82A2-02F1-492B-96C1-46C070BEFCE3}">
      <dgm:prSet/>
      <dgm:spPr/>
      <dgm:t>
        <a:bodyPr/>
        <a:lstStyle/>
        <a:p>
          <a:endParaRPr lang="en-US" sz="1800">
            <a:latin typeface="+mj-lt"/>
          </a:endParaRPr>
        </a:p>
      </dgm:t>
    </dgm:pt>
    <dgm:pt modelId="{2BE415B7-7185-4956-8487-237B40BC0EE5}">
      <dgm:prSet phldrT="[Text]" phldr="0" custT="1"/>
      <dgm:spPr/>
      <dgm:t>
        <a:bodyPr/>
        <a:lstStyle/>
        <a:p>
          <a:pPr algn="ctr"/>
          <a:r>
            <a:rPr lang="en-US" sz="1800" dirty="0">
              <a:latin typeface="+mj-lt"/>
            </a:rPr>
            <a:t>Reflect:  How Are You Doing?</a:t>
          </a:r>
        </a:p>
      </dgm:t>
    </dgm:pt>
    <dgm:pt modelId="{A38E847E-0D1D-4F40-9A71-4D5999ADE08B}" type="parTrans" cxnId="{CB32A309-9CA9-4554-941D-519A91A9E733}">
      <dgm:prSet/>
      <dgm:spPr/>
      <dgm:t>
        <a:bodyPr/>
        <a:lstStyle/>
        <a:p>
          <a:endParaRPr lang="en-US" sz="1800">
            <a:latin typeface="+mj-lt"/>
          </a:endParaRPr>
        </a:p>
      </dgm:t>
    </dgm:pt>
    <dgm:pt modelId="{F0D1C61C-E3F2-49BA-A2D8-C04A81308E5D}" type="sibTrans" cxnId="{CB32A309-9CA9-4554-941D-519A91A9E733}">
      <dgm:prSet/>
      <dgm:spPr/>
      <dgm:t>
        <a:bodyPr/>
        <a:lstStyle/>
        <a:p>
          <a:endParaRPr lang="en-US" sz="1800">
            <a:latin typeface="+mj-lt"/>
          </a:endParaRPr>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9525" cap="flat" cmpd="sng" algn="ctr">
          <a:solidFill>
            <a:schemeClr val="accent2">
              <a:hueOff val="0"/>
              <a:satOff val="0"/>
              <a:lumOff val="0"/>
              <a:alphaOff val="0"/>
            </a:schemeClr>
          </a:solidFill>
          <a:prstDash val="dash"/>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9525" cap="flat" cmpd="sng" algn="ctr">
          <a:solidFill>
            <a:schemeClr val="accent3">
              <a:hueOff val="0"/>
              <a:satOff val="0"/>
              <a:lumOff val="0"/>
              <a:alphaOff val="0"/>
            </a:schemeClr>
          </a:solidFill>
          <a:prstDash val="dash"/>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custScaleX="112459" custScaleY="118258"/>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9525" cap="flat" cmpd="sng" algn="ctr">
          <a:solidFill>
            <a:schemeClr val="accent4">
              <a:hueOff val="0"/>
              <a:satOff val="0"/>
              <a:lumOff val="0"/>
              <a:alphaOff val="0"/>
            </a:schemeClr>
          </a:solidFill>
          <a:prstDash val="dash"/>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9525" cap="flat" cmpd="sng" algn="ctr">
          <a:solidFill>
            <a:schemeClr val="accent5">
              <a:hueOff val="0"/>
              <a:satOff val="0"/>
              <a:lumOff val="0"/>
              <a:alphaOff val="0"/>
            </a:schemeClr>
          </a:solidFill>
          <a:prstDash val="dash"/>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2580481"/>
          <a:ext cx="5972175"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28837" y="2771437"/>
          <a:ext cx="1832244" cy="58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latin typeface="+mj-lt"/>
            </a:rPr>
            <a:t>Q4</a:t>
          </a:r>
        </a:p>
      </dsp:txBody>
      <dsp:txXfrm>
        <a:off x="128837" y="2771437"/>
        <a:ext cx="1832244" cy="583188"/>
      </dsp:txXfrm>
    </dsp:sp>
    <dsp:sp modelId="{BA29120C-7C6B-4F62-9079-4AD528BC0744}">
      <dsp:nvSpPr>
        <dsp:cNvPr id="0" name=""/>
        <dsp:cNvSpPr/>
      </dsp:nvSpPr>
      <dsp:spPr>
        <a:xfrm>
          <a:off x="3911" y="554964"/>
          <a:ext cx="2082096" cy="1044933"/>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Membership </a:t>
          </a:r>
        </a:p>
        <a:p>
          <a:pPr marL="0" lvl="0" indent="0" algn="ctr" defTabSz="800100">
            <a:lnSpc>
              <a:spcPct val="90000"/>
            </a:lnSpc>
            <a:spcBef>
              <a:spcPct val="0"/>
            </a:spcBef>
            <a:spcAft>
              <a:spcPct val="35000"/>
            </a:spcAft>
            <a:buNone/>
          </a:pPr>
          <a:r>
            <a:rPr lang="en-US" sz="1800" kern="1200" dirty="0">
              <a:latin typeface="+mj-lt"/>
            </a:rPr>
            <a:t>Chairperson</a:t>
          </a:r>
        </a:p>
      </dsp:txBody>
      <dsp:txXfrm>
        <a:off x="54920" y="605973"/>
        <a:ext cx="1980078" cy="942915"/>
      </dsp:txXfrm>
    </dsp:sp>
    <dsp:sp modelId="{A95DB80B-444A-4D69-B205-3A801BB8524A}">
      <dsp:nvSpPr>
        <dsp:cNvPr id="0" name=""/>
        <dsp:cNvSpPr/>
      </dsp:nvSpPr>
      <dsp:spPr>
        <a:xfrm>
          <a:off x="1044959" y="1599898"/>
          <a:ext cx="0" cy="980582"/>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336453" y="1806337"/>
          <a:ext cx="1832244" cy="58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latin typeface="+mj-lt"/>
            </a:rPr>
            <a:t>Q1</a:t>
          </a:r>
        </a:p>
      </dsp:txBody>
      <dsp:txXfrm>
        <a:off x="1336453" y="1806337"/>
        <a:ext cx="1832244" cy="583188"/>
      </dsp:txXfrm>
    </dsp:sp>
    <dsp:sp modelId="{FA19A0AA-8B0B-4AA8-A80D-08CFFDD3F112}">
      <dsp:nvSpPr>
        <dsp:cNvPr id="0" name=""/>
        <dsp:cNvSpPr/>
      </dsp:nvSpPr>
      <dsp:spPr>
        <a:xfrm>
          <a:off x="1006252" y="2541774"/>
          <a:ext cx="77414" cy="7741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211527" y="3561064"/>
          <a:ext cx="2082096" cy="934940"/>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Set Membership </a:t>
          </a:r>
          <a:br>
            <a:rPr lang="en-US" sz="1800" kern="1200" dirty="0">
              <a:latin typeface="+mj-lt"/>
            </a:rPr>
          </a:br>
          <a:r>
            <a:rPr lang="en-US" sz="1800" kern="1200" dirty="0">
              <a:latin typeface="+mj-lt"/>
            </a:rPr>
            <a:t>Goals</a:t>
          </a:r>
        </a:p>
      </dsp:txBody>
      <dsp:txXfrm>
        <a:off x="1257167" y="3606704"/>
        <a:ext cx="1990816" cy="843660"/>
      </dsp:txXfrm>
    </dsp:sp>
    <dsp:sp modelId="{DBD74D6B-057A-432C-9067-BF618C19EB2A}">
      <dsp:nvSpPr>
        <dsp:cNvPr id="0" name=""/>
        <dsp:cNvSpPr/>
      </dsp:nvSpPr>
      <dsp:spPr>
        <a:xfrm>
          <a:off x="2252575" y="2580481"/>
          <a:ext cx="0" cy="980582"/>
        </a:xfrm>
        <a:prstGeom prst="line">
          <a:avLst/>
        </a:prstGeom>
        <a:noFill/>
        <a:ln w="9525"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2673773" y="2793523"/>
          <a:ext cx="1832244" cy="575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latin typeface="+mj-lt"/>
            </a:rPr>
            <a:t>Q2</a:t>
          </a:r>
        </a:p>
      </dsp:txBody>
      <dsp:txXfrm>
        <a:off x="2673773" y="2793523"/>
        <a:ext cx="1832244" cy="575721"/>
      </dsp:txXfrm>
    </dsp:sp>
    <dsp:sp modelId="{0F979253-FD39-4920-BFCA-78C564B167EA}">
      <dsp:nvSpPr>
        <dsp:cNvPr id="0" name=""/>
        <dsp:cNvSpPr/>
      </dsp:nvSpPr>
      <dsp:spPr>
        <a:xfrm>
          <a:off x="2213868" y="2541774"/>
          <a:ext cx="77414" cy="7741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2419143" y="573822"/>
          <a:ext cx="2341504" cy="1091485"/>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Plan How To Meet Your Goals</a:t>
          </a:r>
        </a:p>
      </dsp:txBody>
      <dsp:txXfrm>
        <a:off x="2472425" y="627104"/>
        <a:ext cx="2234940" cy="984921"/>
      </dsp:txXfrm>
    </dsp:sp>
    <dsp:sp modelId="{DCAE8A46-752C-4E82-84CE-E790E1F2918E}">
      <dsp:nvSpPr>
        <dsp:cNvPr id="0" name=""/>
        <dsp:cNvSpPr/>
      </dsp:nvSpPr>
      <dsp:spPr>
        <a:xfrm>
          <a:off x="3589895" y="1623179"/>
          <a:ext cx="0" cy="968027"/>
        </a:xfrm>
        <a:prstGeom prst="line">
          <a:avLst/>
        </a:prstGeom>
        <a:noFill/>
        <a:ln w="9525"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4011093" y="1806337"/>
          <a:ext cx="1832244" cy="58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latin typeface="+mj-lt"/>
            </a:rPr>
            <a:t>Q3</a:t>
          </a:r>
        </a:p>
        <a:p>
          <a:pPr marL="0" lvl="0" indent="0" algn="ctr" defTabSz="800100">
            <a:lnSpc>
              <a:spcPct val="90000"/>
            </a:lnSpc>
            <a:spcBef>
              <a:spcPct val="0"/>
            </a:spcBef>
            <a:spcAft>
              <a:spcPct val="35000"/>
            </a:spcAft>
            <a:buNone/>
            <a:defRPr b="1"/>
          </a:pPr>
          <a:endParaRPr lang="en-US" sz="1800" kern="1200" dirty="0">
            <a:latin typeface="+mj-lt"/>
          </a:endParaRPr>
        </a:p>
      </dsp:txBody>
      <dsp:txXfrm>
        <a:off x="4011093" y="1806337"/>
        <a:ext cx="1832244" cy="583188"/>
      </dsp:txXfrm>
    </dsp:sp>
    <dsp:sp modelId="{B6459BF8-D2C3-4018-9C28-98667DC203F4}">
      <dsp:nvSpPr>
        <dsp:cNvPr id="0" name=""/>
        <dsp:cNvSpPr/>
      </dsp:nvSpPr>
      <dsp:spPr>
        <a:xfrm>
          <a:off x="3551188" y="2564550"/>
          <a:ext cx="77414" cy="7642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3886167" y="3561064"/>
          <a:ext cx="2082096" cy="934940"/>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Reflect:  How Are You Doing?</a:t>
          </a:r>
        </a:p>
      </dsp:txBody>
      <dsp:txXfrm>
        <a:off x="3931807" y="3606704"/>
        <a:ext cx="1990816" cy="843660"/>
      </dsp:txXfrm>
    </dsp:sp>
    <dsp:sp modelId="{086FB9B1-82B2-4197-8B33-6E7FF94F8D2E}">
      <dsp:nvSpPr>
        <dsp:cNvPr id="0" name=""/>
        <dsp:cNvSpPr/>
      </dsp:nvSpPr>
      <dsp:spPr>
        <a:xfrm>
          <a:off x="4927215" y="2580481"/>
          <a:ext cx="0" cy="980582"/>
        </a:xfrm>
        <a:prstGeom prst="line">
          <a:avLst/>
        </a:prstGeom>
        <a:noFill/>
        <a:ln w="9525"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4888508" y="2541774"/>
          <a:ext cx="77414" cy="7741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82B951-AFFF-3499-FDE3-02A7F0BD15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2E5896A-FCE2-110F-B202-A8E435372D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E69F83-204D-4778-AAD0-A0F851A3AEEE}" type="datetimeFigureOut">
              <a:rPr lang="en-US" smtClean="0"/>
              <a:t>4/16/2026</a:t>
            </a:fld>
            <a:endParaRPr lang="en-US" dirty="0"/>
          </a:p>
        </p:txBody>
      </p:sp>
      <p:sp>
        <p:nvSpPr>
          <p:cNvPr id="4" name="Footer Placeholder 3">
            <a:extLst>
              <a:ext uri="{FF2B5EF4-FFF2-40B4-BE49-F238E27FC236}">
                <a16:creationId xmlns:a16="http://schemas.microsoft.com/office/drawing/2014/main" id="{911BFBA0-47AD-543A-6AE4-769D8F865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8FC355-FEF6-ED8F-8D0E-F362E204A0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669D59-B021-49CB-887D-52B8FEE1CE18}" type="slidenum">
              <a:rPr lang="en-US" smtClean="0"/>
              <a:t>‹#›</a:t>
            </a:fld>
            <a:endParaRPr lang="en-US" dirty="0"/>
          </a:p>
        </p:txBody>
      </p:sp>
    </p:spTree>
    <p:extLst>
      <p:ext uri="{BB962C8B-B14F-4D97-AF65-F5344CB8AC3E}">
        <p14:creationId xmlns:p14="http://schemas.microsoft.com/office/powerpoint/2010/main" val="2817069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E3C21-C3CB-4B8D-9033-56C1B3CE75FA}" type="datetimeFigureOut">
              <a:rPr lang="en-US" smtClean="0"/>
              <a:t>4/16/2026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32C3C-A191-48C2-A7E8-9C96AF841A7A}" type="slidenum">
              <a:rPr lang="en-US" smtClean="0"/>
              <a:t>‹#›</a:t>
            </a:fld>
            <a:endParaRPr lang="en-US" dirty="0"/>
          </a:p>
        </p:txBody>
      </p:sp>
    </p:spTree>
    <p:extLst>
      <p:ext uri="{BB962C8B-B14F-4D97-AF65-F5344CB8AC3E}">
        <p14:creationId xmlns:p14="http://schemas.microsoft.com/office/powerpoint/2010/main" val="185639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a:t>
            </a:fld>
            <a:endParaRPr lang="en-US" dirty="0"/>
          </a:p>
        </p:txBody>
      </p:sp>
    </p:spTree>
    <p:extLst>
      <p:ext uri="{BB962C8B-B14F-4D97-AF65-F5344CB8AC3E}">
        <p14:creationId xmlns:p14="http://schemas.microsoft.com/office/powerpoint/2010/main" val="108604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F0198-433D-556B-6835-5BC5511AD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3F9E3-B747-F7E0-B210-DB6097DF3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14DFA-213A-AB6A-03B8-BAE6217EE0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D993BB-5FEC-E62A-8714-BCF84EC8BA3F}"/>
              </a:ext>
            </a:extLst>
          </p:cNvPr>
          <p:cNvSpPr>
            <a:spLocks noGrp="1"/>
          </p:cNvSpPr>
          <p:nvPr>
            <p:ph type="sldNum" sz="quarter" idx="5"/>
          </p:nvPr>
        </p:nvSpPr>
        <p:spPr/>
        <p:txBody>
          <a:bodyPr/>
          <a:lstStyle/>
          <a:p>
            <a:fld id="{17732C3C-A191-48C2-A7E8-9C96AF841A7A}" type="slidenum">
              <a:rPr lang="en-US" smtClean="0"/>
              <a:t>10</a:t>
            </a:fld>
            <a:endParaRPr lang="en-US" dirty="0"/>
          </a:p>
        </p:txBody>
      </p:sp>
    </p:spTree>
    <p:extLst>
      <p:ext uri="{BB962C8B-B14F-4D97-AF65-F5344CB8AC3E}">
        <p14:creationId xmlns:p14="http://schemas.microsoft.com/office/powerpoint/2010/main" val="95171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9B6F-BE23-538D-44BD-B99E490F0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EE528-C039-11AE-D8F2-03A1DFC3C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BF243-121D-3606-41F8-C8C0D7180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C0FB1C-F387-CBC4-AF7A-301A1C4A6188}"/>
              </a:ext>
            </a:extLst>
          </p:cNvPr>
          <p:cNvSpPr>
            <a:spLocks noGrp="1"/>
          </p:cNvSpPr>
          <p:nvPr>
            <p:ph type="sldNum" sz="quarter" idx="5"/>
          </p:nvPr>
        </p:nvSpPr>
        <p:spPr/>
        <p:txBody>
          <a:bodyPr/>
          <a:lstStyle/>
          <a:p>
            <a:fld id="{17732C3C-A191-48C2-A7E8-9C96AF841A7A}" type="slidenum">
              <a:rPr lang="en-US" smtClean="0"/>
              <a:t>11</a:t>
            </a:fld>
            <a:endParaRPr lang="en-US" dirty="0"/>
          </a:p>
        </p:txBody>
      </p:sp>
    </p:spTree>
    <p:extLst>
      <p:ext uri="{BB962C8B-B14F-4D97-AF65-F5344CB8AC3E}">
        <p14:creationId xmlns:p14="http://schemas.microsoft.com/office/powerpoint/2010/main" val="447771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D1CB-5D9E-F520-CF6F-D8C667DFC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7B43D-54AE-8A68-A1A8-71C5029E9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DEC11-1B9A-2DC8-72D3-33E8A6CFC1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E67670-BDBA-0396-A36F-B59F307689DD}"/>
              </a:ext>
            </a:extLst>
          </p:cNvPr>
          <p:cNvSpPr>
            <a:spLocks noGrp="1"/>
          </p:cNvSpPr>
          <p:nvPr>
            <p:ph type="sldNum" sz="quarter" idx="5"/>
          </p:nvPr>
        </p:nvSpPr>
        <p:spPr/>
        <p:txBody>
          <a:bodyPr/>
          <a:lstStyle/>
          <a:p>
            <a:fld id="{17732C3C-A191-48C2-A7E8-9C96AF841A7A}" type="slidenum">
              <a:rPr lang="en-US" smtClean="0"/>
              <a:t>14</a:t>
            </a:fld>
            <a:endParaRPr lang="en-US" dirty="0"/>
          </a:p>
        </p:txBody>
      </p:sp>
    </p:spTree>
    <p:extLst>
      <p:ext uri="{BB962C8B-B14F-4D97-AF65-F5344CB8AC3E}">
        <p14:creationId xmlns:p14="http://schemas.microsoft.com/office/powerpoint/2010/main" val="3399276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15</a:t>
            </a:fld>
            <a:endParaRPr lang="en-US" dirty="0"/>
          </a:p>
        </p:txBody>
      </p:sp>
    </p:spTree>
    <p:extLst>
      <p:ext uri="{BB962C8B-B14F-4D97-AF65-F5344CB8AC3E}">
        <p14:creationId xmlns:p14="http://schemas.microsoft.com/office/powerpoint/2010/main" val="382311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a:t>
            </a:fld>
            <a:endParaRPr lang="en-US" dirty="0"/>
          </a:p>
        </p:txBody>
      </p:sp>
    </p:spTree>
    <p:extLst>
      <p:ext uri="{BB962C8B-B14F-4D97-AF65-F5344CB8AC3E}">
        <p14:creationId xmlns:p14="http://schemas.microsoft.com/office/powerpoint/2010/main" val="401648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3</a:t>
            </a:fld>
            <a:endParaRPr lang="en-US" dirty="0"/>
          </a:p>
        </p:txBody>
      </p:sp>
    </p:spTree>
    <p:extLst>
      <p:ext uri="{BB962C8B-B14F-4D97-AF65-F5344CB8AC3E}">
        <p14:creationId xmlns:p14="http://schemas.microsoft.com/office/powerpoint/2010/main" val="240339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4</a:t>
            </a:fld>
            <a:endParaRPr lang="en-US" dirty="0"/>
          </a:p>
        </p:txBody>
      </p:sp>
    </p:spTree>
    <p:extLst>
      <p:ext uri="{BB962C8B-B14F-4D97-AF65-F5344CB8AC3E}">
        <p14:creationId xmlns:p14="http://schemas.microsoft.com/office/powerpoint/2010/main" val="164979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97E60-53A5-1391-E646-2FCA60ACF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D7F81-14D7-296C-60DF-78240408A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4ABB8-2DEF-7CD7-9D17-6E39E7947E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6845C4-DC7E-51D1-DBAB-68D596AEFF4B}"/>
              </a:ext>
            </a:extLst>
          </p:cNvPr>
          <p:cNvSpPr>
            <a:spLocks noGrp="1"/>
          </p:cNvSpPr>
          <p:nvPr>
            <p:ph type="sldNum" sz="quarter" idx="5"/>
          </p:nvPr>
        </p:nvSpPr>
        <p:spPr/>
        <p:txBody>
          <a:bodyPr/>
          <a:lstStyle/>
          <a:p>
            <a:fld id="{17732C3C-A191-48C2-A7E8-9C96AF841A7A}" type="slidenum">
              <a:rPr lang="en-US" smtClean="0"/>
              <a:t>5</a:t>
            </a:fld>
            <a:endParaRPr lang="en-US" dirty="0"/>
          </a:p>
        </p:txBody>
      </p:sp>
    </p:spTree>
    <p:extLst>
      <p:ext uri="{BB962C8B-B14F-4D97-AF65-F5344CB8AC3E}">
        <p14:creationId xmlns:p14="http://schemas.microsoft.com/office/powerpoint/2010/main" val="8811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6</a:t>
            </a:fld>
            <a:endParaRPr lang="en-US" dirty="0"/>
          </a:p>
        </p:txBody>
      </p:sp>
    </p:spTree>
    <p:extLst>
      <p:ext uri="{BB962C8B-B14F-4D97-AF65-F5344CB8AC3E}">
        <p14:creationId xmlns:p14="http://schemas.microsoft.com/office/powerpoint/2010/main" val="105415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0F5FE-BC90-B5D5-1964-21DC4722A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19C9F-3D82-0408-02FF-6C507D0DF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3E53D-5BF5-8F3C-F84C-B51BC8C345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E69A68-69C2-74E4-6A99-E182091B2B6E}"/>
              </a:ext>
            </a:extLst>
          </p:cNvPr>
          <p:cNvSpPr>
            <a:spLocks noGrp="1"/>
          </p:cNvSpPr>
          <p:nvPr>
            <p:ph type="sldNum" sz="quarter" idx="5"/>
          </p:nvPr>
        </p:nvSpPr>
        <p:spPr/>
        <p:txBody>
          <a:bodyPr/>
          <a:lstStyle/>
          <a:p>
            <a:fld id="{17732C3C-A191-48C2-A7E8-9C96AF841A7A}" type="slidenum">
              <a:rPr lang="en-US" smtClean="0"/>
              <a:t>7</a:t>
            </a:fld>
            <a:endParaRPr lang="en-US" dirty="0"/>
          </a:p>
        </p:txBody>
      </p:sp>
    </p:spTree>
    <p:extLst>
      <p:ext uri="{BB962C8B-B14F-4D97-AF65-F5344CB8AC3E}">
        <p14:creationId xmlns:p14="http://schemas.microsoft.com/office/powerpoint/2010/main" val="194322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87071-D030-26E5-48BA-8C9BEA620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7FB64-7BD4-FFB4-A382-CDF115FE5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8615C-247D-EADB-61ED-161EE0F11C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0B2A61-F2AF-C9B3-2483-D583AD9906AF}"/>
              </a:ext>
            </a:extLst>
          </p:cNvPr>
          <p:cNvSpPr>
            <a:spLocks noGrp="1"/>
          </p:cNvSpPr>
          <p:nvPr>
            <p:ph type="sldNum" sz="quarter" idx="5"/>
          </p:nvPr>
        </p:nvSpPr>
        <p:spPr/>
        <p:txBody>
          <a:bodyPr/>
          <a:lstStyle/>
          <a:p>
            <a:fld id="{17732C3C-A191-48C2-A7E8-9C96AF841A7A}" type="slidenum">
              <a:rPr lang="en-US" smtClean="0"/>
              <a:t>8</a:t>
            </a:fld>
            <a:endParaRPr lang="en-US" dirty="0"/>
          </a:p>
        </p:txBody>
      </p:sp>
    </p:spTree>
    <p:extLst>
      <p:ext uri="{BB962C8B-B14F-4D97-AF65-F5344CB8AC3E}">
        <p14:creationId xmlns:p14="http://schemas.microsoft.com/office/powerpoint/2010/main" val="122605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9</a:t>
            </a:fld>
            <a:endParaRPr lang="en-US" dirty="0"/>
          </a:p>
        </p:txBody>
      </p:sp>
    </p:spTree>
    <p:extLst>
      <p:ext uri="{BB962C8B-B14F-4D97-AF65-F5344CB8AC3E}">
        <p14:creationId xmlns:p14="http://schemas.microsoft.com/office/powerpoint/2010/main" val="323828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6F7BD38-A805-4B2C-9BDF-D56E94387879}" type="datetime1">
              <a:rPr lang="en-US" smtClean="0"/>
              <a:t>4/16/2026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73492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BD38-A805-4B2C-9BDF-D56E94387879}" type="datetime1">
              <a:rPr lang="en-US" smtClean="0"/>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24761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BD38-A805-4B2C-9BDF-D56E94387879}" type="datetime1">
              <a:rPr lang="en-US" smtClean="0"/>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08541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accent1">
            <a:lumMod val="50000"/>
          </a:schemeClr>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ECDFC6B-0742-962E-44A1-19C9C173BB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848" y="425303"/>
            <a:ext cx="11305217" cy="6007394"/>
          </a:xfrm>
          <a:prstGeom prst="rect">
            <a:avLst/>
          </a:prstGeom>
          <a:effectLst/>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33046"/>
            <a:ext cx="10571998" cy="3366198"/>
          </a:xfrm>
          <a:ln>
            <a:noFill/>
          </a:ln>
          <a:effectLst/>
        </p:spPr>
        <p:txBody>
          <a:bodyPr/>
          <a:lstStyle>
            <a:lvl1pPr algn="ctr">
              <a:defRPr sz="7200" b="1" spc="-300" baseline="0">
                <a:ln>
                  <a:noFill/>
                </a:ln>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3587658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DBC817-DA57-A518-5544-0D3B819C7062}"/>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 name="Graphic 9">
            <a:extLst>
              <a:ext uri="{FF2B5EF4-FFF2-40B4-BE49-F238E27FC236}">
                <a16:creationId xmlns:a16="http://schemas.microsoft.com/office/drawing/2014/main" id="{4873FFF3-C7B6-C678-1B03-17FBD0D5ACE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6174" y="425303"/>
            <a:ext cx="5379242" cy="5983435"/>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944217" y="924167"/>
            <a:ext cx="4383156" cy="5009322"/>
          </a:xfrm>
          <a:solidFill>
            <a:schemeClr val="accent1">
              <a:lumMod val="50000"/>
            </a:schemeClr>
          </a:solidFill>
          <a:effectLst>
            <a:outerShdw blurRad="254000" dist="50800" dir="2700000" algn="ctr" rotWithShape="0">
              <a:prstClr val="black">
                <a:alpha val="25000"/>
              </a:prstClr>
            </a:outerShdw>
          </a:effectLst>
        </p:spPr>
        <p:txBody>
          <a:bodyPr anchor="ctr"/>
          <a:lstStyle>
            <a:lvl1pPr algn="ctr">
              <a:defRPr sz="3600" spc="0" baseline="0">
                <a:solidFill>
                  <a:schemeClr val="tx1"/>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6400800" y="924512"/>
            <a:ext cx="4750904" cy="5008977"/>
          </a:xfrm>
        </p:spPr>
        <p:txBody>
          <a:bodyPr/>
          <a:lstStyle>
            <a:lvl1pPr marL="0" inden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61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mmary 1">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905615-9FD2-EBB3-89AB-555B373EBBEB}"/>
              </a:ext>
              <a:ext uri="{C183D7F6-B498-43B3-948B-1728B52AA6E4}">
                <adec:decorative xmlns:adec="http://schemas.microsoft.com/office/drawing/2017/decorative" val="1"/>
              </a:ext>
            </a:extLst>
          </p:cNvPr>
          <p:cNvSpPr/>
          <p:nvPr userDrawn="1"/>
        </p:nvSpPr>
        <p:spPr>
          <a:xfrm>
            <a:off x="4623955" y="414670"/>
            <a:ext cx="7132110" cy="601802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E2B638DB-3E00-7F4B-D4B7-9D7F0905639D}"/>
              </a:ext>
              <a:ext uri="{C183D7F6-B498-43B3-948B-1728B52AA6E4}">
                <adec:decorative xmlns:adec="http://schemas.microsoft.com/office/drawing/2017/decorative" val="1"/>
              </a:ext>
            </a:extLst>
          </p:cNvPr>
          <p:cNvSpPr/>
          <p:nvPr userDrawn="1"/>
        </p:nvSpPr>
        <p:spPr>
          <a:xfrm>
            <a:off x="440459" y="420624"/>
            <a:ext cx="4183496" cy="6016752"/>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10EED07-CDD5-9244-28FA-5195E67951C1}"/>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35934" y="422551"/>
            <a:ext cx="4183495" cy="6010146"/>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50717" y="924339"/>
            <a:ext cx="3990110" cy="5009322"/>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3" name="Content Placeholder 9">
            <a:extLst>
              <a:ext uri="{FF2B5EF4-FFF2-40B4-BE49-F238E27FC236}">
                <a16:creationId xmlns:a16="http://schemas.microsoft.com/office/drawing/2014/main" id="{B5AB4E8D-8B32-8B00-8152-856C592BAB39}"/>
              </a:ext>
            </a:extLst>
          </p:cNvPr>
          <p:cNvSpPr>
            <a:spLocks noGrp="1"/>
          </p:cNvSpPr>
          <p:nvPr>
            <p:ph sz="quarter" idx="10" hasCustomPrompt="1"/>
          </p:nvPr>
        </p:nvSpPr>
        <p:spPr>
          <a:xfrm>
            <a:off x="5346793" y="924340"/>
            <a:ext cx="5684373" cy="5009322"/>
          </a:xfrm>
          <a:effectLst/>
        </p:spPr>
        <p:txBody>
          <a:bodyPr lIns="0" rIns="0" anchor="ctr"/>
          <a:lstStyle>
            <a:lvl1pPr marL="0" indent="0">
              <a:lnSpc>
                <a:spcPct val="150000"/>
              </a:lnSpc>
              <a:spcBef>
                <a:spcPts val="0"/>
              </a:spcBef>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1pPr>
            <a:lvl2pPr marL="4572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2pPr>
            <a:lvl3pPr marL="9144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3pPr>
            <a:lvl4pPr marL="13716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4pPr>
            <a:lvl5pPr marL="18288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906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E210-05B5-5EA1-C778-30BB3A4942D5}"/>
              </a:ext>
              <a:ext uri="{C183D7F6-B498-43B3-948B-1728B52AA6E4}">
                <adec:decorative xmlns:adec="http://schemas.microsoft.com/office/drawing/2017/decorative" val="1"/>
              </a:ext>
            </a:extLst>
          </p:cNvPr>
          <p:cNvSpPr/>
          <p:nvPr userDrawn="1"/>
        </p:nvSpPr>
        <p:spPr>
          <a:xfrm>
            <a:off x="435935" y="419987"/>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28792193-1165-3487-6FB9-133CB518CE35}"/>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0924" y="-2235006"/>
            <a:ext cx="6010147" cy="11320132"/>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1741064"/>
            <a:ext cx="10571998" cy="1928264"/>
          </a:xfrm>
          <a:ln>
            <a:noFill/>
          </a:ln>
          <a:effectLst/>
        </p:spPr>
        <p:txBody>
          <a:bodyPr/>
          <a:lstStyle>
            <a:lvl1pPr algn="ctr">
              <a:defRPr sz="3600" spc="0" baseline="0">
                <a:ln>
                  <a:noFill/>
                </a:ln>
                <a:solidFill>
                  <a:schemeClr val="accent4">
                    <a:lumMod val="60000"/>
                    <a:lumOff val="40000"/>
                  </a:schemeClr>
                </a:solidFill>
                <a:effectLst/>
              </a:defRPr>
            </a:lvl1pPr>
          </a:lstStyle>
          <a:p>
            <a:r>
              <a:rPr lang="en-US" dirty="0"/>
              <a:t>Click to add title</a:t>
            </a:r>
          </a:p>
        </p:txBody>
      </p:sp>
      <p:sp>
        <p:nvSpPr>
          <p:cNvPr id="3" name="Subtitle 2"/>
          <p:cNvSpPr>
            <a:spLocks noGrp="1"/>
          </p:cNvSpPr>
          <p:nvPr>
            <p:ph type="subTitle" idx="1" hasCustomPrompt="1"/>
          </p:nvPr>
        </p:nvSpPr>
        <p:spPr>
          <a:xfrm>
            <a:off x="810000" y="3694102"/>
            <a:ext cx="10572000" cy="896468"/>
          </a:xfrm>
          <a:effectLst/>
        </p:spPr>
        <p:txBody>
          <a:bodyPr anchor="ctr">
            <a:normAutofit/>
          </a:bodyPr>
          <a:lstStyle>
            <a:lvl1pPr marL="0" indent="0" algn="ct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618260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3">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A700F-42CA-D7A9-D709-C0017521B294}"/>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rgbClr val="F9E0B9"/>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Graphic 7">
            <a:extLst>
              <a:ext uri="{FF2B5EF4-FFF2-40B4-BE49-F238E27FC236}">
                <a16:creationId xmlns:a16="http://schemas.microsoft.com/office/drawing/2014/main" id="{961DA139-D8FD-A752-758D-4F836DFB252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rot="16200000" flipH="1">
            <a:off x="210940" y="1589892"/>
            <a:ext cx="5245922" cy="3667583"/>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485516" y="1433219"/>
            <a:ext cx="5695102" cy="2092049"/>
          </a:xfrm>
          <a:noFill/>
          <a:effectLst/>
        </p:spPr>
        <p:txBody>
          <a:bodyPr anchor="b"/>
          <a:lstStyle>
            <a:lvl1pPr algn="ctr">
              <a:defRPr sz="3600" spc="0" baseline="0">
                <a:solidFill>
                  <a:schemeClr val="accent1">
                    <a:lumMod val="50000"/>
                  </a:schemeClr>
                </a:solidFill>
                <a:effectLst/>
              </a:defRPr>
            </a:lvl1pPr>
          </a:lstStyle>
          <a:p>
            <a:r>
              <a:rPr lang="en-US" dirty="0"/>
              <a:t>Click to add title</a:t>
            </a:r>
          </a:p>
        </p:txBody>
      </p:sp>
      <p:sp>
        <p:nvSpPr>
          <p:cNvPr id="7" name="Picture Placeholder 6">
            <a:extLst>
              <a:ext uri="{FF2B5EF4-FFF2-40B4-BE49-F238E27FC236}">
                <a16:creationId xmlns:a16="http://schemas.microsoft.com/office/drawing/2014/main" id="{C96F37D4-7152-EA75-8D7D-D8F7D6DD9C4C}"/>
              </a:ext>
            </a:extLst>
          </p:cNvPr>
          <p:cNvSpPr>
            <a:spLocks noGrp="1"/>
          </p:cNvSpPr>
          <p:nvPr>
            <p:ph type="pic" sz="quarter" idx="11"/>
          </p:nvPr>
        </p:nvSpPr>
        <p:spPr>
          <a:xfrm>
            <a:off x="1350099" y="1974707"/>
            <a:ext cx="2907792" cy="2907792"/>
          </a:xfrm>
          <a:solidFill>
            <a:srgbClr val="F9E0B9"/>
          </a:solidFill>
          <a:effectLst/>
        </p:spPr>
        <p:txBody>
          <a:bodyPr anchor="t"/>
          <a:lstStyle>
            <a:lvl1pPr marL="0" indent="0" algn="ctr">
              <a:buNone/>
              <a:defRPr>
                <a:solidFill>
                  <a:schemeClr val="accent1">
                    <a:lumMod val="50000"/>
                  </a:schemeClr>
                </a:solidFill>
              </a:defRPr>
            </a:lvl1pPr>
          </a:lstStyle>
          <a:p>
            <a:r>
              <a:rPr lang="en-US"/>
              <a:t>Click icon to add picture</a:t>
            </a:r>
            <a:endParaRPr lang="en-US" dirty="0"/>
          </a:p>
        </p:txBody>
      </p:sp>
      <p:sp>
        <p:nvSpPr>
          <p:cNvPr id="3" name="Content Placeholder 9">
            <a:extLst>
              <a:ext uri="{FF2B5EF4-FFF2-40B4-BE49-F238E27FC236}">
                <a16:creationId xmlns:a16="http://schemas.microsoft.com/office/drawing/2014/main" id="{AFBE5B12-0D10-DA99-093A-2C4FB738B21C}"/>
              </a:ext>
            </a:extLst>
          </p:cNvPr>
          <p:cNvSpPr>
            <a:spLocks noGrp="1"/>
          </p:cNvSpPr>
          <p:nvPr>
            <p:ph sz="quarter" idx="10" hasCustomPrompt="1"/>
          </p:nvPr>
        </p:nvSpPr>
        <p:spPr>
          <a:xfrm>
            <a:off x="5496789" y="3525268"/>
            <a:ext cx="5683829" cy="2595429"/>
          </a:xfrm>
          <a:effectLst/>
        </p:spPr>
        <p:txBody>
          <a:bodyPr anchor="t"/>
          <a:lstStyle>
            <a:lvl1pPr marL="0" indent="0" algn="ctr">
              <a:lnSpc>
                <a:spcPct val="150000"/>
              </a:lnSpc>
              <a:spcBef>
                <a:spcPts val="0"/>
              </a:spcBef>
              <a:buNone/>
              <a:defRPr b="1">
                <a:solidFill>
                  <a:schemeClr val="accent1">
                    <a:lumMod val="50000"/>
                  </a:schemeClr>
                </a:solidFill>
              </a:defRPr>
            </a:lvl1pPr>
            <a:lvl2pPr algn="ctr">
              <a:buClr>
                <a:schemeClr val="accent1">
                  <a:lumMod val="50000"/>
                </a:schemeClr>
              </a:buClr>
              <a:defRPr>
                <a:solidFill>
                  <a:schemeClr val="accent1">
                    <a:lumMod val="50000"/>
                  </a:schemeClr>
                </a:solidFill>
              </a:defRPr>
            </a:lvl2pPr>
            <a:lvl3pPr algn="ctr">
              <a:buClr>
                <a:schemeClr val="accent1">
                  <a:lumMod val="50000"/>
                </a:schemeClr>
              </a:buClr>
              <a:defRPr>
                <a:solidFill>
                  <a:schemeClr val="accent1">
                    <a:lumMod val="50000"/>
                  </a:schemeClr>
                </a:solidFill>
              </a:defRPr>
            </a:lvl3pPr>
            <a:lvl4pPr algn="ctr">
              <a:buClr>
                <a:schemeClr val="accent1">
                  <a:lumMod val="50000"/>
                </a:schemeClr>
              </a:buClr>
              <a:defRPr>
                <a:solidFill>
                  <a:schemeClr val="accent1">
                    <a:lumMod val="50000"/>
                  </a:schemeClr>
                </a:solidFill>
              </a:defRPr>
            </a:lvl4pPr>
            <a:lvl5pPr algn="ctr">
              <a:buClr>
                <a:schemeClr val="accent1">
                  <a:lumMod val="50000"/>
                </a:schemeClr>
              </a:buCl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4282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5">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633845"/>
            <a:ext cx="3990110" cy="219248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7" name="Content Placeholder 6">
            <a:extLst>
              <a:ext uri="{FF2B5EF4-FFF2-40B4-BE49-F238E27FC236}">
                <a16:creationId xmlns:a16="http://schemas.microsoft.com/office/drawing/2014/main" id="{B15614EF-4CFA-2D69-0F78-9D7409E2337E}"/>
              </a:ext>
            </a:extLst>
          </p:cNvPr>
          <p:cNvSpPr>
            <a:spLocks noGrp="1"/>
          </p:cNvSpPr>
          <p:nvPr>
            <p:ph sz="quarter" idx="11" hasCustomPrompt="1"/>
          </p:nvPr>
        </p:nvSpPr>
        <p:spPr>
          <a:xfrm>
            <a:off x="747423" y="3174531"/>
            <a:ext cx="3772622" cy="3122360"/>
          </a:xfrm>
          <a:effectLst/>
        </p:spPr>
        <p:txBody>
          <a:bodyPr rIns="274320" anchor="t"/>
          <a:lstStyle>
            <a:lvl1pPr marL="283464" indent="-283464">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237732" y="946205"/>
            <a:ext cx="5971020" cy="5161655"/>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827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
    <p:bg>
      <p:bgPr>
        <a:solidFill>
          <a:schemeClr val="accent1">
            <a:lumMod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F4DCF8-BA15-AB79-2D14-040F5A063B79}"/>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ED22DD7-291D-E347-8A4C-07E31E68133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2299" y="-2231063"/>
            <a:ext cx="6007395" cy="11320129"/>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770660" y="1017858"/>
            <a:ext cx="10650681" cy="2719255"/>
          </a:xfrm>
          <a:noFill/>
          <a:effectLst/>
        </p:spPr>
        <p:txBody>
          <a:bodyPr anchor="b"/>
          <a:lstStyle>
            <a:lvl1pPr algn="ctr">
              <a:defRPr sz="7200" spc="-300" baseline="0">
                <a:solidFill>
                  <a:schemeClr val="accent4">
                    <a:lumMod val="60000"/>
                    <a:lumOff val="40000"/>
                  </a:schemeClr>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770660" y="4042066"/>
            <a:ext cx="10650681" cy="2296843"/>
          </a:xfrm>
          <a:effectLst/>
        </p:spPr>
        <p:txBody>
          <a:bodyPr anchor="t"/>
          <a:lstStyle>
            <a:lvl1pPr marL="0" indent="0" algn="ctr">
              <a:lnSpc>
                <a:spcPct val="120000"/>
              </a:lnSpc>
              <a:spcBef>
                <a:spcPts val="0"/>
              </a:spcBef>
              <a:spcAft>
                <a:spcPts val="0"/>
              </a:spcAft>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31905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BD38-A805-4B2C-9BDF-D56E94387879}" type="datetime1">
              <a:rPr lang="en-US" smtClean="0"/>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53342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7BD38-A805-4B2C-9BDF-D56E94387879}" type="datetime1">
              <a:rPr lang="en-US" smtClean="0"/>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683528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F7BD38-A805-4B2C-9BDF-D56E94387879}" type="datetime1">
              <a:rPr lang="en-US" smtClean="0"/>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98516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F7BD38-A805-4B2C-9BDF-D56E94387879}" type="datetime1">
              <a:rPr lang="en-US" smtClean="0"/>
              <a:t>4/16/2026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92149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F7BD38-A805-4B2C-9BDF-D56E94387879}" type="datetime1">
              <a:rPr lang="en-US" smtClean="0"/>
              <a:t>4/16/2026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7675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7BD38-A805-4B2C-9BDF-D56E94387879}" type="datetime1">
              <a:rPr lang="en-US" smtClean="0"/>
              <a:t>4/16/2026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95901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6F7BD38-A805-4B2C-9BDF-D56E94387879}" type="datetime1">
              <a:rPr lang="en-US" smtClean="0"/>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37411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6F7BD38-A805-4B2C-9BDF-D56E94387879}" type="datetime1">
              <a:rPr lang="en-US" smtClean="0"/>
              <a:t>4/16/2026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2637956"/>
      </p:ext>
    </p:extLst>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6F7BD38-A805-4B2C-9BDF-D56E94387879}" type="datetime1">
              <a:rPr lang="en-US" smtClean="0"/>
              <a:t>4/16/2026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2682386"/>
      </p:ext>
    </p:extLst>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 id="2147484722" r:id="rId12"/>
    <p:sldLayoutId id="2147484723" r:id="rId13"/>
    <p:sldLayoutId id="2147484724" r:id="rId14"/>
    <p:sldLayoutId id="2147484725" r:id="rId15"/>
    <p:sldLayoutId id="2147484726" r:id="rId16"/>
    <p:sldLayoutId id="2147484727" r:id="rId17"/>
    <p:sldLayoutId id="2147484735" r:id="rId18"/>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62A4-2E4B-23FB-9F8B-D54C0F90A08A}"/>
              </a:ext>
            </a:extLst>
          </p:cNvPr>
          <p:cNvSpPr>
            <a:spLocks noGrp="1"/>
          </p:cNvSpPr>
          <p:nvPr>
            <p:ph type="title"/>
          </p:nvPr>
        </p:nvSpPr>
        <p:spPr>
          <a:xfrm>
            <a:off x="704850" y="770467"/>
            <a:ext cx="10782300" cy="3294159"/>
          </a:xfrm>
        </p:spPr>
        <p:txBody>
          <a:bodyPr vert="horz" lIns="91440" tIns="45720" rIns="91440" bIns="45720" rtlCol="0" anchor="b">
            <a:normAutofit/>
          </a:bodyPr>
          <a:lstStyle/>
          <a:p>
            <a:pPr lvl="0">
              <a:lnSpc>
                <a:spcPct val="80000"/>
              </a:lnSpc>
            </a:pPr>
            <a:r>
              <a:rPr lang="en-US" sz="6600" spc="-120" noProof="0">
                <a:solidFill>
                  <a:srgbClr val="FFFFFF"/>
                </a:solidFill>
              </a:rPr>
              <a:t>PRESIDENT ELECT</a:t>
            </a:r>
            <a:br>
              <a:rPr lang="en-US" sz="6600" spc="-120" noProof="0">
                <a:solidFill>
                  <a:srgbClr val="FFFFFF"/>
                </a:solidFill>
              </a:rPr>
            </a:br>
            <a:r>
              <a:rPr lang="en-US" sz="6600" spc="-120" noProof="0">
                <a:solidFill>
                  <a:srgbClr val="FFFFFF"/>
                </a:solidFill>
              </a:rPr>
              <a:t>TRAINING</a:t>
            </a:r>
            <a:br>
              <a:rPr lang="en-US" sz="6600" spc="-120" noProof="0">
                <a:solidFill>
                  <a:srgbClr val="FFFFFF"/>
                </a:solidFill>
              </a:rPr>
            </a:br>
            <a:r>
              <a:rPr lang="en-US" sz="6600" spc="-120" noProof="0">
                <a:solidFill>
                  <a:srgbClr val="FFFFFF"/>
                </a:solidFill>
              </a:rPr>
              <a:t>APRIL 18, 2026</a:t>
            </a:r>
          </a:p>
        </p:txBody>
      </p:sp>
    </p:spTree>
    <p:extLst>
      <p:ext uri="{BB962C8B-B14F-4D97-AF65-F5344CB8AC3E}">
        <p14:creationId xmlns:p14="http://schemas.microsoft.com/office/powerpoint/2010/main" val="4318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5F9B3-FD83-EA2F-F278-572EC973F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88CA7-54AC-4429-21EA-902D7D57BC42}"/>
              </a:ext>
            </a:extLst>
          </p:cNvPr>
          <p:cNvSpPr>
            <a:spLocks noGrp="1"/>
          </p:cNvSpPr>
          <p:nvPr>
            <p:ph type="ctrTitle"/>
          </p:nvPr>
        </p:nvSpPr>
        <p:spPr/>
        <p:txBody>
          <a:bodyPr>
            <a:normAutofit fontScale="90000"/>
          </a:bodyPr>
          <a:lstStyle/>
          <a:p>
            <a:pPr lvl="0"/>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endParaRPr lang="en-US" noProof="0" dirty="0"/>
          </a:p>
        </p:txBody>
      </p:sp>
      <p:sp>
        <p:nvSpPr>
          <p:cNvPr id="3" name="Subtitle 2">
            <a:extLst>
              <a:ext uri="{FF2B5EF4-FFF2-40B4-BE49-F238E27FC236}">
                <a16:creationId xmlns:a16="http://schemas.microsoft.com/office/drawing/2014/main" id="{886CA166-5054-0040-775C-2EFD927D47D8}"/>
              </a:ext>
            </a:extLst>
          </p:cNvPr>
          <p:cNvSpPr>
            <a:spLocks noGrp="1"/>
          </p:cNvSpPr>
          <p:nvPr>
            <p:ph type="subTitle" idx="1"/>
          </p:nvPr>
        </p:nvSpPr>
        <p:spPr/>
        <p:txBody>
          <a:bodyPr>
            <a:normAutofit/>
          </a:bodyPr>
          <a:lstStyle/>
          <a:p>
            <a:pPr lvl="0"/>
            <a:endParaRPr lang="en-US" noProof="0" dirty="0"/>
          </a:p>
          <a:p>
            <a:pPr lvl="0"/>
            <a:endParaRPr lang="en-US" dirty="0"/>
          </a:p>
          <a:p>
            <a:pPr lvl="0"/>
            <a:endParaRPr lang="en-US" noProof="0" dirty="0"/>
          </a:p>
        </p:txBody>
      </p:sp>
      <p:sp>
        <p:nvSpPr>
          <p:cNvPr id="5" name="TextBox 4">
            <a:extLst>
              <a:ext uri="{FF2B5EF4-FFF2-40B4-BE49-F238E27FC236}">
                <a16:creationId xmlns:a16="http://schemas.microsoft.com/office/drawing/2014/main" id="{62ED5743-8381-D264-7086-342EB664AE3C}"/>
              </a:ext>
            </a:extLst>
          </p:cNvPr>
          <p:cNvSpPr txBox="1"/>
          <p:nvPr/>
        </p:nvSpPr>
        <p:spPr>
          <a:xfrm>
            <a:off x="914401" y="734290"/>
            <a:ext cx="9989126" cy="1631216"/>
          </a:xfrm>
          <a:prstGeom prst="rect">
            <a:avLst/>
          </a:prstGeom>
          <a:noFill/>
        </p:spPr>
        <p:txBody>
          <a:bodyPr wrap="square">
            <a:spAutoFit/>
          </a:bodyPr>
          <a:lstStyle/>
          <a:p>
            <a:pPr algn="ctr"/>
            <a:br>
              <a:rPr lang="en-US" sz="5000" noProof="0" dirty="0"/>
            </a:br>
            <a:endParaRPr lang="en-US" sz="5000" dirty="0"/>
          </a:p>
        </p:txBody>
      </p:sp>
      <p:pic>
        <p:nvPicPr>
          <p:cNvPr id="6" name="Picture 5">
            <a:extLst>
              <a:ext uri="{FF2B5EF4-FFF2-40B4-BE49-F238E27FC236}">
                <a16:creationId xmlns:a16="http://schemas.microsoft.com/office/drawing/2014/main" id="{6F75B597-F9D4-58C7-3858-22346D5872CD}"/>
              </a:ext>
            </a:extLst>
          </p:cNvPr>
          <p:cNvPicPr>
            <a:picLocks noChangeAspect="1"/>
          </p:cNvPicPr>
          <p:nvPr/>
        </p:nvPicPr>
        <p:blipFill>
          <a:blip r:embed="rId3"/>
          <a:stretch>
            <a:fillRect/>
          </a:stretch>
        </p:blipFill>
        <p:spPr>
          <a:xfrm>
            <a:off x="1526518" y="95859"/>
            <a:ext cx="9443293" cy="6666281"/>
          </a:xfrm>
          <a:prstGeom prst="rect">
            <a:avLst/>
          </a:prstGeom>
        </p:spPr>
      </p:pic>
      <p:cxnSp>
        <p:nvCxnSpPr>
          <p:cNvPr id="34" name="Straight Arrow Connector 33">
            <a:extLst>
              <a:ext uri="{FF2B5EF4-FFF2-40B4-BE49-F238E27FC236}">
                <a16:creationId xmlns:a16="http://schemas.microsoft.com/office/drawing/2014/main" id="{2FB4DF60-6808-79A6-944F-913C85064638}"/>
              </a:ext>
            </a:extLst>
          </p:cNvPr>
          <p:cNvCxnSpPr/>
          <p:nvPr/>
        </p:nvCxnSpPr>
        <p:spPr>
          <a:xfrm>
            <a:off x="6622473" y="1549898"/>
            <a:ext cx="2881745" cy="212155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A71B7F4-9AF0-4C9F-A217-34CD51BB96CB}"/>
              </a:ext>
            </a:extLst>
          </p:cNvPr>
          <p:cNvSpPr txBox="1"/>
          <p:nvPr/>
        </p:nvSpPr>
        <p:spPr>
          <a:xfrm>
            <a:off x="8312727" y="3948545"/>
            <a:ext cx="2506000" cy="923330"/>
          </a:xfrm>
          <a:prstGeom prst="rect">
            <a:avLst/>
          </a:prstGeom>
          <a:noFill/>
        </p:spPr>
        <p:txBody>
          <a:bodyPr wrap="square" rtlCol="0">
            <a:spAutoFit/>
          </a:bodyPr>
          <a:lstStyle/>
          <a:p>
            <a:r>
              <a:rPr lang="en-US" dirty="0"/>
              <a:t>Rotary District 5610.org</a:t>
            </a:r>
          </a:p>
          <a:p>
            <a:endParaRPr lang="en-US" dirty="0"/>
          </a:p>
          <a:p>
            <a:r>
              <a:rPr lang="en-US" dirty="0"/>
              <a:t>Membership Tab</a:t>
            </a:r>
          </a:p>
        </p:txBody>
      </p:sp>
    </p:spTree>
    <p:extLst>
      <p:ext uri="{BB962C8B-B14F-4D97-AF65-F5344CB8AC3E}">
        <p14:creationId xmlns:p14="http://schemas.microsoft.com/office/powerpoint/2010/main" val="264070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00138B-355D-26DB-8D47-EDB56710FCA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C6EDEBB9-8437-4875-ABEA-0AEDE2C9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0E6DC9-1CF0-F2BA-6081-176F04F5F8A6}"/>
              </a:ext>
            </a:extLst>
          </p:cNvPr>
          <p:cNvSpPr>
            <a:spLocks noGrp="1"/>
          </p:cNvSpPr>
          <p:nvPr>
            <p:ph type="title"/>
          </p:nvPr>
        </p:nvSpPr>
        <p:spPr>
          <a:xfrm>
            <a:off x="6957590" y="309616"/>
            <a:ext cx="4510508" cy="6197664"/>
          </a:xfrm>
        </p:spPr>
        <p:txBody>
          <a:bodyPr vert="horz" lIns="91440" tIns="45720" rIns="91440" bIns="45720" rtlCol="0" anchor="b">
            <a:normAutofit/>
          </a:bodyPr>
          <a:lstStyle/>
          <a:p>
            <a:pPr algn="l">
              <a:lnSpc>
                <a:spcPct val="80000"/>
              </a:lnSpc>
            </a:pPr>
            <a:endParaRPr lang="en-US" sz="5000" kern="1200" spc="-120" baseline="0" dirty="0">
              <a:solidFill>
                <a:srgbClr val="FFFFFF"/>
              </a:solidFill>
              <a:latin typeface="+mj-lt"/>
              <a:ea typeface="+mj-ea"/>
              <a:cs typeface="+mj-cs"/>
            </a:endParaRPr>
          </a:p>
        </p:txBody>
      </p:sp>
      <p:pic>
        <p:nvPicPr>
          <p:cNvPr id="1026" name="Picture 2">
            <a:extLst>
              <a:ext uri="{FF2B5EF4-FFF2-40B4-BE49-F238E27FC236}">
                <a16:creationId xmlns:a16="http://schemas.microsoft.com/office/drawing/2014/main" id="{19312ACB-FD15-EC5B-D4D5-753AC89D07CC}"/>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11389" b="11389"/>
          <a:stretch>
            <a:fillRect/>
          </a:stretch>
        </p:blipFill>
        <p:spPr bwMode="auto">
          <a:xfrm>
            <a:off x="275143" y="261289"/>
            <a:ext cx="5696166" cy="5696166"/>
          </a:xfrm>
          <a:prstGeom prst="rect">
            <a:avLst/>
          </a:prstGeom>
          <a:noFill/>
          <a:extLst>
            <a:ext uri="{909E8E84-426E-40DD-AFC4-6F175D3DCCD1}">
              <a14:hiddenFill xmlns:a14="http://schemas.microsoft.com/office/drawing/2010/main">
                <a:solidFill>
                  <a:srgbClr val="FFFFFF"/>
                </a:solidFill>
              </a14:hiddenFill>
            </a:ext>
          </a:extLst>
        </p:spPr>
      </p:pic>
      <p:pic>
        <p:nvPicPr>
          <p:cNvPr id="24" name="Content Placeholder 23" descr="Old woman pointing forward">
            <a:extLst>
              <a:ext uri="{FF2B5EF4-FFF2-40B4-BE49-F238E27FC236}">
                <a16:creationId xmlns:a16="http://schemas.microsoft.com/office/drawing/2014/main" id="{F33D760C-CA74-6773-1AA9-207A7B4CF5F0}"/>
              </a:ext>
            </a:extLst>
          </p:cNvPr>
          <p:cNvPicPr>
            <a:picLocks noGrp="1" noChangeAspect="1"/>
          </p:cNvPicPr>
          <p:nvPr>
            <p:ph sz="quarter" idx="10"/>
          </p:nvPr>
        </p:nvPicPr>
        <p:blipFill>
          <a:blip r:embed="rId4"/>
          <a:stretch>
            <a:fillRect/>
          </a:stretch>
        </p:blipFill>
        <p:spPr>
          <a:xfrm>
            <a:off x="7245927" y="350719"/>
            <a:ext cx="3186546" cy="6197665"/>
          </a:xfrm>
        </p:spPr>
      </p:pic>
    </p:spTree>
    <p:extLst>
      <p:ext uri="{BB962C8B-B14F-4D97-AF65-F5344CB8AC3E}">
        <p14:creationId xmlns:p14="http://schemas.microsoft.com/office/powerpoint/2010/main" val="15626632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62A7-DB27-0B1D-5D9A-3CE44556D18B}"/>
              </a:ext>
            </a:extLst>
          </p:cNvPr>
          <p:cNvSpPr>
            <a:spLocks noGrp="1"/>
          </p:cNvSpPr>
          <p:nvPr>
            <p:ph type="title"/>
          </p:nvPr>
        </p:nvSpPr>
        <p:spPr>
          <a:xfrm>
            <a:off x="568036" y="499533"/>
            <a:ext cx="10972800" cy="1190722"/>
          </a:xfrm>
        </p:spPr>
        <p:txBody>
          <a:bodyPr>
            <a:normAutofit/>
          </a:bodyPr>
          <a:lstStyle/>
          <a:p>
            <a:r>
              <a:rPr lang="en-US" sz="4000" dirty="0"/>
              <a:t>https://learn.rotary.org/members/learn/catalog/view/70</a:t>
            </a:r>
          </a:p>
        </p:txBody>
      </p:sp>
      <p:pic>
        <p:nvPicPr>
          <p:cNvPr id="5" name="Content Placeholder 4">
            <a:extLst>
              <a:ext uri="{FF2B5EF4-FFF2-40B4-BE49-F238E27FC236}">
                <a16:creationId xmlns:a16="http://schemas.microsoft.com/office/drawing/2014/main" id="{F7E3F5CD-D7BB-774B-F3F2-6D5B4FA49190}"/>
              </a:ext>
            </a:extLst>
          </p:cNvPr>
          <p:cNvPicPr>
            <a:picLocks noGrp="1" noChangeAspect="1"/>
          </p:cNvPicPr>
          <p:nvPr>
            <p:ph idx="1"/>
          </p:nvPr>
        </p:nvPicPr>
        <p:blipFill>
          <a:blip r:embed="rId2"/>
          <a:stretch>
            <a:fillRect/>
          </a:stretch>
        </p:blipFill>
        <p:spPr>
          <a:xfrm>
            <a:off x="1676399" y="1884219"/>
            <a:ext cx="7689273" cy="4973782"/>
          </a:xfrm>
        </p:spPr>
      </p:pic>
    </p:spTree>
    <p:extLst>
      <p:ext uri="{BB962C8B-B14F-4D97-AF65-F5344CB8AC3E}">
        <p14:creationId xmlns:p14="http://schemas.microsoft.com/office/powerpoint/2010/main" val="241342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7F700D-27E3-5536-1F46-D19AFCCF5338}"/>
              </a:ext>
            </a:extLst>
          </p:cNvPr>
          <p:cNvSpPr>
            <a:spLocks noGrp="1"/>
          </p:cNvSpPr>
          <p:nvPr>
            <p:ph type="title"/>
          </p:nvPr>
        </p:nvSpPr>
        <p:spPr>
          <a:xfrm>
            <a:off x="649224" y="5418667"/>
            <a:ext cx="10780776" cy="1273078"/>
          </a:xfrm>
        </p:spPr>
        <p:txBody>
          <a:bodyPr>
            <a:noAutofit/>
          </a:bodyPr>
          <a:lstStyle/>
          <a:p>
            <a:r>
              <a:rPr lang="en-US" sz="6600" dirty="0"/>
              <a:t>Improvise.  Adapt. Overcome!</a:t>
            </a:r>
          </a:p>
        </p:txBody>
      </p:sp>
      <p:sp>
        <p:nvSpPr>
          <p:cNvPr id="7" name="Text Placeholder 6">
            <a:extLst>
              <a:ext uri="{FF2B5EF4-FFF2-40B4-BE49-F238E27FC236}">
                <a16:creationId xmlns:a16="http://schemas.microsoft.com/office/drawing/2014/main" id="{7650349E-F258-3CA8-A3FE-57E2D2223A4D}"/>
              </a:ext>
            </a:extLst>
          </p:cNvPr>
          <p:cNvSpPr>
            <a:spLocks noGrp="1"/>
          </p:cNvSpPr>
          <p:nvPr>
            <p:ph type="body" sz="half" idx="2"/>
          </p:nvPr>
        </p:nvSpPr>
        <p:spPr>
          <a:xfrm>
            <a:off x="676656" y="5418667"/>
            <a:ext cx="11099708" cy="1024468"/>
          </a:xfrm>
        </p:spPr>
        <p:txBody>
          <a:bodyPr/>
          <a:lstStyle/>
          <a:p>
            <a:pPr algn="ctr"/>
            <a:endParaRPr lang="en-US" dirty="0"/>
          </a:p>
        </p:txBody>
      </p:sp>
      <p:pic>
        <p:nvPicPr>
          <p:cNvPr id="2054" name="Picture 6" descr="Charging the hill">
            <a:extLst>
              <a:ext uri="{FF2B5EF4-FFF2-40B4-BE49-F238E27FC236}">
                <a16:creationId xmlns:a16="http://schemas.microsoft.com/office/drawing/2014/main" id="{B4B7C363-DCEB-50F3-F516-5B042F742DE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207" b="172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5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7C4F53-2A3F-B21C-3489-85309069ACC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1EE27E6-40D4-EE58-F7B4-0E5A41833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B08CF7-B2E5-84E0-1A00-9AA982786280}"/>
              </a:ext>
            </a:extLst>
          </p:cNvPr>
          <p:cNvSpPr>
            <a:spLocks noGrp="1"/>
          </p:cNvSpPr>
          <p:nvPr>
            <p:ph type="title"/>
          </p:nvPr>
        </p:nvSpPr>
        <p:spPr>
          <a:xfrm>
            <a:off x="706298" y="759214"/>
            <a:ext cx="6248683" cy="4214567"/>
          </a:xfrm>
        </p:spPr>
        <p:txBody>
          <a:bodyPr vert="horz" lIns="91440" tIns="45720" rIns="91440" bIns="45720" rtlCol="0" anchor="ctr">
            <a:normAutofit/>
          </a:bodyPr>
          <a:lstStyle/>
          <a:p>
            <a:pPr lvl="0" algn="l"/>
            <a:endParaRPr lang="en-US" sz="6000" spc="-120" noProof="0" dirty="0">
              <a:solidFill>
                <a:srgbClr val="FFFFFF"/>
              </a:solidFill>
            </a:endParaRPr>
          </a:p>
        </p:txBody>
      </p:sp>
      <p:cxnSp>
        <p:nvCxnSpPr>
          <p:cNvPr id="10" name="Straight Connector 9">
            <a:extLst>
              <a:ext uri="{FF2B5EF4-FFF2-40B4-BE49-F238E27FC236}">
                <a16:creationId xmlns:a16="http://schemas.microsoft.com/office/drawing/2014/main" id="{B0958FC3-3089-D90E-8097-12BE1D934F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323"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23EEBE8-F42D-27F0-007D-02A1D3BBF6B1}"/>
              </a:ext>
            </a:extLst>
          </p:cNvPr>
          <p:cNvSpPr>
            <a:spLocks noGrp="1"/>
          </p:cNvSpPr>
          <p:nvPr>
            <p:ph type="body" sz="quarter" idx="14"/>
          </p:nvPr>
        </p:nvSpPr>
        <p:spPr>
          <a:xfrm>
            <a:off x="7357192" y="639765"/>
            <a:ext cx="4073188" cy="4957472"/>
          </a:xfrm>
        </p:spPr>
        <p:txBody>
          <a:bodyPr vert="horz" lIns="91440" tIns="45720" rIns="91440" bIns="45720" rtlCol="0" anchor="ctr">
            <a:normAutofit/>
          </a:bodyPr>
          <a:lstStyle/>
          <a:p>
            <a:pPr lvl="0" algn="l">
              <a:lnSpc>
                <a:spcPct val="85000"/>
              </a:lnSpc>
              <a:spcAft>
                <a:spcPts val="600"/>
              </a:spcAft>
            </a:pPr>
            <a:r>
              <a:rPr lang="en-US" noProof="0" dirty="0">
                <a:solidFill>
                  <a:schemeClr val="tx1">
                    <a:lumMod val="85000"/>
                    <a:lumOff val="15000"/>
                  </a:schemeClr>
                </a:solidFill>
              </a:rPr>
              <a:t>You are not alone.  Share your responsibilities with others.  </a:t>
            </a:r>
          </a:p>
          <a:p>
            <a:pPr lvl="0" algn="l">
              <a:lnSpc>
                <a:spcPct val="85000"/>
              </a:lnSpc>
              <a:spcAft>
                <a:spcPts val="600"/>
              </a:spcAft>
              <a:buFont typeface="Arial" pitchFamily="34" charset="0"/>
              <a:buChar char=" "/>
            </a:pPr>
            <a:endParaRPr lang="en-US" dirty="0">
              <a:solidFill>
                <a:schemeClr val="tx1">
                  <a:lumMod val="85000"/>
                  <a:lumOff val="15000"/>
                </a:schemeClr>
              </a:solidFill>
            </a:endParaRPr>
          </a:p>
          <a:p>
            <a:pPr lvl="0" algn="l">
              <a:lnSpc>
                <a:spcPct val="85000"/>
              </a:lnSpc>
              <a:spcAft>
                <a:spcPts val="600"/>
              </a:spcAft>
            </a:pPr>
            <a:r>
              <a:rPr lang="en-US" noProof="0" dirty="0">
                <a:solidFill>
                  <a:schemeClr val="tx1">
                    <a:lumMod val="85000"/>
                    <a:lumOff val="15000"/>
                  </a:schemeClr>
                </a:solidFill>
              </a:rPr>
              <a:t>Use the tools provided on the District 5610 website.</a:t>
            </a:r>
          </a:p>
          <a:p>
            <a:pPr lvl="0" algn="l">
              <a:lnSpc>
                <a:spcPct val="85000"/>
              </a:lnSpc>
              <a:spcAft>
                <a:spcPts val="600"/>
              </a:spcAft>
              <a:buFont typeface="Arial" pitchFamily="34" charset="0"/>
              <a:buChar char=" "/>
            </a:pPr>
            <a:endParaRPr lang="en-US" dirty="0">
              <a:solidFill>
                <a:schemeClr val="tx1">
                  <a:lumMod val="85000"/>
                  <a:lumOff val="15000"/>
                </a:schemeClr>
              </a:solidFill>
            </a:endParaRPr>
          </a:p>
          <a:p>
            <a:pPr lvl="0" algn="l">
              <a:lnSpc>
                <a:spcPct val="85000"/>
              </a:lnSpc>
              <a:spcAft>
                <a:spcPts val="600"/>
              </a:spcAft>
            </a:pPr>
            <a:r>
              <a:rPr lang="en-US" noProof="0" dirty="0">
                <a:solidFill>
                  <a:schemeClr val="tx1">
                    <a:lumMod val="85000"/>
                    <a:lumOff val="15000"/>
                  </a:schemeClr>
                </a:solidFill>
              </a:rPr>
              <a:t>Check out all the information provided by Rotary International.</a:t>
            </a:r>
          </a:p>
          <a:p>
            <a:pPr lvl="0" algn="l">
              <a:lnSpc>
                <a:spcPct val="85000"/>
              </a:lnSpc>
              <a:spcAft>
                <a:spcPts val="600"/>
              </a:spcAft>
              <a:buFont typeface="Arial" pitchFamily="34" charset="0"/>
              <a:buChar char=" "/>
            </a:pPr>
            <a:endParaRPr lang="en-US" dirty="0">
              <a:solidFill>
                <a:schemeClr val="tx1">
                  <a:lumMod val="85000"/>
                  <a:lumOff val="15000"/>
                </a:schemeClr>
              </a:solidFill>
            </a:endParaRPr>
          </a:p>
          <a:p>
            <a:pPr lvl="0" algn="l">
              <a:lnSpc>
                <a:spcPct val="85000"/>
              </a:lnSpc>
              <a:spcAft>
                <a:spcPts val="600"/>
              </a:spcAft>
            </a:pPr>
            <a:r>
              <a:rPr lang="en-US" noProof="0" dirty="0">
                <a:solidFill>
                  <a:schemeClr val="tx1">
                    <a:lumMod val="85000"/>
                    <a:lumOff val="15000"/>
                  </a:schemeClr>
                </a:solidFill>
              </a:rPr>
              <a:t>Ask for help!  Feel free to contact me and we will navigate this together. </a:t>
            </a:r>
          </a:p>
        </p:txBody>
      </p:sp>
      <p:pic>
        <p:nvPicPr>
          <p:cNvPr id="4098" name="Picture 2" descr="Become A Rotarian - Rotary District 7545">
            <a:extLst>
              <a:ext uri="{FF2B5EF4-FFF2-40B4-BE49-F238E27FC236}">
                <a16:creationId xmlns:a16="http://schemas.microsoft.com/office/drawing/2014/main" id="{90F8869D-2D25-C801-88E1-94642A0CD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1" y="639764"/>
            <a:ext cx="7031395" cy="496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1439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05011-03FC-652B-2538-4EAE68ABF80D}"/>
              </a:ext>
            </a:extLst>
          </p:cNvPr>
          <p:cNvSpPr>
            <a:spLocks noGrp="1"/>
          </p:cNvSpPr>
          <p:nvPr>
            <p:ph type="title"/>
          </p:nvPr>
        </p:nvSpPr>
        <p:spPr>
          <a:xfrm>
            <a:off x="706299" y="639763"/>
            <a:ext cx="3947998" cy="5492750"/>
          </a:xfrm>
        </p:spPr>
        <p:txBody>
          <a:bodyPr vert="horz" lIns="91440" tIns="45720" rIns="91440" bIns="45720" rtlCol="0" anchor="ctr">
            <a:normAutofit/>
          </a:bodyPr>
          <a:lstStyle/>
          <a:p>
            <a:pPr lvl="0" algn="l"/>
            <a:r>
              <a:rPr lang="en-US" sz="6000" spc="-120">
                <a:solidFill>
                  <a:srgbClr val="FFFFFF"/>
                </a:solidFill>
              </a:rPr>
              <a:t>Thank You</a:t>
            </a:r>
            <a:endParaRPr lang="en-US" sz="6000" spc="-120" noProof="0">
              <a:solidFill>
                <a:srgbClr val="FFFFFF"/>
              </a:solidFill>
            </a:endParaRPr>
          </a:p>
        </p:txBody>
      </p:sp>
      <p:cxnSp>
        <p:nvCxnSpPr>
          <p:cNvPr id="10" name="Straight Connector 9">
            <a:extLst>
              <a:ext uri="{FF2B5EF4-FFF2-40B4-BE49-F238E27FC236}">
                <a16:creationId xmlns:a16="http://schemas.microsoft.com/office/drawing/2014/main" id="{9E13708B-D2E3-41E3-BD49-F910056473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323"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11A2349-EF0B-F33D-13F9-826241461648}"/>
              </a:ext>
            </a:extLst>
          </p:cNvPr>
          <p:cNvSpPr>
            <a:spLocks noGrp="1"/>
          </p:cNvSpPr>
          <p:nvPr>
            <p:ph type="body" sz="quarter" idx="14"/>
          </p:nvPr>
        </p:nvSpPr>
        <p:spPr>
          <a:xfrm>
            <a:off x="5288349" y="639764"/>
            <a:ext cx="6142032" cy="5492749"/>
          </a:xfrm>
        </p:spPr>
        <p:txBody>
          <a:bodyPr vert="horz" lIns="91440" tIns="45720" rIns="91440" bIns="45720" rtlCol="0" anchor="ctr">
            <a:normAutofit/>
          </a:bodyPr>
          <a:lstStyle/>
          <a:p>
            <a:pPr lvl="0" algn="l">
              <a:lnSpc>
                <a:spcPct val="85000"/>
              </a:lnSpc>
              <a:spcAft>
                <a:spcPts val="600"/>
              </a:spcAft>
              <a:buFont typeface="Arial" pitchFamily="34" charset="0"/>
              <a:buChar char=" "/>
            </a:pPr>
            <a:r>
              <a:rPr lang="en-US" noProof="0" dirty="0">
                <a:solidFill>
                  <a:schemeClr val="tx1">
                    <a:lumMod val="85000"/>
                    <a:lumOff val="15000"/>
                  </a:schemeClr>
                </a:solidFill>
              </a:rPr>
              <a:t>Marsha Whetham</a:t>
            </a:r>
          </a:p>
          <a:p>
            <a:pPr lvl="0" algn="l">
              <a:lnSpc>
                <a:spcPct val="85000"/>
              </a:lnSpc>
              <a:spcAft>
                <a:spcPts val="600"/>
              </a:spcAft>
              <a:buFont typeface="Arial" pitchFamily="34" charset="0"/>
              <a:buChar char=" "/>
            </a:pPr>
            <a:r>
              <a:rPr lang="en-US" dirty="0">
                <a:solidFill>
                  <a:schemeClr val="tx1">
                    <a:lumMod val="85000"/>
                    <a:lumOff val="15000"/>
                  </a:schemeClr>
                </a:solidFill>
              </a:rPr>
              <a:t>marshawhetham@gmail.com</a:t>
            </a:r>
            <a:endParaRPr lang="en-US" noProof="0" dirty="0">
              <a:solidFill>
                <a:schemeClr val="tx1">
                  <a:lumMod val="85000"/>
                  <a:lumOff val="15000"/>
                </a:schemeClr>
              </a:solidFill>
            </a:endParaRPr>
          </a:p>
          <a:p>
            <a:pPr lvl="0" algn="l">
              <a:lnSpc>
                <a:spcPct val="85000"/>
              </a:lnSpc>
              <a:spcAft>
                <a:spcPts val="600"/>
              </a:spcAft>
              <a:buFont typeface="Arial" pitchFamily="34" charset="0"/>
              <a:buChar char=" "/>
            </a:pPr>
            <a:r>
              <a:rPr lang="en-US" dirty="0">
                <a:solidFill>
                  <a:schemeClr val="tx1">
                    <a:lumMod val="85000"/>
                    <a:lumOff val="15000"/>
                  </a:schemeClr>
                </a:solidFill>
              </a:rPr>
              <a:t>605-840-6246</a:t>
            </a:r>
            <a:endParaRPr lang="en-US" noProof="0" dirty="0">
              <a:solidFill>
                <a:schemeClr val="tx1">
                  <a:lumMod val="85000"/>
                  <a:lumOff val="15000"/>
                </a:schemeClr>
              </a:solidFill>
            </a:endParaRPr>
          </a:p>
        </p:txBody>
      </p:sp>
    </p:spTree>
    <p:extLst>
      <p:ext uri="{BB962C8B-B14F-4D97-AF65-F5344CB8AC3E}">
        <p14:creationId xmlns:p14="http://schemas.microsoft.com/office/powerpoint/2010/main" val="36636579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B7740-ED88-9F6A-89FF-4B0DFAAC36EA}"/>
              </a:ext>
            </a:extLst>
          </p:cNvPr>
          <p:cNvSpPr>
            <a:spLocks noGrp="1"/>
          </p:cNvSpPr>
          <p:nvPr>
            <p:ph type="title"/>
          </p:nvPr>
        </p:nvSpPr>
        <p:spPr>
          <a:xfrm>
            <a:off x="8173212" y="499533"/>
            <a:ext cx="3401568" cy="1920240"/>
          </a:xfrm>
        </p:spPr>
        <p:txBody>
          <a:bodyPr vert="horz" lIns="91440" tIns="45720" rIns="91440" bIns="45720" rtlCol="0" anchor="b">
            <a:normAutofit fontScale="90000"/>
          </a:bodyPr>
          <a:lstStyle/>
          <a:p>
            <a:br>
              <a:rPr lang="en-US" sz="1900" spc="-120" dirty="0">
                <a:solidFill>
                  <a:srgbClr val="FFFFFF"/>
                </a:solidFill>
              </a:rPr>
            </a:br>
            <a:br>
              <a:rPr lang="en-US" sz="1900" spc="-120" dirty="0">
                <a:solidFill>
                  <a:srgbClr val="FFFFFF"/>
                </a:solidFill>
              </a:rPr>
            </a:br>
            <a:br>
              <a:rPr lang="en-US" sz="3200" spc="-120" dirty="0">
                <a:solidFill>
                  <a:srgbClr val="FFFFFF"/>
                </a:solidFill>
              </a:rPr>
            </a:br>
            <a:r>
              <a:rPr lang="en-US" sz="3200" spc="-120" dirty="0">
                <a:solidFill>
                  <a:srgbClr val="FFFFFF"/>
                </a:solidFill>
              </a:rPr>
              <a:t>Introduction</a:t>
            </a:r>
            <a:br>
              <a:rPr lang="en-US" sz="3200" spc="-120" dirty="0">
                <a:solidFill>
                  <a:srgbClr val="FFFFFF"/>
                </a:solidFill>
              </a:rPr>
            </a:br>
            <a:br>
              <a:rPr lang="en-US" sz="1900" spc="-120" dirty="0">
                <a:solidFill>
                  <a:srgbClr val="FFFFFF"/>
                </a:solidFill>
              </a:rPr>
            </a:br>
            <a:br>
              <a:rPr lang="en-US" sz="1900" spc="-120" dirty="0">
                <a:solidFill>
                  <a:srgbClr val="FFFFFF"/>
                </a:solidFill>
              </a:rPr>
            </a:br>
            <a:endParaRPr lang="en-US" sz="1900" spc="-120" dirty="0">
              <a:solidFill>
                <a:srgbClr val="FFFFFF"/>
              </a:solidFill>
            </a:endParaRPr>
          </a:p>
        </p:txBody>
      </p:sp>
      <p:pic>
        <p:nvPicPr>
          <p:cNvPr id="5" name="Picture 4" descr="A person wearing glasses smiling&#10;&#10;AI-generated content may be incorrect.">
            <a:extLst>
              <a:ext uri="{FF2B5EF4-FFF2-40B4-BE49-F238E27FC236}">
                <a16:creationId xmlns:a16="http://schemas.microsoft.com/office/drawing/2014/main" id="{53AF1191-223A-D789-A8C0-78BA194CBADA}"/>
              </a:ext>
            </a:extLst>
          </p:cNvPr>
          <p:cNvPicPr>
            <a:picLocks noChangeAspect="1"/>
          </p:cNvPicPr>
          <p:nvPr/>
        </p:nvPicPr>
        <p:blipFill>
          <a:blip r:embed="rId3"/>
          <a:srcRect t="24462" r="1" b="19467"/>
          <a:stretch>
            <a:fillRect/>
          </a:stretch>
        </p:blipFill>
        <p:spPr>
          <a:xfrm>
            <a:off x="633999" y="640080"/>
            <a:ext cx="6278529" cy="5588101"/>
          </a:xfrm>
          <a:prstGeom prst="rect">
            <a:avLst/>
          </a:prstGeom>
        </p:spPr>
      </p:pic>
      <p:sp>
        <p:nvSpPr>
          <p:cNvPr id="3" name="Text Placeholder 2">
            <a:extLst>
              <a:ext uri="{FF2B5EF4-FFF2-40B4-BE49-F238E27FC236}">
                <a16:creationId xmlns:a16="http://schemas.microsoft.com/office/drawing/2014/main" id="{39A25282-EE8D-71BA-6317-EECFE33238DC}"/>
              </a:ext>
            </a:extLst>
          </p:cNvPr>
          <p:cNvSpPr>
            <a:spLocks noGrp="1"/>
          </p:cNvSpPr>
          <p:nvPr>
            <p:ph type="body" sz="quarter" idx="14"/>
          </p:nvPr>
        </p:nvSpPr>
        <p:spPr>
          <a:xfrm>
            <a:off x="8173212" y="2563091"/>
            <a:ext cx="3401568" cy="3665090"/>
          </a:xfrm>
        </p:spPr>
        <p:txBody>
          <a:bodyPr vert="horz" lIns="91440" tIns="45720" rIns="91440" bIns="45720" rtlCol="0">
            <a:normAutofit fontScale="32500" lnSpcReduction="20000"/>
          </a:bodyPr>
          <a:lstStyle/>
          <a:p>
            <a:pPr marL="685800" lvl="0" indent="-685800">
              <a:buFont typeface="Arial" pitchFamily="34" charset="0"/>
              <a:buChar char=" "/>
            </a:pPr>
            <a:r>
              <a:rPr lang="en-US" sz="6800" noProof="0" dirty="0"/>
              <a:t>Marsha Whetham</a:t>
            </a:r>
          </a:p>
          <a:p>
            <a:pPr marL="685800" lvl="0" indent="-685800">
              <a:buFont typeface="Arial" pitchFamily="34" charset="0"/>
              <a:buChar char=" "/>
            </a:pPr>
            <a:r>
              <a:rPr lang="en-US" sz="6800" noProof="0" dirty="0"/>
              <a:t>Winner Rotary Club</a:t>
            </a:r>
          </a:p>
          <a:p>
            <a:pPr marL="685800" lvl="0" indent="-685800">
              <a:buFont typeface="Arial" pitchFamily="34" charset="0"/>
              <a:buChar char=" "/>
            </a:pPr>
            <a:r>
              <a:rPr lang="en-US" sz="6800" noProof="0" dirty="0"/>
              <a:t>Rotarian for 14 years</a:t>
            </a:r>
          </a:p>
          <a:p>
            <a:pPr marL="685800" lvl="0" indent="-685800">
              <a:buFont typeface="Arial" pitchFamily="34" charset="0"/>
              <a:buChar char=" "/>
            </a:pPr>
            <a:r>
              <a:rPr lang="en-US" sz="6800" noProof="0" dirty="0"/>
              <a:t>Past President, Past Assistant Governor</a:t>
            </a:r>
          </a:p>
          <a:p>
            <a:pPr marL="685800" lvl="0" indent="-685800">
              <a:buFont typeface="Arial" pitchFamily="34" charset="0"/>
              <a:buChar char=" "/>
            </a:pPr>
            <a:r>
              <a:rPr lang="en-US" sz="6800" dirty="0"/>
              <a:t>Paul Harris Fellow</a:t>
            </a:r>
          </a:p>
          <a:p>
            <a:pPr marL="685800" lvl="0" indent="-685800">
              <a:buFont typeface="Arial" pitchFamily="34" charset="0"/>
              <a:buChar char=" "/>
            </a:pPr>
            <a:r>
              <a:rPr lang="en-US" sz="6800" noProof="0" dirty="0"/>
              <a:t>Various District Roles </a:t>
            </a:r>
          </a:p>
          <a:p>
            <a:pPr marL="685800" indent="-685800">
              <a:buFont typeface="Arial" pitchFamily="34" charset="0"/>
              <a:buChar char=" "/>
            </a:pPr>
            <a:r>
              <a:rPr lang="en-US" sz="6800" noProof="0" dirty="0"/>
              <a:t>District Membership Chair since fall of 2025</a:t>
            </a:r>
          </a:p>
          <a:p>
            <a:pPr lvl="0">
              <a:buFont typeface="Arial" pitchFamily="34" charset="0"/>
              <a:buChar char=" "/>
            </a:pPr>
            <a:endParaRPr lang="en-US" sz="1800" noProof="0" dirty="0"/>
          </a:p>
        </p:txBody>
      </p:sp>
    </p:spTree>
    <p:extLst>
      <p:ext uri="{BB962C8B-B14F-4D97-AF65-F5344CB8AC3E}">
        <p14:creationId xmlns:p14="http://schemas.microsoft.com/office/powerpoint/2010/main" val="90992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8F5-609D-E31E-6659-2E3CE63097D7}"/>
              </a:ext>
            </a:extLst>
          </p:cNvPr>
          <p:cNvSpPr>
            <a:spLocks noGrp="1"/>
          </p:cNvSpPr>
          <p:nvPr>
            <p:ph type="ctrTitle"/>
          </p:nvPr>
        </p:nvSpPr>
        <p:spPr/>
        <p:txBody>
          <a:bodyPr>
            <a:normAutofit fontScale="90000"/>
          </a:bodyPr>
          <a:lstStyle/>
          <a:p>
            <a:pPr lvl="0"/>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endParaRPr lang="en-US" noProof="0" dirty="0"/>
          </a:p>
        </p:txBody>
      </p:sp>
      <p:sp>
        <p:nvSpPr>
          <p:cNvPr id="3" name="Subtitle 2">
            <a:extLst>
              <a:ext uri="{FF2B5EF4-FFF2-40B4-BE49-F238E27FC236}">
                <a16:creationId xmlns:a16="http://schemas.microsoft.com/office/drawing/2014/main" id="{29F16AEF-ABBB-D2DD-A297-5819AEB9AF67}"/>
              </a:ext>
            </a:extLst>
          </p:cNvPr>
          <p:cNvSpPr>
            <a:spLocks noGrp="1"/>
          </p:cNvSpPr>
          <p:nvPr>
            <p:ph type="subTitle" idx="1"/>
          </p:nvPr>
        </p:nvSpPr>
        <p:spPr/>
        <p:txBody>
          <a:bodyPr>
            <a:normAutofit/>
          </a:bodyPr>
          <a:lstStyle/>
          <a:p>
            <a:pPr lvl="0"/>
            <a:endParaRPr lang="en-US" noProof="0" dirty="0"/>
          </a:p>
          <a:p>
            <a:pPr lvl="0"/>
            <a:endParaRPr lang="en-US" dirty="0"/>
          </a:p>
          <a:p>
            <a:pPr lvl="0"/>
            <a:endParaRPr lang="en-US" noProof="0" dirty="0"/>
          </a:p>
        </p:txBody>
      </p:sp>
      <p:sp>
        <p:nvSpPr>
          <p:cNvPr id="5" name="TextBox 4">
            <a:extLst>
              <a:ext uri="{FF2B5EF4-FFF2-40B4-BE49-F238E27FC236}">
                <a16:creationId xmlns:a16="http://schemas.microsoft.com/office/drawing/2014/main" id="{5AF9C62A-F18D-DD1D-A033-B260CF38BA33}"/>
              </a:ext>
            </a:extLst>
          </p:cNvPr>
          <p:cNvSpPr txBox="1"/>
          <p:nvPr/>
        </p:nvSpPr>
        <p:spPr>
          <a:xfrm>
            <a:off x="914401" y="734290"/>
            <a:ext cx="9989126" cy="5478423"/>
          </a:xfrm>
          <a:prstGeom prst="rect">
            <a:avLst/>
          </a:prstGeom>
          <a:noFill/>
        </p:spPr>
        <p:txBody>
          <a:bodyPr wrap="square">
            <a:spAutoFit/>
          </a:bodyPr>
          <a:lstStyle/>
          <a:p>
            <a:pPr algn="ctr"/>
            <a:r>
              <a:rPr lang="en-US" sz="5000" noProof="0" dirty="0"/>
              <a:t>Thank</a:t>
            </a:r>
            <a:r>
              <a:rPr lang="en-US" noProof="0" dirty="0"/>
              <a:t> </a:t>
            </a:r>
            <a:r>
              <a:rPr lang="en-US" sz="5000" noProof="0" dirty="0"/>
              <a:t>you for accepting this leadership role in your local club.  You are going to have a lot going on!  </a:t>
            </a:r>
            <a:br>
              <a:rPr lang="en-US" sz="5000" noProof="0" dirty="0"/>
            </a:br>
            <a:br>
              <a:rPr lang="en-US" sz="5000" noProof="0" dirty="0"/>
            </a:br>
            <a:r>
              <a:rPr lang="en-US" sz="5000" noProof="0" dirty="0"/>
              <a:t>Enlist the assistance of a </a:t>
            </a:r>
          </a:p>
          <a:p>
            <a:pPr algn="ctr"/>
            <a:r>
              <a:rPr lang="en-US" sz="5000" dirty="0"/>
              <a:t>C</a:t>
            </a:r>
            <a:r>
              <a:rPr lang="en-US" sz="5000" noProof="0" dirty="0" err="1"/>
              <a:t>lub</a:t>
            </a:r>
            <a:r>
              <a:rPr lang="en-US" sz="5000" noProof="0" dirty="0"/>
              <a:t> Membership Chair</a:t>
            </a:r>
            <a:br>
              <a:rPr lang="en-US" sz="5000" noProof="0" dirty="0"/>
            </a:br>
            <a:endParaRPr lang="en-US" sz="5000" dirty="0"/>
          </a:p>
        </p:txBody>
      </p:sp>
    </p:spTree>
    <p:extLst>
      <p:ext uri="{BB962C8B-B14F-4D97-AF65-F5344CB8AC3E}">
        <p14:creationId xmlns:p14="http://schemas.microsoft.com/office/powerpoint/2010/main" val="117393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8ECDD0-17F6-3312-AE6D-F7EB95E46C02}"/>
              </a:ext>
            </a:extLst>
          </p:cNvPr>
          <p:cNvSpPr>
            <a:spLocks noGrp="1"/>
          </p:cNvSpPr>
          <p:nvPr>
            <p:ph type="title"/>
          </p:nvPr>
        </p:nvSpPr>
        <p:spPr>
          <a:xfrm>
            <a:off x="657224" y="936711"/>
            <a:ext cx="2988265" cy="4984578"/>
          </a:xfrm>
        </p:spPr>
        <p:txBody>
          <a:bodyPr vert="horz" lIns="91440" tIns="45720" rIns="91440" bIns="45720" rtlCol="0" anchor="ctr">
            <a:normAutofit/>
          </a:bodyPr>
          <a:lstStyle/>
          <a:p>
            <a:pPr algn="l"/>
            <a:r>
              <a:rPr lang="en-US" sz="4400" spc="-120">
                <a:solidFill>
                  <a:srgbClr val="FFFFFF"/>
                </a:solidFill>
              </a:rPr>
              <a:t>Current Membership Data</a:t>
            </a:r>
          </a:p>
        </p:txBody>
      </p:sp>
      <p:sp>
        <p:nvSpPr>
          <p:cNvPr id="3" name="Content Placeholder 2">
            <a:extLst>
              <a:ext uri="{FF2B5EF4-FFF2-40B4-BE49-F238E27FC236}">
                <a16:creationId xmlns:a16="http://schemas.microsoft.com/office/drawing/2014/main" id="{EB336AA5-9DDA-DA9A-5469-6885A5A84D1D}"/>
              </a:ext>
            </a:extLst>
          </p:cNvPr>
          <p:cNvSpPr>
            <a:spLocks noGrp="1"/>
          </p:cNvSpPr>
          <p:nvPr>
            <p:ph sz="quarter" idx="10"/>
          </p:nvPr>
        </p:nvSpPr>
        <p:spPr>
          <a:xfrm>
            <a:off x="4614389" y="936711"/>
            <a:ext cx="6815992" cy="4984578"/>
          </a:xfrm>
        </p:spPr>
        <p:txBody>
          <a:bodyPr vert="horz" lIns="91440" tIns="45720" rIns="91440" bIns="45720" rtlCol="0" anchor="ctr">
            <a:normAutofit/>
          </a:bodyPr>
          <a:lstStyle/>
          <a:p>
            <a:pPr lvl="0">
              <a:lnSpc>
                <a:spcPct val="85000"/>
              </a:lnSpc>
              <a:spcAft>
                <a:spcPts val="600"/>
              </a:spcAft>
              <a:buFont typeface="Arial" pitchFamily="34" charset="0"/>
              <a:buChar char=" "/>
            </a:pPr>
            <a:endParaRPr lang="en-US" sz="2000" noProof="0" dirty="0">
              <a:solidFill>
                <a:schemeClr val="tx1">
                  <a:lumMod val="85000"/>
                  <a:lumOff val="15000"/>
                </a:schemeClr>
              </a:solidFill>
            </a:endParaRPr>
          </a:p>
          <a:p>
            <a:pPr lvl="0">
              <a:lnSpc>
                <a:spcPct val="85000"/>
              </a:lnSpc>
              <a:spcAft>
                <a:spcPts val="600"/>
              </a:spcAft>
              <a:buFont typeface="Arial" pitchFamily="34" charset="0"/>
              <a:buChar char=" "/>
            </a:pPr>
            <a:r>
              <a:rPr lang="en-US" sz="2000" b="1" noProof="0" dirty="0">
                <a:solidFill>
                  <a:schemeClr val="tx1">
                    <a:lumMod val="85000"/>
                    <a:lumOff val="15000"/>
                  </a:schemeClr>
                </a:solidFill>
              </a:rPr>
              <a:t>July 1, 2025:   All Rotary Clubs   1,124,681</a:t>
            </a:r>
            <a:endParaRPr lang="en-US" sz="2000" b="1" dirty="0">
              <a:solidFill>
                <a:schemeClr val="tx1">
                  <a:lumMod val="85000"/>
                  <a:lumOff val="15000"/>
                </a:schemeClr>
              </a:solidFill>
            </a:endParaRPr>
          </a:p>
          <a:p>
            <a:pPr lvl="0">
              <a:lnSpc>
                <a:spcPct val="85000"/>
              </a:lnSpc>
              <a:spcAft>
                <a:spcPts val="600"/>
              </a:spcAft>
              <a:buFont typeface="Arial" pitchFamily="34" charset="0"/>
              <a:buChar char=" "/>
            </a:pPr>
            <a:r>
              <a:rPr lang="en-US" sz="2000" b="1" dirty="0">
                <a:solidFill>
                  <a:schemeClr val="tx1">
                    <a:lumMod val="85000"/>
                    <a:lumOff val="15000"/>
                  </a:schemeClr>
                </a:solidFill>
              </a:rPr>
              <a:t>March 31, 2026:   1,165,097</a:t>
            </a:r>
          </a:p>
          <a:p>
            <a:pPr lvl="0">
              <a:lnSpc>
                <a:spcPct val="85000"/>
              </a:lnSpc>
              <a:spcAft>
                <a:spcPts val="600"/>
              </a:spcAft>
              <a:buFont typeface="Arial" pitchFamily="34" charset="0"/>
              <a:buChar char=" "/>
            </a:pPr>
            <a:r>
              <a:rPr lang="en-US" sz="2000" b="1" noProof="0" dirty="0">
                <a:solidFill>
                  <a:schemeClr val="tx1">
                    <a:lumMod val="85000"/>
                    <a:lumOff val="15000"/>
                  </a:schemeClr>
                </a:solidFill>
              </a:rPr>
              <a:t>Increase of 40,416</a:t>
            </a:r>
          </a:p>
          <a:p>
            <a:pPr lvl="0">
              <a:lnSpc>
                <a:spcPct val="85000"/>
              </a:lnSpc>
              <a:spcAft>
                <a:spcPts val="600"/>
              </a:spcAft>
              <a:buFont typeface="Arial" pitchFamily="34" charset="0"/>
              <a:buChar char=" "/>
            </a:pPr>
            <a:endParaRPr lang="en-US" sz="2000" b="1" dirty="0">
              <a:solidFill>
                <a:schemeClr val="tx1">
                  <a:lumMod val="85000"/>
                  <a:lumOff val="15000"/>
                </a:schemeClr>
              </a:solidFill>
            </a:endParaRPr>
          </a:p>
          <a:p>
            <a:pPr lvl="0">
              <a:lnSpc>
                <a:spcPct val="85000"/>
              </a:lnSpc>
              <a:spcAft>
                <a:spcPts val="600"/>
              </a:spcAft>
              <a:buFont typeface="Arial" pitchFamily="34" charset="0"/>
              <a:buChar char=" "/>
            </a:pPr>
            <a:r>
              <a:rPr lang="en-US" sz="2000" b="1" noProof="0" dirty="0">
                <a:solidFill>
                  <a:schemeClr val="tx1">
                    <a:lumMod val="85000"/>
                    <a:lumOff val="15000"/>
                  </a:schemeClr>
                </a:solidFill>
              </a:rPr>
              <a:t>July 1, 2025:   District 5610   1493</a:t>
            </a:r>
          </a:p>
          <a:p>
            <a:pPr lvl="0">
              <a:lnSpc>
                <a:spcPct val="85000"/>
              </a:lnSpc>
              <a:spcAft>
                <a:spcPts val="600"/>
              </a:spcAft>
              <a:buFont typeface="Arial" pitchFamily="34" charset="0"/>
              <a:buChar char=" "/>
            </a:pPr>
            <a:r>
              <a:rPr lang="en-US" sz="2000" b="1" dirty="0">
                <a:solidFill>
                  <a:schemeClr val="tx1">
                    <a:lumMod val="85000"/>
                    <a:lumOff val="15000"/>
                  </a:schemeClr>
                </a:solidFill>
              </a:rPr>
              <a:t>March 31, 2026:    1503</a:t>
            </a:r>
          </a:p>
          <a:p>
            <a:pPr lvl="0">
              <a:lnSpc>
                <a:spcPct val="85000"/>
              </a:lnSpc>
              <a:spcAft>
                <a:spcPts val="600"/>
              </a:spcAft>
              <a:buFont typeface="Arial" pitchFamily="34" charset="0"/>
              <a:buChar char=" "/>
            </a:pPr>
            <a:r>
              <a:rPr lang="en-US" sz="2000" b="1" noProof="0" dirty="0">
                <a:solidFill>
                  <a:schemeClr val="tx1">
                    <a:lumMod val="85000"/>
                    <a:lumOff val="15000"/>
                  </a:schemeClr>
                </a:solidFill>
              </a:rPr>
              <a:t>Increase of 10</a:t>
            </a:r>
          </a:p>
          <a:p>
            <a:pPr lvl="0">
              <a:lnSpc>
                <a:spcPct val="85000"/>
              </a:lnSpc>
              <a:spcAft>
                <a:spcPts val="600"/>
              </a:spcAft>
              <a:buFont typeface="Arial" pitchFamily="34" charset="0"/>
              <a:buChar char=" "/>
            </a:pPr>
            <a:endParaRPr lang="en-US" sz="2000" b="1" noProof="0" dirty="0">
              <a:solidFill>
                <a:schemeClr val="tx1">
                  <a:lumMod val="85000"/>
                  <a:lumOff val="15000"/>
                </a:schemeClr>
              </a:solidFill>
            </a:endParaRPr>
          </a:p>
          <a:p>
            <a:pPr lvl="0">
              <a:lnSpc>
                <a:spcPct val="85000"/>
              </a:lnSpc>
              <a:spcAft>
                <a:spcPts val="600"/>
              </a:spcAft>
            </a:pPr>
            <a:r>
              <a:rPr lang="en-US" sz="2000" b="1" dirty="0">
                <a:solidFill>
                  <a:schemeClr val="tx1">
                    <a:lumMod val="85000"/>
                    <a:lumOff val="15000"/>
                  </a:schemeClr>
                </a:solidFill>
              </a:rPr>
              <a:t>The Board of Directors of RI has set a membership goal of 1.25 million Rotarians and 125,000 Rotaractors by our 125</a:t>
            </a:r>
            <a:r>
              <a:rPr lang="en-US" sz="2000" b="1" baseline="30000" dirty="0">
                <a:solidFill>
                  <a:schemeClr val="tx1">
                    <a:lumMod val="85000"/>
                    <a:lumOff val="15000"/>
                  </a:schemeClr>
                </a:solidFill>
              </a:rPr>
              <a:t>th</a:t>
            </a:r>
            <a:r>
              <a:rPr lang="en-US" sz="2000" b="1" dirty="0">
                <a:solidFill>
                  <a:schemeClr val="tx1">
                    <a:lumMod val="85000"/>
                    <a:lumOff val="15000"/>
                  </a:schemeClr>
                </a:solidFill>
              </a:rPr>
              <a:t> anniversary in 2030.  </a:t>
            </a:r>
          </a:p>
          <a:p>
            <a:pPr lvl="0">
              <a:lnSpc>
                <a:spcPct val="85000"/>
              </a:lnSpc>
              <a:spcAft>
                <a:spcPts val="600"/>
              </a:spcAft>
              <a:buFont typeface="Arial" pitchFamily="34" charset="0"/>
              <a:buChar char=" "/>
            </a:pPr>
            <a:endParaRPr lang="en-US" sz="2000" noProof="0" dirty="0">
              <a:solidFill>
                <a:schemeClr val="tx1">
                  <a:lumMod val="85000"/>
                  <a:lumOff val="15000"/>
                </a:schemeClr>
              </a:solidFill>
            </a:endParaRPr>
          </a:p>
          <a:p>
            <a:pPr lvl="0">
              <a:lnSpc>
                <a:spcPct val="85000"/>
              </a:lnSpc>
              <a:spcAft>
                <a:spcPts val="600"/>
              </a:spcAft>
              <a:buFont typeface="Arial" pitchFamily="34" charset="0"/>
              <a:buChar char=" "/>
            </a:pPr>
            <a:r>
              <a:rPr lang="en-US" sz="3000" b="1" dirty="0">
                <a:solidFill>
                  <a:schemeClr val="tx1">
                    <a:lumMod val="85000"/>
                    <a:lumOff val="15000"/>
                  </a:schemeClr>
                </a:solidFill>
              </a:rPr>
              <a:t>Achieving this goal starts with all of us. </a:t>
            </a:r>
            <a:endParaRPr lang="en-US" sz="3000" b="1" noProof="0" dirty="0">
              <a:solidFill>
                <a:schemeClr val="tx1">
                  <a:lumMod val="85000"/>
                  <a:lumOff val="15000"/>
                </a:schemeClr>
              </a:solidFill>
            </a:endParaRPr>
          </a:p>
          <a:p>
            <a:pPr lvl="0">
              <a:lnSpc>
                <a:spcPct val="85000"/>
              </a:lnSpc>
              <a:spcAft>
                <a:spcPts val="600"/>
              </a:spcAft>
              <a:buFont typeface="Arial" pitchFamily="34" charset="0"/>
              <a:buChar char=" "/>
            </a:pPr>
            <a:endParaRPr lang="en-US" sz="2000" noProof="0" dirty="0">
              <a:solidFill>
                <a:schemeClr val="tx1">
                  <a:lumMod val="85000"/>
                  <a:lumOff val="15000"/>
                </a:schemeClr>
              </a:solidFill>
            </a:endParaRPr>
          </a:p>
          <a:p>
            <a:pPr lvl="0">
              <a:lnSpc>
                <a:spcPct val="85000"/>
              </a:lnSpc>
              <a:spcAft>
                <a:spcPts val="600"/>
              </a:spcAft>
              <a:buFont typeface="Arial" pitchFamily="34" charset="0"/>
              <a:buChar char=" "/>
            </a:pPr>
            <a:endParaRPr lang="en-US" sz="2000" noProof="0" dirty="0">
              <a:solidFill>
                <a:schemeClr val="tx1">
                  <a:lumMod val="85000"/>
                  <a:lumOff val="15000"/>
                </a:schemeClr>
              </a:solidFill>
            </a:endParaRPr>
          </a:p>
        </p:txBody>
      </p:sp>
    </p:spTree>
    <p:extLst>
      <p:ext uri="{BB962C8B-B14F-4D97-AF65-F5344CB8AC3E}">
        <p14:creationId xmlns:p14="http://schemas.microsoft.com/office/powerpoint/2010/main" val="95907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E3B3D4-75BA-07C6-BC67-A6835638AAA0}"/>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7" name="Picture 16" descr="3D stairs design">
            <a:extLst>
              <a:ext uri="{FF2B5EF4-FFF2-40B4-BE49-F238E27FC236}">
                <a16:creationId xmlns:a16="http://schemas.microsoft.com/office/drawing/2014/main" id="{A57EBC11-E1CC-13B4-237A-66556EA68B27}"/>
              </a:ext>
            </a:extLst>
          </p:cNvPr>
          <p:cNvPicPr>
            <a:picLocks noChangeAspect="1"/>
          </p:cNvPicPr>
          <p:nvPr/>
        </p:nvPicPr>
        <p:blipFill>
          <a:blip r:embed="rId3">
            <a:duotone>
              <a:schemeClr val="accent1">
                <a:shade val="45000"/>
                <a:satMod val="135000"/>
              </a:schemeClr>
              <a:prstClr val="white"/>
            </a:duotone>
            <a:alphaModFix amt="25000"/>
          </a:blip>
          <a:srcRect t="12500" b="12500"/>
          <a:stretch>
            <a:fillRect/>
          </a:stretch>
        </p:blipFill>
        <p:spPr>
          <a:xfrm>
            <a:off x="0" y="110836"/>
            <a:ext cx="12192000" cy="6857990"/>
          </a:xfrm>
          <a:prstGeom prst="rect">
            <a:avLst/>
          </a:prstGeom>
        </p:spPr>
      </p:pic>
      <p:sp>
        <p:nvSpPr>
          <p:cNvPr id="2" name="Title 1">
            <a:extLst>
              <a:ext uri="{FF2B5EF4-FFF2-40B4-BE49-F238E27FC236}">
                <a16:creationId xmlns:a16="http://schemas.microsoft.com/office/drawing/2014/main" id="{DC8AD494-7A9B-B977-6DC0-7F108711F76E}"/>
              </a:ext>
            </a:extLst>
          </p:cNvPr>
          <p:cNvSpPr>
            <a:spLocks noGrp="1"/>
          </p:cNvSpPr>
          <p:nvPr>
            <p:ph type="title"/>
          </p:nvPr>
        </p:nvSpPr>
        <p:spPr>
          <a:xfrm>
            <a:off x="603504" y="770467"/>
            <a:ext cx="10782300" cy="2111278"/>
          </a:xfrm>
        </p:spPr>
        <p:txBody>
          <a:bodyPr vert="horz" lIns="91440" tIns="45720" rIns="91440" bIns="45720" rtlCol="0" anchor="b">
            <a:normAutofit/>
          </a:bodyPr>
          <a:lstStyle/>
          <a:p>
            <a:pPr lvl="0">
              <a:lnSpc>
                <a:spcPct val="80000"/>
              </a:lnSpc>
            </a:pPr>
            <a:r>
              <a:rPr lang="en-US" sz="8800" kern="1200" spc="-120" baseline="0" dirty="0">
                <a:solidFill>
                  <a:srgbClr val="FFFFFF"/>
                </a:solidFill>
                <a:latin typeface="+mj-lt"/>
                <a:ea typeface="+mj-ea"/>
                <a:cs typeface="+mj-cs"/>
              </a:rPr>
              <a:t>Strategies for Growth</a:t>
            </a:r>
            <a:endParaRPr lang="en-US" sz="8800" kern="1200" spc="-120" baseline="0" noProof="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F301EB28-AA62-E8DB-7D7B-221B8D23DC76}"/>
              </a:ext>
            </a:extLst>
          </p:cNvPr>
          <p:cNvSpPr>
            <a:spLocks noGrp="1"/>
          </p:cNvSpPr>
          <p:nvPr>
            <p:ph type="subTitle" idx="1"/>
          </p:nvPr>
        </p:nvSpPr>
        <p:spPr>
          <a:xfrm>
            <a:off x="1054192" y="3429000"/>
            <a:ext cx="10083615" cy="2423796"/>
          </a:xfrm>
        </p:spPr>
        <p:txBody>
          <a:bodyPr vert="horz" lIns="91440" tIns="45720" rIns="91440" bIns="45720" rtlCol="0">
            <a:normAutofit fontScale="92500" lnSpcReduction="10000"/>
          </a:bodyPr>
          <a:lstStyle/>
          <a:p>
            <a:pPr lvl="0" algn="l"/>
            <a:r>
              <a:rPr lang="en-US" sz="3000" noProof="0" dirty="0">
                <a:solidFill>
                  <a:schemeClr val="bg1"/>
                </a:solidFill>
                <a:latin typeface="+mj-lt"/>
              </a:rPr>
              <a:t>Attract</a:t>
            </a:r>
            <a:r>
              <a:rPr lang="en-US" sz="3000" dirty="0">
                <a:solidFill>
                  <a:schemeClr val="bg1"/>
                </a:solidFill>
                <a:latin typeface="+mj-lt"/>
              </a:rPr>
              <a:t> New Members:  New Members Bring Fresh Energy</a:t>
            </a:r>
          </a:p>
          <a:p>
            <a:pPr lvl="0" algn="l"/>
            <a:r>
              <a:rPr lang="en-US" sz="3000" dirty="0">
                <a:solidFill>
                  <a:schemeClr val="bg1"/>
                </a:solidFill>
                <a:latin typeface="+mj-lt"/>
              </a:rPr>
              <a:t>Engage &amp; Retain Current Members: Consider Adaption and Flexibility.  Rotary International is Encouraging New Club Models Which Suit Different Lifestyles and Schedules. </a:t>
            </a:r>
          </a:p>
          <a:p>
            <a:pPr lvl="0" algn="l"/>
            <a:r>
              <a:rPr lang="en-US" sz="3000" noProof="0" dirty="0">
                <a:solidFill>
                  <a:schemeClr val="bg1"/>
                </a:solidFill>
                <a:latin typeface="+mj-lt"/>
              </a:rPr>
              <a:t>Expand Our Reach: Collaborate with Other Organizations to Enhance Service Impact and Visibility. </a:t>
            </a:r>
          </a:p>
        </p:txBody>
      </p:sp>
    </p:spTree>
    <p:extLst>
      <p:ext uri="{BB962C8B-B14F-4D97-AF65-F5344CB8AC3E}">
        <p14:creationId xmlns:p14="http://schemas.microsoft.com/office/powerpoint/2010/main" val="36616311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E8ECA8A6-26C7-FE2F-5884-A9A5652053C6}"/>
              </a:ext>
            </a:extLst>
          </p:cNvPr>
          <p:cNvSpPr>
            <a:spLocks noGrp="1"/>
          </p:cNvSpPr>
          <p:nvPr>
            <p:ph type="title"/>
          </p:nvPr>
        </p:nvSpPr>
        <p:spPr>
          <a:xfrm>
            <a:off x="603504" y="770467"/>
            <a:ext cx="4205568" cy="3352800"/>
          </a:xfrm>
        </p:spPr>
        <p:txBody>
          <a:bodyPr vert="horz" lIns="91440" tIns="45720" rIns="91440" bIns="45720" rtlCol="0" anchor="b">
            <a:normAutofit/>
          </a:bodyPr>
          <a:lstStyle/>
          <a:p>
            <a:pPr algn="l">
              <a:lnSpc>
                <a:spcPct val="80000"/>
              </a:lnSpc>
            </a:pPr>
            <a:r>
              <a:rPr lang="en-US" sz="5000" kern="1200" spc="-120" baseline="0">
                <a:solidFill>
                  <a:srgbClr val="FFFFFF"/>
                </a:solidFill>
                <a:latin typeface="+mj-lt"/>
                <a:ea typeface="+mj-ea"/>
                <a:cs typeface="+mj-cs"/>
              </a:rPr>
              <a:t>New Prospective Member Management System</a:t>
            </a:r>
          </a:p>
        </p:txBody>
      </p:sp>
      <p:sp>
        <p:nvSpPr>
          <p:cNvPr id="5" name="Content Placeholder 4">
            <a:extLst>
              <a:ext uri="{FF2B5EF4-FFF2-40B4-BE49-F238E27FC236}">
                <a16:creationId xmlns:a16="http://schemas.microsoft.com/office/drawing/2014/main" id="{6F377941-FDA2-9332-B360-A8C727991812}"/>
              </a:ext>
            </a:extLst>
          </p:cNvPr>
          <p:cNvSpPr>
            <a:spLocks noGrp="1"/>
          </p:cNvSpPr>
          <p:nvPr>
            <p:ph sz="quarter" idx="10"/>
          </p:nvPr>
        </p:nvSpPr>
        <p:spPr>
          <a:xfrm>
            <a:off x="667512" y="4206876"/>
            <a:ext cx="4141559" cy="1645920"/>
          </a:xfrm>
        </p:spPr>
        <p:txBody>
          <a:bodyPr vert="horz" lIns="91440" tIns="45720" rIns="91440" bIns="45720" rtlCol="0">
            <a:normAutofit/>
          </a:bodyPr>
          <a:lstStyle/>
          <a:p>
            <a:pPr lvl="0" algn="l">
              <a:lnSpc>
                <a:spcPct val="85000"/>
              </a:lnSpc>
              <a:spcBef>
                <a:spcPts val="1300"/>
              </a:spcBef>
            </a:pPr>
            <a:r>
              <a:rPr lang="en-US" sz="2800">
                <a:solidFill>
                  <a:schemeClr val="bg1"/>
                </a:solidFill>
                <a:latin typeface="+mj-lt"/>
              </a:rPr>
              <a:t>First contact for prospective member when an interest form is submitted to Rotary International.</a:t>
            </a:r>
            <a:endParaRPr lang="en-US" sz="2800" noProof="0">
              <a:solidFill>
                <a:schemeClr val="bg1"/>
              </a:solidFill>
              <a:latin typeface="+mj-lt"/>
            </a:endParaRPr>
          </a:p>
        </p:txBody>
      </p:sp>
      <p:sp>
        <p:nvSpPr>
          <p:cNvPr id="11" name="Rectangle 10">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green circle with a curled corner">
            <a:extLst>
              <a:ext uri="{FF2B5EF4-FFF2-40B4-BE49-F238E27FC236}">
                <a16:creationId xmlns:a16="http://schemas.microsoft.com/office/drawing/2014/main" id="{8CCCEC06-31A4-216C-78F1-DF37E7A7CC34}"/>
              </a:ext>
            </a:extLst>
          </p:cNvPr>
          <p:cNvPicPr>
            <a:picLocks noGrp="1" noChangeAspect="1"/>
          </p:cNvPicPr>
          <p:nvPr>
            <p:ph type="pic" sz="quarter" idx="11"/>
          </p:nvPr>
        </p:nvPicPr>
        <p:blipFill>
          <a:blip r:embed="rId3"/>
          <a:srcRect r="2375" b="-1"/>
          <a:stretch>
            <a:fillRect/>
          </a:stretch>
        </p:blipFill>
        <p:spPr>
          <a:xfrm>
            <a:off x="5680364" y="629265"/>
            <a:ext cx="6026727" cy="5585271"/>
          </a:xfrm>
          <a:prstGeom prst="rect">
            <a:avLst/>
          </a:prstGeom>
        </p:spPr>
      </p:pic>
    </p:spTree>
    <p:extLst>
      <p:ext uri="{BB962C8B-B14F-4D97-AF65-F5344CB8AC3E}">
        <p14:creationId xmlns:p14="http://schemas.microsoft.com/office/powerpoint/2010/main" val="393748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F6112609-3CEB-6A96-8912-A2406790F7D8}"/>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B1A62AE9-5732-F0CB-8EF8-3184D5B55C75}"/>
              </a:ext>
            </a:extLst>
          </p:cNvPr>
          <p:cNvPicPr>
            <a:picLocks noChangeAspect="1"/>
          </p:cNvPicPr>
          <p:nvPr/>
        </p:nvPicPr>
        <p:blipFill>
          <a:blip r:embed="rId3"/>
          <a:stretch>
            <a:fillRect/>
          </a:stretch>
        </p:blipFill>
        <p:spPr>
          <a:xfrm>
            <a:off x="1721653" y="0"/>
            <a:ext cx="8748694" cy="6858000"/>
          </a:xfrm>
          <a:prstGeom prst="rect">
            <a:avLst/>
          </a:prstGeom>
        </p:spPr>
      </p:pic>
      <p:cxnSp>
        <p:nvCxnSpPr>
          <p:cNvPr id="25" name="Straight Arrow Connector 24">
            <a:extLst>
              <a:ext uri="{FF2B5EF4-FFF2-40B4-BE49-F238E27FC236}">
                <a16:creationId xmlns:a16="http://schemas.microsoft.com/office/drawing/2014/main" id="{C5207214-E31D-5837-4363-DD68730CE121}"/>
              </a:ext>
            </a:extLst>
          </p:cNvPr>
          <p:cNvCxnSpPr/>
          <p:nvPr/>
        </p:nvCxnSpPr>
        <p:spPr>
          <a:xfrm>
            <a:off x="609600" y="2632364"/>
            <a:ext cx="2050473" cy="33389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87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248F5-1ED4-3E38-EDBD-453CB6DB9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B48C1-EFEA-0BF1-554F-4197D702E9D8}"/>
              </a:ext>
            </a:extLst>
          </p:cNvPr>
          <p:cNvSpPr>
            <a:spLocks noGrp="1"/>
          </p:cNvSpPr>
          <p:nvPr>
            <p:ph type="ctrTitle"/>
          </p:nvPr>
        </p:nvSpPr>
        <p:spPr/>
        <p:txBody>
          <a:bodyPr>
            <a:normAutofit fontScale="90000"/>
          </a:bodyPr>
          <a:lstStyle/>
          <a:p>
            <a:pPr lvl="0"/>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endParaRPr lang="en-US" noProof="0" dirty="0"/>
          </a:p>
        </p:txBody>
      </p:sp>
      <p:sp>
        <p:nvSpPr>
          <p:cNvPr id="3" name="Subtitle 2">
            <a:extLst>
              <a:ext uri="{FF2B5EF4-FFF2-40B4-BE49-F238E27FC236}">
                <a16:creationId xmlns:a16="http://schemas.microsoft.com/office/drawing/2014/main" id="{C223E564-9E7C-09FC-6664-5A18EE7AFAA8}"/>
              </a:ext>
            </a:extLst>
          </p:cNvPr>
          <p:cNvSpPr>
            <a:spLocks noGrp="1"/>
          </p:cNvSpPr>
          <p:nvPr>
            <p:ph type="subTitle" idx="1"/>
          </p:nvPr>
        </p:nvSpPr>
        <p:spPr/>
        <p:txBody>
          <a:bodyPr>
            <a:normAutofit/>
          </a:bodyPr>
          <a:lstStyle/>
          <a:p>
            <a:pPr lvl="0"/>
            <a:endParaRPr lang="en-US" noProof="0" dirty="0"/>
          </a:p>
          <a:p>
            <a:pPr lvl="0"/>
            <a:endParaRPr lang="en-US" dirty="0"/>
          </a:p>
          <a:p>
            <a:pPr lvl="0"/>
            <a:endParaRPr lang="en-US" noProof="0" dirty="0"/>
          </a:p>
        </p:txBody>
      </p:sp>
      <p:sp>
        <p:nvSpPr>
          <p:cNvPr id="5" name="TextBox 4">
            <a:extLst>
              <a:ext uri="{FF2B5EF4-FFF2-40B4-BE49-F238E27FC236}">
                <a16:creationId xmlns:a16="http://schemas.microsoft.com/office/drawing/2014/main" id="{E92F7C3E-662B-F7A3-E275-7CE917EA14EF}"/>
              </a:ext>
            </a:extLst>
          </p:cNvPr>
          <p:cNvSpPr txBox="1"/>
          <p:nvPr/>
        </p:nvSpPr>
        <p:spPr>
          <a:xfrm>
            <a:off x="914401" y="734290"/>
            <a:ext cx="9989126" cy="1631216"/>
          </a:xfrm>
          <a:prstGeom prst="rect">
            <a:avLst/>
          </a:prstGeom>
          <a:noFill/>
        </p:spPr>
        <p:txBody>
          <a:bodyPr wrap="square">
            <a:spAutoFit/>
          </a:bodyPr>
          <a:lstStyle/>
          <a:p>
            <a:pPr algn="ctr"/>
            <a:br>
              <a:rPr lang="en-US" sz="5000" noProof="0" dirty="0"/>
            </a:br>
            <a:endParaRPr lang="en-US" sz="5000" dirty="0"/>
          </a:p>
        </p:txBody>
      </p:sp>
      <p:pic>
        <p:nvPicPr>
          <p:cNvPr id="4" name="Picture 3">
            <a:extLst>
              <a:ext uri="{FF2B5EF4-FFF2-40B4-BE49-F238E27FC236}">
                <a16:creationId xmlns:a16="http://schemas.microsoft.com/office/drawing/2014/main" id="{B7B48101-C7E9-33C5-CD95-1B90FC3EF933}"/>
              </a:ext>
            </a:extLst>
          </p:cNvPr>
          <p:cNvPicPr>
            <a:picLocks noChangeAspect="1"/>
          </p:cNvPicPr>
          <p:nvPr/>
        </p:nvPicPr>
        <p:blipFill>
          <a:blip r:embed="rId3"/>
          <a:stretch>
            <a:fillRect/>
          </a:stretch>
        </p:blipFill>
        <p:spPr>
          <a:xfrm>
            <a:off x="2194968" y="552048"/>
            <a:ext cx="7802064" cy="5753903"/>
          </a:xfrm>
          <a:prstGeom prst="rect">
            <a:avLst/>
          </a:prstGeom>
        </p:spPr>
      </p:pic>
      <p:cxnSp>
        <p:nvCxnSpPr>
          <p:cNvPr id="7" name="Straight Arrow Connector 6">
            <a:extLst>
              <a:ext uri="{FF2B5EF4-FFF2-40B4-BE49-F238E27FC236}">
                <a16:creationId xmlns:a16="http://schemas.microsoft.com/office/drawing/2014/main" id="{21740D26-369F-2382-7835-D0C636B8DDAF}"/>
              </a:ext>
            </a:extLst>
          </p:cNvPr>
          <p:cNvCxnSpPr/>
          <p:nvPr/>
        </p:nvCxnSpPr>
        <p:spPr>
          <a:xfrm>
            <a:off x="5514109" y="166255"/>
            <a:ext cx="0" cy="1260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40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7FBB55-EF55-03D8-7D3C-29341A40D63E}"/>
              </a:ext>
            </a:extLst>
          </p:cNvPr>
          <p:cNvSpPr>
            <a:spLocks noGrp="1"/>
          </p:cNvSpPr>
          <p:nvPr>
            <p:ph type="title"/>
          </p:nvPr>
        </p:nvSpPr>
        <p:spPr/>
        <p:txBody>
          <a:bodyPr>
            <a:normAutofit/>
          </a:bodyPr>
          <a:lstStyle/>
          <a:p>
            <a:r>
              <a:rPr lang="en-US" dirty="0"/>
              <a:t>Plans are useless, but planning is indispensable. </a:t>
            </a:r>
            <a:br>
              <a:rPr lang="en-US" dirty="0"/>
            </a:br>
            <a:r>
              <a:rPr lang="en-US" sz="1800" dirty="0"/>
              <a:t>Dwight D. Eisenhower</a:t>
            </a:r>
          </a:p>
        </p:txBody>
      </p:sp>
      <p:sp>
        <p:nvSpPr>
          <p:cNvPr id="7" name="Content Placeholder 6">
            <a:extLst>
              <a:ext uri="{FF2B5EF4-FFF2-40B4-BE49-F238E27FC236}">
                <a16:creationId xmlns:a16="http://schemas.microsoft.com/office/drawing/2014/main" id="{AD6AD7D9-DEA3-79A4-785F-0EA945171020}"/>
              </a:ext>
            </a:extLst>
          </p:cNvPr>
          <p:cNvSpPr>
            <a:spLocks noGrp="1"/>
          </p:cNvSpPr>
          <p:nvPr>
            <p:ph sz="quarter" idx="11"/>
          </p:nvPr>
        </p:nvSpPr>
        <p:spPr/>
        <p:txBody>
          <a:bodyPr>
            <a:normAutofit lnSpcReduction="10000"/>
          </a:bodyPr>
          <a:lstStyle/>
          <a:p>
            <a:pPr lvl="0"/>
            <a:r>
              <a:rPr lang="en-US" noProof="0" dirty="0"/>
              <a:t>Currently gearing up for </a:t>
            </a:r>
            <a:br>
              <a:rPr lang="en-US" noProof="0" dirty="0"/>
            </a:br>
            <a:r>
              <a:rPr lang="en-US" noProof="0" dirty="0"/>
              <a:t>an exciting new year </a:t>
            </a:r>
          </a:p>
          <a:p>
            <a:pPr lvl="0"/>
            <a:r>
              <a:rPr lang="en-US" noProof="0" dirty="0"/>
              <a:t>Engage your members</a:t>
            </a:r>
          </a:p>
          <a:p>
            <a:pPr lvl="0"/>
            <a:r>
              <a:rPr lang="en-US" dirty="0"/>
              <a:t>Yo</a:t>
            </a:r>
            <a:r>
              <a:rPr lang="en-US" noProof="0" dirty="0" err="1"/>
              <a:t>ur</a:t>
            </a:r>
            <a:r>
              <a:rPr lang="en-US" noProof="0" dirty="0"/>
              <a:t> membership campaign will generate </a:t>
            </a:r>
            <a:r>
              <a:rPr lang="en-US" dirty="0"/>
              <a:t>more members</a:t>
            </a:r>
            <a:endParaRPr lang="en-US" noProof="0" dirty="0"/>
          </a:p>
        </p:txBody>
      </p:sp>
      <p:graphicFrame>
        <p:nvGraphicFramePr>
          <p:cNvPr id="4" name="Content Placeholder 3" descr="A timeline of the product launch">
            <a:extLst>
              <a:ext uri="{FF2B5EF4-FFF2-40B4-BE49-F238E27FC236}">
                <a16:creationId xmlns:a16="http://schemas.microsoft.com/office/drawing/2014/main" id="{0AA14396-9ECF-6200-84F1-4A2C71CE5B8B}"/>
              </a:ext>
            </a:extLst>
          </p:cNvPr>
          <p:cNvGraphicFramePr>
            <a:graphicFrameLocks noGrp="1"/>
          </p:cNvGraphicFramePr>
          <p:nvPr>
            <p:ph sz="quarter" idx="10"/>
            <p:extLst>
              <p:ext uri="{D42A27DB-BD31-4B8C-83A1-F6EECF244321}">
                <p14:modId xmlns:p14="http://schemas.microsoft.com/office/powerpoint/2010/main" val="1882393340"/>
              </p:ext>
            </p:extLst>
          </p:nvPr>
        </p:nvGraphicFramePr>
        <p:xfrm>
          <a:off x="5237163" y="946150"/>
          <a:ext cx="5972175" cy="516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43473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9F0C84-2C14-4FB8-88C2-9577181F2CC2}">
  <ds:schemaRefs>
    <ds:schemaRef ds:uri="http://schemas.microsoft.com/sharepoint/v3/contenttype/forms"/>
  </ds:schemaRefs>
</ds:datastoreItem>
</file>

<file path=customXml/itemProps2.xml><?xml version="1.0" encoding="utf-8"?>
<ds:datastoreItem xmlns:ds="http://schemas.openxmlformats.org/officeDocument/2006/customXml" ds:itemID="{E4ACCF44-01D5-4C40-9EAC-D3C3683409F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72B3831-C4F2-498C-8E5F-F8D6F9054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TM03457491[[fn=Metropolitan]]</Template>
  <TotalTime>2018</TotalTime>
  <Words>409</Words>
  <Application>Microsoft Office PowerPoint</Application>
  <PresentationFormat>Widescreen</PresentationFormat>
  <Paragraphs>80</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Calibri Light</vt:lpstr>
      <vt:lpstr>Century Gothic</vt:lpstr>
      <vt:lpstr>Metropolitan</vt:lpstr>
      <vt:lpstr>PRESIDENT ELECT TRAINING APRIL 18, 2026</vt:lpstr>
      <vt:lpstr>   Introduction   </vt:lpstr>
      <vt:lpstr>          </vt:lpstr>
      <vt:lpstr>Current Membership Data</vt:lpstr>
      <vt:lpstr>Strategies for Growth</vt:lpstr>
      <vt:lpstr>New Prospective Member Management System</vt:lpstr>
      <vt:lpstr>PowerPoint Presentation</vt:lpstr>
      <vt:lpstr>          </vt:lpstr>
      <vt:lpstr>Plans are useless, but planning is indispensable.  Dwight D. Eisenhower</vt:lpstr>
      <vt:lpstr>          </vt:lpstr>
      <vt:lpstr>PowerPoint Presentation</vt:lpstr>
      <vt:lpstr>https://learn.rotary.org/members/learn/catalog/view/70</vt:lpstr>
      <vt:lpstr>Improvise.  Adapt. Overcome!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Marsha Whetham</dc:creator>
  <cp:lastModifiedBy>Marsha Whetham</cp:lastModifiedBy>
  <cp:revision>1</cp:revision>
  <dcterms:created xsi:type="dcterms:W3CDTF">2026-04-15T15:02:33Z</dcterms:created>
  <dcterms:modified xsi:type="dcterms:W3CDTF">2026-04-17T18:30:23Z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