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31" r:id="rId4"/>
    <p:sldId id="332" r:id="rId5"/>
    <p:sldId id="336" r:id="rId6"/>
    <p:sldId id="258" r:id="rId7"/>
    <p:sldId id="335" r:id="rId8"/>
    <p:sldId id="270" r:id="rId9"/>
    <p:sldId id="347" r:id="rId10"/>
    <p:sldId id="310" r:id="rId11"/>
    <p:sldId id="259" r:id="rId12"/>
    <p:sldId id="343" r:id="rId13"/>
    <p:sldId id="333" r:id="rId14"/>
    <p:sldId id="345"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A"/>
    <a:srgbClr val="0E68FA"/>
    <a:srgbClr val="01B4E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2/6/2024</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2/6/2024</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slideLayout" Target="../slideLayouts/slideLayout2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030680"/>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99277" y="4262215"/>
            <a:ext cx="2688082" cy="268808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7959386E-DE04-5D9D-AF75-6D9614154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03825"/>
            <a:ext cx="1736804" cy="652525"/>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7417-A42C-78DA-F0AB-40521E34A7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4C58A-19CD-5127-55E0-52E84E5751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DCA5E6A-7F8C-0911-6BD9-0C08C153CA19}"/>
              </a:ext>
            </a:extLst>
          </p:cNvPr>
          <p:cNvSpPr txBox="1">
            <a:spLocks/>
          </p:cNvSpPr>
          <p:nvPr/>
        </p:nvSpPr>
        <p:spPr>
          <a:xfrm>
            <a:off x="382915" y="-86836"/>
            <a:ext cx="9258061" cy="1135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LOGOS, FONTS &amp; COLORS</a:t>
            </a:r>
            <a:endParaRPr lang="en-US" dirty="0">
              <a:solidFill>
                <a:schemeClr val="bg1"/>
              </a:solidFill>
            </a:endParaRPr>
          </a:p>
        </p:txBody>
      </p:sp>
      <p:pic>
        <p:nvPicPr>
          <p:cNvPr id="4" name="Picture 3" descr="A blue map of texas with white text&#10;&#10;Description automatically generated">
            <a:extLst>
              <a:ext uri="{FF2B5EF4-FFF2-40B4-BE49-F238E27FC236}">
                <a16:creationId xmlns:a16="http://schemas.microsoft.com/office/drawing/2014/main" id="{EB469D58-B762-5E29-269B-3D693399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911" y="4390485"/>
            <a:ext cx="2281687" cy="228168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BD126248-AEE5-1D1D-5895-8D3B053E6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71668"/>
            <a:ext cx="2786332" cy="2786332"/>
          </a:xfrm>
          <a:prstGeom prst="rect">
            <a:avLst/>
          </a:prstGeom>
        </p:spPr>
      </p:pic>
      <p:pic>
        <p:nvPicPr>
          <p:cNvPr id="11" name="Picture 10" descr="A map of texas with text and a wheel&#10;&#10;Description automatically generated">
            <a:extLst>
              <a:ext uri="{FF2B5EF4-FFF2-40B4-BE49-F238E27FC236}">
                <a16:creationId xmlns:a16="http://schemas.microsoft.com/office/drawing/2014/main" id="{CB6124BE-5D6D-87DF-58EF-F0600D98C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91" y="3923727"/>
            <a:ext cx="3082211" cy="3082211"/>
          </a:xfrm>
          <a:prstGeom prst="rect">
            <a:avLst/>
          </a:prstGeom>
        </p:spPr>
      </p:pic>
      <p:pic>
        <p:nvPicPr>
          <p:cNvPr id="17" name="Picture 16" descr="A blue rectangles with white text&#10;&#10;Description automatically generated">
            <a:extLst>
              <a:ext uri="{FF2B5EF4-FFF2-40B4-BE49-F238E27FC236}">
                <a16:creationId xmlns:a16="http://schemas.microsoft.com/office/drawing/2014/main" id="{49740BA0-DA20-3875-FE8A-1D1029166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457" y="1517302"/>
            <a:ext cx="7166343" cy="1028542"/>
          </a:xfrm>
          <a:prstGeom prst="rect">
            <a:avLst/>
          </a:prstGeom>
        </p:spPr>
      </p:pic>
      <p:pic>
        <p:nvPicPr>
          <p:cNvPr id="19" name="Picture 18" descr="A black and yellow logo with white text&#10;&#10;Description automatically generated">
            <a:extLst>
              <a:ext uri="{FF2B5EF4-FFF2-40B4-BE49-F238E27FC236}">
                <a16:creationId xmlns:a16="http://schemas.microsoft.com/office/drawing/2014/main" id="{23C76FE5-28AF-5ECD-32B4-E370E0161F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2878" y="1326671"/>
            <a:ext cx="2395233" cy="1135063"/>
          </a:xfrm>
          <a:prstGeom prst="rect">
            <a:avLst/>
          </a:prstGeom>
        </p:spPr>
      </p:pic>
      <p:pic>
        <p:nvPicPr>
          <p:cNvPr id="21" name="Picture 20" descr="A yellow and blue logo&#10;&#10;Description automatically generated">
            <a:extLst>
              <a:ext uri="{FF2B5EF4-FFF2-40B4-BE49-F238E27FC236}">
                <a16:creationId xmlns:a16="http://schemas.microsoft.com/office/drawing/2014/main" id="{9A371076-BDB9-7C33-EFB7-079DE8FF3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2878" y="2688970"/>
            <a:ext cx="2259275" cy="1143799"/>
          </a:xfrm>
          <a:prstGeom prst="rect">
            <a:avLst/>
          </a:prstGeom>
        </p:spPr>
      </p:pic>
      <p:pic>
        <p:nvPicPr>
          <p:cNvPr id="23" name="Picture 22" descr="A blue outline of a state with a yellow wheel and text&#10;&#10;Description automatically generated">
            <a:extLst>
              <a:ext uri="{FF2B5EF4-FFF2-40B4-BE49-F238E27FC236}">
                <a16:creationId xmlns:a16="http://schemas.microsoft.com/office/drawing/2014/main" id="{6D5287C9-291E-4F23-47B6-17BC7CD294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3002" y="3923727"/>
            <a:ext cx="2979625" cy="2979625"/>
          </a:xfrm>
          <a:prstGeom prst="rect">
            <a:avLst/>
          </a:prstGeom>
        </p:spPr>
      </p:pic>
      <p:sp>
        <p:nvSpPr>
          <p:cNvPr id="24" name="TextBox 23">
            <a:extLst>
              <a:ext uri="{FF2B5EF4-FFF2-40B4-BE49-F238E27FC236}">
                <a16:creationId xmlns:a16="http://schemas.microsoft.com/office/drawing/2014/main" id="{F29AF495-8361-AC86-B6CA-9E91FDEAF586}"/>
              </a:ext>
            </a:extLst>
          </p:cNvPr>
          <p:cNvSpPr txBox="1"/>
          <p:nvPr/>
        </p:nvSpPr>
        <p:spPr>
          <a:xfrm>
            <a:off x="227457" y="2822130"/>
            <a:ext cx="6650968" cy="1323439"/>
          </a:xfrm>
          <a:prstGeom prst="rect">
            <a:avLst/>
          </a:prstGeom>
          <a:noFill/>
        </p:spPr>
        <p:txBody>
          <a:bodyPr wrap="square" rtlCol="0">
            <a:spAutoFit/>
          </a:bodyPr>
          <a:lstStyle/>
          <a:p>
            <a:r>
              <a:rPr lang="en-US" sz="2000" b="0" i="0" dirty="0">
                <a:solidFill>
                  <a:srgbClr val="FFFFFF"/>
                </a:solidFill>
                <a:effectLst/>
              </a:rPr>
              <a:t>Frutiger LT – HEADINGS</a:t>
            </a:r>
          </a:p>
          <a:p>
            <a:r>
              <a:rPr lang="en-US" sz="2000" dirty="0">
                <a:solidFill>
                  <a:srgbClr val="FFFFFF"/>
                </a:solidFill>
              </a:rPr>
              <a:t>Frutiger  LT Black Italic  Body or Message</a:t>
            </a:r>
          </a:p>
          <a:p>
            <a:r>
              <a:rPr lang="en-US" sz="2000" dirty="0">
                <a:solidFill>
                  <a:srgbClr val="FFFFFF"/>
                </a:solidFill>
              </a:rPr>
              <a:t>Calibri Body or Message</a:t>
            </a:r>
          </a:p>
          <a:p>
            <a:r>
              <a:rPr lang="en-US" sz="2000" dirty="0">
                <a:solidFill>
                  <a:srgbClr val="FFFFFF"/>
                </a:solidFill>
              </a:rPr>
              <a:t>Arial Body or Message</a:t>
            </a:r>
            <a:endParaRPr lang="en-US" sz="2000" dirty="0"/>
          </a:p>
        </p:txBody>
      </p:sp>
    </p:spTree>
    <p:custDataLst>
      <p:tags r:id="rId1"/>
    </p:custDataLst>
    <p:extLst>
      <p:ext uri="{BB962C8B-B14F-4D97-AF65-F5344CB8AC3E}">
        <p14:creationId xmlns:p14="http://schemas.microsoft.com/office/powerpoint/2010/main" val="94904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4" name="Picture 3" descr="A logo with a black background&#10;&#10;Description automatically generated">
            <a:extLst>
              <a:ext uri="{FF2B5EF4-FFF2-40B4-BE49-F238E27FC236}">
                <a16:creationId xmlns:a16="http://schemas.microsoft.com/office/drawing/2014/main" id="{12E8914B-A374-46E4-A02E-0B6814EF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77" y="2042020"/>
            <a:ext cx="4801947" cy="1804113"/>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79129914-65CF-03AD-7061-1F330E1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76" y="1748249"/>
            <a:ext cx="4872203" cy="1830508"/>
          </a:xfrm>
          <a:prstGeom prst="rect">
            <a:avLst/>
          </a:prstGeom>
        </p:spPr>
      </p:pic>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76" y="41944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10" y="4278398"/>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6" name="Picture 5" descr="A map of texas with text and a wheel&#10;&#10;Description automatically generated">
            <a:extLst>
              <a:ext uri="{FF2B5EF4-FFF2-40B4-BE49-F238E27FC236}">
                <a16:creationId xmlns:a16="http://schemas.microsoft.com/office/drawing/2014/main" id="{B39AD186-D18D-8384-0F63-A967B22B5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98" y="3950899"/>
            <a:ext cx="2665562" cy="2665562"/>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3" name="Picture 2">
            <a:extLst>
              <a:ext uri="{FF2B5EF4-FFF2-40B4-BE49-F238E27FC236}">
                <a16:creationId xmlns:a16="http://schemas.microsoft.com/office/drawing/2014/main" id="{AE494E02-C579-F4B8-5B80-620B175F09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36966" y="3526767"/>
            <a:ext cx="3089694" cy="3089694"/>
          </a:xfrm>
          <a:prstGeom prst="rect">
            <a:avLst/>
          </a:prstGeom>
        </p:spPr>
      </p:pic>
    </p:spTree>
    <p:custDataLst>
      <p:tags r:id="rId1"/>
    </p:custDataLst>
    <p:extLst>
      <p:ext uri="{BB962C8B-B14F-4D97-AF65-F5344CB8AC3E}">
        <p14:creationId xmlns:p14="http://schemas.microsoft.com/office/powerpoint/2010/main" val="377977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4" name="Picture 3">
            <a:extLst>
              <a:ext uri="{FF2B5EF4-FFF2-40B4-BE49-F238E27FC236}">
                <a16:creationId xmlns:a16="http://schemas.microsoft.com/office/drawing/2014/main" id="{5AD98B8C-7F93-7338-CF2B-D8F84874CB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dirty="0">
                <a:latin typeface="Arial" panose="020B0604020202020204" pitchFamily="34" charset="0"/>
                <a:cs typeface="Arial" panose="020B0604020202020204" pitchFamily="34" charset="0"/>
              </a:rPr>
              <a:t>Objectives</a:t>
            </a:r>
          </a:p>
        </p:txBody>
      </p:sp>
      <p:pic>
        <p:nvPicPr>
          <p:cNvPr id="9" name="Picture 8">
            <a:extLst>
              <a:ext uri="{FF2B5EF4-FFF2-40B4-BE49-F238E27FC236}">
                <a16:creationId xmlns:a16="http://schemas.microsoft.com/office/drawing/2014/main" id="{244FC9B6-9FBD-E149-D09A-A1C10A6D6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7</a:t>
            </a:fld>
            <a:endParaRPr lang="en-US"/>
          </a:p>
        </p:txBody>
      </p:sp>
      <p:pic>
        <p:nvPicPr>
          <p:cNvPr id="6" name="Picture 5">
            <a:extLst>
              <a:ext uri="{FF2B5EF4-FFF2-40B4-BE49-F238E27FC236}">
                <a16:creationId xmlns:a16="http://schemas.microsoft.com/office/drawing/2014/main" id="{240A1830-C912-560A-1808-098D66432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 name="Text Placeholder 39"/>
          <p:cNvGrpSpPr/>
          <p:nvPr/>
        </p:nvGrpSpPr>
        <p:grpSpPr>
          <a:xfrm>
            <a:off x="-2" y="-1"/>
            <a:ext cx="12192001" cy="1378041"/>
            <a:chOff x="0" y="0"/>
            <a:chExt cx="12192000" cy="1378039"/>
          </a:xfrm>
        </p:grpSpPr>
        <p:sp>
          <p:nvSpPr>
            <p:cNvPr id="408" name="Rectangle"/>
            <p:cNvSpPr/>
            <p:nvPr/>
          </p:nvSpPr>
          <p:spPr>
            <a:xfrm>
              <a:off x="-1" y="-1"/>
              <a:ext cx="12192001" cy="1378041"/>
            </a:xfrm>
            <a:prstGeom prst="rect">
              <a:avLst/>
            </a:prstGeom>
            <a:solidFill>
              <a:srgbClr val="015CAC"/>
            </a:solidFill>
            <a:ln w="12700" cap="flat">
              <a:noFill/>
              <a:miter lim="400000"/>
            </a:ln>
            <a:effectLst/>
          </p:spPr>
          <p:txBody>
            <a:bodyPr wrap="square" lIns="45718" tIns="45718" rIns="45718" bIns="45718" numCol="1" anchor="b">
              <a:noAutofit/>
            </a:bodyPr>
            <a:lstStyle/>
            <a:p>
              <a:pPr algn="r">
                <a:lnSpc>
                  <a:spcPct val="90000"/>
                </a:lnSpc>
                <a:spcBef>
                  <a:spcPts val="1000"/>
                </a:spcBef>
                <a:defRPr sz="2800">
                  <a:solidFill>
                    <a:srgbClr val="000000">
                      <a:alpha val="0"/>
                    </a:srgbClr>
                  </a:solidFill>
                  <a:latin typeface="Arial"/>
                  <a:ea typeface="Arial"/>
                  <a:cs typeface="Arial"/>
                  <a:sym typeface="Arial"/>
                </a:defRPr>
              </a:pPr>
              <a:endParaRPr/>
            </a:p>
          </p:txBody>
        </p:sp>
        <p:grpSp>
          <p:nvGrpSpPr>
            <p:cNvPr id="411" name="subhead"/>
            <p:cNvGrpSpPr/>
            <p:nvPr/>
          </p:nvGrpSpPr>
          <p:grpSpPr>
            <a:xfrm>
              <a:off x="45717" y="-1"/>
              <a:ext cx="12100563" cy="1378041"/>
              <a:chOff x="0" y="0"/>
              <a:chExt cx="12100562" cy="1378039"/>
            </a:xfrm>
          </p:grpSpPr>
          <p:sp>
            <p:nvSpPr>
              <p:cNvPr id="409" name="Rectangle"/>
              <p:cNvSpPr/>
              <p:nvPr/>
            </p:nvSpPr>
            <p:spPr>
              <a:xfrm>
                <a:off x="-1" y="-1"/>
                <a:ext cx="12100564" cy="1378041"/>
              </a:xfrm>
              <a:prstGeom prst="rect">
                <a:avLst/>
              </a:prstGeom>
              <a:solidFill>
                <a:srgbClr val="015CAC"/>
              </a:solidFill>
              <a:ln w="12700" cap="flat">
                <a:noFill/>
                <a:miter lim="400000"/>
              </a:ln>
              <a:effectLst/>
            </p:spPr>
            <p:txBody>
              <a:bodyPr wrap="square" lIns="45718" tIns="45718" rIns="45718" bIns="45718" numCol="1" anchor="b">
                <a:noAutofit/>
              </a:bodyPr>
              <a:lstStyle/>
              <a:p>
                <a:pPr algn="r">
                  <a:lnSpc>
                    <a:spcPct val="90000"/>
                  </a:lnSpc>
                  <a:spcBef>
                    <a:spcPts val="1000"/>
                  </a:spcBef>
                  <a:defRPr sz="2800">
                    <a:solidFill>
                      <a:srgbClr val="000000">
                        <a:alpha val="0"/>
                      </a:srgbClr>
                    </a:solidFill>
                    <a:latin typeface="Arial"/>
                    <a:ea typeface="Arial"/>
                    <a:cs typeface="Arial"/>
                    <a:sym typeface="Arial"/>
                  </a:defRPr>
                </a:pPr>
                <a:endParaRPr/>
              </a:p>
            </p:txBody>
          </p:sp>
          <p:sp>
            <p:nvSpPr>
              <p:cNvPr id="410" name="subhead"/>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t>subhead</a:t>
                </a:r>
              </a:p>
            </p:txBody>
          </p:sp>
        </p:grpSp>
      </p:grpSp>
      <p:sp>
        <p:nvSpPr>
          <p:cNvPr id="413" name="TextBox 1"/>
          <p:cNvSpPr txBox="1"/>
          <p:nvPr/>
        </p:nvSpPr>
        <p:spPr>
          <a:xfrm>
            <a:off x="3083313" y="245105"/>
            <a:ext cx="5645427"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b="1" dirty="0">
                <a:latin typeface="Arial" panose="020B0604020202020204" pitchFamily="34" charset="0"/>
                <a:cs typeface="Arial" panose="020B0604020202020204" pitchFamily="34" charset="0"/>
                <a:sym typeface="Open Sans Extrabold"/>
              </a:rPr>
              <a:t>SLIDE OPTION</a:t>
            </a:r>
          </a:p>
        </p:txBody>
      </p:sp>
      <p:sp>
        <p:nvSpPr>
          <p:cNvPr id="414" name="Rectangle 6"/>
          <p:cNvSpPr/>
          <p:nvPr/>
        </p:nvSpPr>
        <p:spPr>
          <a:xfrm>
            <a:off x="-2" y="1048735"/>
            <a:ext cx="12192001" cy="470384"/>
          </a:xfrm>
          <a:prstGeom prst="rect">
            <a:avLst/>
          </a:prstGeom>
          <a:solidFill>
            <a:srgbClr val="02B3E7"/>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76484"/>
            <a:ext cx="1736804" cy="652525"/>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342</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Pam Blankenzee</cp:lastModifiedBy>
  <cp:revision>4</cp:revision>
  <dcterms:created xsi:type="dcterms:W3CDTF">2023-11-28T00:11:46Z</dcterms:created>
  <dcterms:modified xsi:type="dcterms:W3CDTF">2024-02-06T22:18:31Z</dcterms:modified>
</cp:coreProperties>
</file>