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73" r:id="rId4"/>
    <p:sldId id="257" r:id="rId5"/>
    <p:sldId id="268" r:id="rId6"/>
    <p:sldId id="269" r:id="rId7"/>
    <p:sldId id="258" r:id="rId8"/>
    <p:sldId id="271" r:id="rId9"/>
    <p:sldId id="260" r:id="rId10"/>
    <p:sldId id="262" r:id="rId11"/>
    <p:sldId id="263" r:id="rId12"/>
    <p:sldId id="272" r:id="rId13"/>
    <p:sldId id="274" r:id="rId14"/>
    <p:sldId id="275" r:id="rId15"/>
    <p:sldId id="261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51BA5-AA9A-4154-93FF-B5C5DD193E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17FF18-4659-4C31-9A63-9148E940AB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Raise Awareness of Rotary’s role in eradicating Polio</a:t>
          </a:r>
        </a:p>
      </dgm:t>
    </dgm:pt>
    <dgm:pt modelId="{773980BB-AB75-4580-8637-86A717968E98}" type="parTrans" cxnId="{A29E14B3-606B-48DA-8C85-07896D510412}">
      <dgm:prSet/>
      <dgm:spPr/>
      <dgm:t>
        <a:bodyPr/>
        <a:lstStyle/>
        <a:p>
          <a:endParaRPr lang="en-US"/>
        </a:p>
      </dgm:t>
    </dgm:pt>
    <dgm:pt modelId="{4FFDD2F4-A316-47A9-BF00-22F05C1E3BBF}" type="sibTrans" cxnId="{A29E14B3-606B-48DA-8C85-07896D510412}">
      <dgm:prSet/>
      <dgm:spPr/>
      <dgm:t>
        <a:bodyPr/>
        <a:lstStyle/>
        <a:p>
          <a:endParaRPr lang="en-US"/>
        </a:p>
      </dgm:t>
    </dgm:pt>
    <dgm:pt modelId="{DDF8E9F4-5CAF-417E-939A-992719FBDF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unified District visibility</a:t>
          </a:r>
        </a:p>
      </dgm:t>
    </dgm:pt>
    <dgm:pt modelId="{E513C480-0870-4A3C-B281-0B201F217DF9}" type="parTrans" cxnId="{F810F679-867D-41AC-A877-5461E074E12A}">
      <dgm:prSet/>
      <dgm:spPr/>
      <dgm:t>
        <a:bodyPr/>
        <a:lstStyle/>
        <a:p>
          <a:endParaRPr lang="en-US"/>
        </a:p>
      </dgm:t>
    </dgm:pt>
    <dgm:pt modelId="{F79D31E3-ADF8-440E-A2F5-8EE008A41DAF}" type="sibTrans" cxnId="{F810F679-867D-41AC-A877-5461E074E12A}">
      <dgm:prSet/>
      <dgm:spPr/>
      <dgm:t>
        <a:bodyPr/>
        <a:lstStyle/>
        <a:p>
          <a:endParaRPr lang="en-US"/>
        </a:p>
      </dgm:t>
    </dgm:pt>
    <dgm:pt modelId="{284C6253-0F29-44DC-88B9-90AA06BC9B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Contribute to Zone-Wide Impact</a:t>
          </a:r>
        </a:p>
      </dgm:t>
    </dgm:pt>
    <dgm:pt modelId="{1C38D967-88C3-4C5A-AD2D-94D50D2775DE}" type="parTrans" cxnId="{66BE8415-4A29-413E-A056-A09E1888561C}">
      <dgm:prSet/>
      <dgm:spPr/>
      <dgm:t>
        <a:bodyPr/>
        <a:lstStyle/>
        <a:p>
          <a:endParaRPr lang="en-US"/>
        </a:p>
      </dgm:t>
    </dgm:pt>
    <dgm:pt modelId="{E27695BE-62BA-4CB1-99E1-D98ABE51FE89}" type="sibTrans" cxnId="{66BE8415-4A29-413E-A056-A09E1888561C}">
      <dgm:prSet/>
      <dgm:spPr/>
      <dgm:t>
        <a:bodyPr/>
        <a:lstStyle/>
        <a:p>
          <a:endParaRPr lang="en-US"/>
        </a:p>
      </dgm:t>
    </dgm:pt>
    <dgm:pt modelId="{393A14DF-CAB5-4376-91D3-B9CE48CF70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a flexible way for every club to participate</a:t>
          </a:r>
        </a:p>
      </dgm:t>
    </dgm:pt>
    <dgm:pt modelId="{C66B1DA6-7705-434C-8720-B3EEA3AC2FE1}" type="parTrans" cxnId="{E5D0F363-568A-4E63-BF6F-E2A482AB1A12}">
      <dgm:prSet/>
      <dgm:spPr/>
      <dgm:t>
        <a:bodyPr/>
        <a:lstStyle/>
        <a:p>
          <a:endParaRPr lang="en-US"/>
        </a:p>
      </dgm:t>
    </dgm:pt>
    <dgm:pt modelId="{C458FACA-3A19-4800-9C30-7F66CB408A49}" type="sibTrans" cxnId="{E5D0F363-568A-4E63-BF6F-E2A482AB1A12}">
      <dgm:prSet/>
      <dgm:spPr/>
      <dgm:t>
        <a:bodyPr/>
        <a:lstStyle/>
        <a:p>
          <a:endParaRPr lang="en-US"/>
        </a:p>
      </dgm:t>
    </dgm:pt>
    <dgm:pt modelId="{8D500635-59F2-42F2-B933-781D58721D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Lasting Impact</a:t>
          </a:r>
        </a:p>
      </dgm:t>
    </dgm:pt>
    <dgm:pt modelId="{E9262F71-9828-47EC-9570-36062E6D8C16}" type="parTrans" cxnId="{F3CCE21F-AB5F-4469-BD0A-D17A26E7DA6C}">
      <dgm:prSet/>
      <dgm:spPr/>
      <dgm:t>
        <a:bodyPr/>
        <a:lstStyle/>
        <a:p>
          <a:endParaRPr lang="en-US"/>
        </a:p>
      </dgm:t>
    </dgm:pt>
    <dgm:pt modelId="{38FC2910-3360-4ABE-A4B8-6683E6294CCB}" type="sibTrans" cxnId="{F3CCE21F-AB5F-4469-BD0A-D17A26E7DA6C}">
      <dgm:prSet/>
      <dgm:spPr/>
      <dgm:t>
        <a:bodyPr/>
        <a:lstStyle/>
        <a:p>
          <a:endParaRPr lang="en-US"/>
        </a:p>
      </dgm:t>
    </dgm:pt>
    <dgm:pt modelId="{D1FCE651-0341-4084-AE6D-29F50919E030}" type="pres">
      <dgm:prSet presAssocID="{88351BA5-AA9A-4154-93FF-B5C5DD193E76}" presName="root" presStyleCnt="0">
        <dgm:presLayoutVars>
          <dgm:dir/>
          <dgm:resizeHandles val="exact"/>
        </dgm:presLayoutVars>
      </dgm:prSet>
      <dgm:spPr/>
    </dgm:pt>
    <dgm:pt modelId="{2B5AB85E-5656-4C97-9FFF-04591FAE1012}" type="pres">
      <dgm:prSet presAssocID="{C217FF18-4659-4C31-9A63-9148E940AB1A}" presName="compNode" presStyleCnt="0"/>
      <dgm:spPr/>
    </dgm:pt>
    <dgm:pt modelId="{BE0BBDF7-461E-4C29-B061-42BE5DFBE216}" type="pres">
      <dgm:prSet presAssocID="{C217FF18-4659-4C31-9A63-9148E940AB1A}" presName="bgRect" presStyleLbl="bgShp" presStyleIdx="0" presStyleCnt="5"/>
      <dgm:spPr/>
    </dgm:pt>
    <dgm:pt modelId="{FF4A2B19-C382-4111-868B-391E57697714}" type="pres">
      <dgm:prSet presAssocID="{C217FF18-4659-4C31-9A63-9148E940AB1A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8737972-6E91-4B13-9A6A-1A4A5D0759CF}" type="pres">
      <dgm:prSet presAssocID="{C217FF18-4659-4C31-9A63-9148E940AB1A}" presName="spaceRect" presStyleCnt="0"/>
      <dgm:spPr/>
    </dgm:pt>
    <dgm:pt modelId="{29D6DD9D-70A5-42B9-9C74-11EF127EF928}" type="pres">
      <dgm:prSet presAssocID="{C217FF18-4659-4C31-9A63-9148E940AB1A}" presName="parTx" presStyleLbl="revTx" presStyleIdx="0" presStyleCnt="5">
        <dgm:presLayoutVars>
          <dgm:chMax val="0"/>
          <dgm:chPref val="0"/>
        </dgm:presLayoutVars>
      </dgm:prSet>
      <dgm:spPr/>
    </dgm:pt>
    <dgm:pt modelId="{185654C7-B901-4D5E-90C5-89FD5826B1CB}" type="pres">
      <dgm:prSet presAssocID="{4FFDD2F4-A316-47A9-BF00-22F05C1E3BBF}" presName="sibTrans" presStyleCnt="0"/>
      <dgm:spPr/>
    </dgm:pt>
    <dgm:pt modelId="{CAA43FFB-E828-4350-B550-C402B99AB074}" type="pres">
      <dgm:prSet presAssocID="{DDF8E9F4-5CAF-417E-939A-992719FBDFA3}" presName="compNode" presStyleCnt="0"/>
      <dgm:spPr/>
    </dgm:pt>
    <dgm:pt modelId="{38D92CD5-B856-4007-8FB0-590AC3DA29A6}" type="pres">
      <dgm:prSet presAssocID="{DDF8E9F4-5CAF-417E-939A-992719FBDFA3}" presName="bgRect" presStyleLbl="bgShp" presStyleIdx="1" presStyleCnt="5"/>
      <dgm:spPr/>
    </dgm:pt>
    <dgm:pt modelId="{4F47925B-49A1-4EF2-BDE3-B0EB045A8AEA}" type="pres">
      <dgm:prSet presAssocID="{DDF8E9F4-5CAF-417E-939A-992719FBDFA3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AB6EA25-1487-4CB9-98DF-774CB3E2FBE6}" type="pres">
      <dgm:prSet presAssocID="{DDF8E9F4-5CAF-417E-939A-992719FBDFA3}" presName="spaceRect" presStyleCnt="0"/>
      <dgm:spPr/>
    </dgm:pt>
    <dgm:pt modelId="{B185708E-FB09-4598-B788-06634AA82FAC}" type="pres">
      <dgm:prSet presAssocID="{DDF8E9F4-5CAF-417E-939A-992719FBDFA3}" presName="parTx" presStyleLbl="revTx" presStyleIdx="1" presStyleCnt="5">
        <dgm:presLayoutVars>
          <dgm:chMax val="0"/>
          <dgm:chPref val="0"/>
        </dgm:presLayoutVars>
      </dgm:prSet>
      <dgm:spPr/>
    </dgm:pt>
    <dgm:pt modelId="{0EA9F11B-E87F-4223-8D59-B097AC80002D}" type="pres">
      <dgm:prSet presAssocID="{F79D31E3-ADF8-440E-A2F5-8EE008A41DAF}" presName="sibTrans" presStyleCnt="0"/>
      <dgm:spPr/>
    </dgm:pt>
    <dgm:pt modelId="{D60B71B9-F3AD-4B4D-AB80-F5FE11F98222}" type="pres">
      <dgm:prSet presAssocID="{284C6253-0F29-44DC-88B9-90AA06BC9B2A}" presName="compNode" presStyleCnt="0"/>
      <dgm:spPr/>
    </dgm:pt>
    <dgm:pt modelId="{0CD800ED-4671-4AD2-BBB1-8BBB503AB433}" type="pres">
      <dgm:prSet presAssocID="{284C6253-0F29-44DC-88B9-90AA06BC9B2A}" presName="bgRect" presStyleLbl="bgShp" presStyleIdx="2" presStyleCnt="5"/>
      <dgm:spPr/>
    </dgm:pt>
    <dgm:pt modelId="{BA39AB4E-FB38-407C-B71B-06392BB57626}" type="pres">
      <dgm:prSet presAssocID="{284C6253-0F29-44DC-88B9-90AA06BC9B2A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B0A2648-5625-4E17-87ED-758B80E78F6B}" type="pres">
      <dgm:prSet presAssocID="{284C6253-0F29-44DC-88B9-90AA06BC9B2A}" presName="spaceRect" presStyleCnt="0"/>
      <dgm:spPr/>
    </dgm:pt>
    <dgm:pt modelId="{B2A95DF8-0F65-4CA2-A14A-EA18469538A3}" type="pres">
      <dgm:prSet presAssocID="{284C6253-0F29-44DC-88B9-90AA06BC9B2A}" presName="parTx" presStyleLbl="revTx" presStyleIdx="2" presStyleCnt="5">
        <dgm:presLayoutVars>
          <dgm:chMax val="0"/>
          <dgm:chPref val="0"/>
        </dgm:presLayoutVars>
      </dgm:prSet>
      <dgm:spPr/>
    </dgm:pt>
    <dgm:pt modelId="{2575BAEE-A1E2-40E8-8AA6-193D7FD57CC4}" type="pres">
      <dgm:prSet presAssocID="{E27695BE-62BA-4CB1-99E1-D98ABE51FE89}" presName="sibTrans" presStyleCnt="0"/>
      <dgm:spPr/>
    </dgm:pt>
    <dgm:pt modelId="{506634B6-9A26-4F56-9114-730620E5FB42}" type="pres">
      <dgm:prSet presAssocID="{393A14DF-CAB5-4376-91D3-B9CE48CF7019}" presName="compNode" presStyleCnt="0"/>
      <dgm:spPr/>
    </dgm:pt>
    <dgm:pt modelId="{4A20A7CD-1152-41F6-AC2D-6C9C3285CE4C}" type="pres">
      <dgm:prSet presAssocID="{393A14DF-CAB5-4376-91D3-B9CE48CF7019}" presName="bgRect" presStyleLbl="bgShp" presStyleIdx="3" presStyleCnt="5"/>
      <dgm:spPr/>
    </dgm:pt>
    <dgm:pt modelId="{9CF4E6FD-ED43-445C-B8B5-AC8659B25E4A}" type="pres">
      <dgm:prSet presAssocID="{393A14DF-CAB5-4376-91D3-B9CE48CF7019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nnis"/>
        </a:ext>
      </dgm:extLst>
    </dgm:pt>
    <dgm:pt modelId="{ABE59FF1-E92D-4200-B7B6-9660414CF28D}" type="pres">
      <dgm:prSet presAssocID="{393A14DF-CAB5-4376-91D3-B9CE48CF7019}" presName="spaceRect" presStyleCnt="0"/>
      <dgm:spPr/>
    </dgm:pt>
    <dgm:pt modelId="{17350F4A-8AD0-4B9B-8C57-C919A931E072}" type="pres">
      <dgm:prSet presAssocID="{393A14DF-CAB5-4376-91D3-B9CE48CF7019}" presName="parTx" presStyleLbl="revTx" presStyleIdx="3" presStyleCnt="5">
        <dgm:presLayoutVars>
          <dgm:chMax val="0"/>
          <dgm:chPref val="0"/>
        </dgm:presLayoutVars>
      </dgm:prSet>
      <dgm:spPr/>
    </dgm:pt>
    <dgm:pt modelId="{D6A678D5-798C-49EB-93DD-EF9D4E58A7B9}" type="pres">
      <dgm:prSet presAssocID="{C458FACA-3A19-4800-9C30-7F66CB408A49}" presName="sibTrans" presStyleCnt="0"/>
      <dgm:spPr/>
    </dgm:pt>
    <dgm:pt modelId="{9EFDFC8F-8DB8-486D-A56D-FD8E361F9B51}" type="pres">
      <dgm:prSet presAssocID="{8D500635-59F2-42F2-B933-781D58721D5B}" presName="compNode" presStyleCnt="0"/>
      <dgm:spPr/>
    </dgm:pt>
    <dgm:pt modelId="{CBBCC82A-30DE-4B33-8E5F-76CACE9A68A5}" type="pres">
      <dgm:prSet presAssocID="{8D500635-59F2-42F2-B933-781D58721D5B}" presName="bgRect" presStyleLbl="bgShp" presStyleIdx="4" presStyleCnt="5"/>
      <dgm:spPr/>
    </dgm:pt>
    <dgm:pt modelId="{772D41EE-FAC4-49C0-AD04-96B503F197E4}" type="pres">
      <dgm:prSet presAssocID="{8D500635-59F2-42F2-B933-781D58721D5B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AEACCF0-34C5-4F60-801B-8EC066251AD0}" type="pres">
      <dgm:prSet presAssocID="{8D500635-59F2-42F2-B933-781D58721D5B}" presName="spaceRect" presStyleCnt="0"/>
      <dgm:spPr/>
    </dgm:pt>
    <dgm:pt modelId="{0AF6E0C0-C721-479A-A9EB-BE1E4351ADCA}" type="pres">
      <dgm:prSet presAssocID="{8D500635-59F2-42F2-B933-781D58721D5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227D306-D2F6-4791-BCE7-B3AC24346748}" type="presOf" srcId="{8D500635-59F2-42F2-B933-781D58721D5B}" destId="{0AF6E0C0-C721-479A-A9EB-BE1E4351ADCA}" srcOrd="0" destOrd="0" presId="urn:microsoft.com/office/officeart/2018/2/layout/IconVerticalSolidList"/>
    <dgm:cxn modelId="{66BE8415-4A29-413E-A056-A09E1888561C}" srcId="{88351BA5-AA9A-4154-93FF-B5C5DD193E76}" destId="{284C6253-0F29-44DC-88B9-90AA06BC9B2A}" srcOrd="2" destOrd="0" parTransId="{1C38D967-88C3-4C5A-AD2D-94D50D2775DE}" sibTransId="{E27695BE-62BA-4CB1-99E1-D98ABE51FE89}"/>
    <dgm:cxn modelId="{F3CCE21F-AB5F-4469-BD0A-D17A26E7DA6C}" srcId="{88351BA5-AA9A-4154-93FF-B5C5DD193E76}" destId="{8D500635-59F2-42F2-B933-781D58721D5B}" srcOrd="4" destOrd="0" parTransId="{E9262F71-9828-47EC-9570-36062E6D8C16}" sibTransId="{38FC2910-3360-4ABE-A4B8-6683E6294CCB}"/>
    <dgm:cxn modelId="{E5D0F363-568A-4E63-BF6F-E2A482AB1A12}" srcId="{88351BA5-AA9A-4154-93FF-B5C5DD193E76}" destId="{393A14DF-CAB5-4376-91D3-B9CE48CF7019}" srcOrd="3" destOrd="0" parTransId="{C66B1DA6-7705-434C-8720-B3EEA3AC2FE1}" sibTransId="{C458FACA-3A19-4800-9C30-7F66CB408A49}"/>
    <dgm:cxn modelId="{053F2849-B878-46BC-875F-B93F60976467}" type="presOf" srcId="{393A14DF-CAB5-4376-91D3-B9CE48CF7019}" destId="{17350F4A-8AD0-4B9B-8C57-C919A931E072}" srcOrd="0" destOrd="0" presId="urn:microsoft.com/office/officeart/2018/2/layout/IconVerticalSolidList"/>
    <dgm:cxn modelId="{F810F679-867D-41AC-A877-5461E074E12A}" srcId="{88351BA5-AA9A-4154-93FF-B5C5DD193E76}" destId="{DDF8E9F4-5CAF-417E-939A-992719FBDFA3}" srcOrd="1" destOrd="0" parTransId="{E513C480-0870-4A3C-B281-0B201F217DF9}" sibTransId="{F79D31E3-ADF8-440E-A2F5-8EE008A41DAF}"/>
    <dgm:cxn modelId="{E427B87B-C711-47D7-A5A8-930894F34796}" type="presOf" srcId="{C217FF18-4659-4C31-9A63-9148E940AB1A}" destId="{29D6DD9D-70A5-42B9-9C74-11EF127EF928}" srcOrd="0" destOrd="0" presId="urn:microsoft.com/office/officeart/2018/2/layout/IconVerticalSolidList"/>
    <dgm:cxn modelId="{A29E14B3-606B-48DA-8C85-07896D510412}" srcId="{88351BA5-AA9A-4154-93FF-B5C5DD193E76}" destId="{C217FF18-4659-4C31-9A63-9148E940AB1A}" srcOrd="0" destOrd="0" parTransId="{773980BB-AB75-4580-8637-86A717968E98}" sibTransId="{4FFDD2F4-A316-47A9-BF00-22F05C1E3BBF}"/>
    <dgm:cxn modelId="{5DF14BC8-433E-400C-8277-AE8FD14399F4}" type="presOf" srcId="{284C6253-0F29-44DC-88B9-90AA06BC9B2A}" destId="{B2A95DF8-0F65-4CA2-A14A-EA18469538A3}" srcOrd="0" destOrd="0" presId="urn:microsoft.com/office/officeart/2018/2/layout/IconVerticalSolidList"/>
    <dgm:cxn modelId="{31DB8DE4-A6CF-4087-8EC4-19F5C7E48971}" type="presOf" srcId="{88351BA5-AA9A-4154-93FF-B5C5DD193E76}" destId="{D1FCE651-0341-4084-AE6D-29F50919E030}" srcOrd="0" destOrd="0" presId="urn:microsoft.com/office/officeart/2018/2/layout/IconVerticalSolidList"/>
    <dgm:cxn modelId="{8522E2FF-A0AF-4480-8EA8-73E84BACB43A}" type="presOf" srcId="{DDF8E9F4-5CAF-417E-939A-992719FBDFA3}" destId="{B185708E-FB09-4598-B788-06634AA82FAC}" srcOrd="0" destOrd="0" presId="urn:microsoft.com/office/officeart/2018/2/layout/IconVerticalSolidList"/>
    <dgm:cxn modelId="{2275EC0D-317E-4A54-B7C9-633695313EB9}" type="presParOf" srcId="{D1FCE651-0341-4084-AE6D-29F50919E030}" destId="{2B5AB85E-5656-4C97-9FFF-04591FAE1012}" srcOrd="0" destOrd="0" presId="urn:microsoft.com/office/officeart/2018/2/layout/IconVerticalSolidList"/>
    <dgm:cxn modelId="{FA7E54D4-597A-4636-82BC-D3BC98E94660}" type="presParOf" srcId="{2B5AB85E-5656-4C97-9FFF-04591FAE1012}" destId="{BE0BBDF7-461E-4C29-B061-42BE5DFBE216}" srcOrd="0" destOrd="0" presId="urn:microsoft.com/office/officeart/2018/2/layout/IconVerticalSolidList"/>
    <dgm:cxn modelId="{25799093-3F36-413F-ADA5-CF8797F494D8}" type="presParOf" srcId="{2B5AB85E-5656-4C97-9FFF-04591FAE1012}" destId="{FF4A2B19-C382-4111-868B-391E57697714}" srcOrd="1" destOrd="0" presId="urn:microsoft.com/office/officeart/2018/2/layout/IconVerticalSolidList"/>
    <dgm:cxn modelId="{753C40EC-CC86-42DC-82A4-1803C9B4AA7E}" type="presParOf" srcId="{2B5AB85E-5656-4C97-9FFF-04591FAE1012}" destId="{28737972-6E91-4B13-9A6A-1A4A5D0759CF}" srcOrd="2" destOrd="0" presId="urn:microsoft.com/office/officeart/2018/2/layout/IconVerticalSolidList"/>
    <dgm:cxn modelId="{F8066147-5517-4258-8BD4-125674819CB2}" type="presParOf" srcId="{2B5AB85E-5656-4C97-9FFF-04591FAE1012}" destId="{29D6DD9D-70A5-42B9-9C74-11EF127EF928}" srcOrd="3" destOrd="0" presId="urn:microsoft.com/office/officeart/2018/2/layout/IconVerticalSolidList"/>
    <dgm:cxn modelId="{FE6FEFDA-361F-484C-B9C8-E656062D8004}" type="presParOf" srcId="{D1FCE651-0341-4084-AE6D-29F50919E030}" destId="{185654C7-B901-4D5E-90C5-89FD5826B1CB}" srcOrd="1" destOrd="0" presId="urn:microsoft.com/office/officeart/2018/2/layout/IconVerticalSolidList"/>
    <dgm:cxn modelId="{A80BDE72-AD86-4B6D-9911-BF4D11F8080E}" type="presParOf" srcId="{D1FCE651-0341-4084-AE6D-29F50919E030}" destId="{CAA43FFB-E828-4350-B550-C402B99AB074}" srcOrd="2" destOrd="0" presId="urn:microsoft.com/office/officeart/2018/2/layout/IconVerticalSolidList"/>
    <dgm:cxn modelId="{4E78A109-D8DB-4972-9813-BAF889A022FC}" type="presParOf" srcId="{CAA43FFB-E828-4350-B550-C402B99AB074}" destId="{38D92CD5-B856-4007-8FB0-590AC3DA29A6}" srcOrd="0" destOrd="0" presId="urn:microsoft.com/office/officeart/2018/2/layout/IconVerticalSolidList"/>
    <dgm:cxn modelId="{A1AF7FA9-C3A0-4DB7-B7CD-50EC0A314D49}" type="presParOf" srcId="{CAA43FFB-E828-4350-B550-C402B99AB074}" destId="{4F47925B-49A1-4EF2-BDE3-B0EB045A8AEA}" srcOrd="1" destOrd="0" presId="urn:microsoft.com/office/officeart/2018/2/layout/IconVerticalSolidList"/>
    <dgm:cxn modelId="{ADD452FD-CB9D-45B8-B42B-36B416700299}" type="presParOf" srcId="{CAA43FFB-E828-4350-B550-C402B99AB074}" destId="{2AB6EA25-1487-4CB9-98DF-774CB3E2FBE6}" srcOrd="2" destOrd="0" presId="urn:microsoft.com/office/officeart/2018/2/layout/IconVerticalSolidList"/>
    <dgm:cxn modelId="{E1985F47-8416-4456-8AE8-886F7271C57E}" type="presParOf" srcId="{CAA43FFB-E828-4350-B550-C402B99AB074}" destId="{B185708E-FB09-4598-B788-06634AA82FAC}" srcOrd="3" destOrd="0" presId="urn:microsoft.com/office/officeart/2018/2/layout/IconVerticalSolidList"/>
    <dgm:cxn modelId="{17A405BF-6FC5-44E6-B833-57AD2A256994}" type="presParOf" srcId="{D1FCE651-0341-4084-AE6D-29F50919E030}" destId="{0EA9F11B-E87F-4223-8D59-B097AC80002D}" srcOrd="3" destOrd="0" presId="urn:microsoft.com/office/officeart/2018/2/layout/IconVerticalSolidList"/>
    <dgm:cxn modelId="{0561165F-B5A4-4A65-80A8-B74F2FBF4A65}" type="presParOf" srcId="{D1FCE651-0341-4084-AE6D-29F50919E030}" destId="{D60B71B9-F3AD-4B4D-AB80-F5FE11F98222}" srcOrd="4" destOrd="0" presId="urn:microsoft.com/office/officeart/2018/2/layout/IconVerticalSolidList"/>
    <dgm:cxn modelId="{30BE5976-4403-4558-B378-F54AED4C6689}" type="presParOf" srcId="{D60B71B9-F3AD-4B4D-AB80-F5FE11F98222}" destId="{0CD800ED-4671-4AD2-BBB1-8BBB503AB433}" srcOrd="0" destOrd="0" presId="urn:microsoft.com/office/officeart/2018/2/layout/IconVerticalSolidList"/>
    <dgm:cxn modelId="{DA0905E0-92D5-4D92-813C-5DEF0F02F9B7}" type="presParOf" srcId="{D60B71B9-F3AD-4B4D-AB80-F5FE11F98222}" destId="{BA39AB4E-FB38-407C-B71B-06392BB57626}" srcOrd="1" destOrd="0" presId="urn:microsoft.com/office/officeart/2018/2/layout/IconVerticalSolidList"/>
    <dgm:cxn modelId="{3C4A6E41-BCD6-4BD7-A0AC-16C61B7EF804}" type="presParOf" srcId="{D60B71B9-F3AD-4B4D-AB80-F5FE11F98222}" destId="{5B0A2648-5625-4E17-87ED-758B80E78F6B}" srcOrd="2" destOrd="0" presId="urn:microsoft.com/office/officeart/2018/2/layout/IconVerticalSolidList"/>
    <dgm:cxn modelId="{2449F88E-808F-4273-8BE3-4B4DA3F872B7}" type="presParOf" srcId="{D60B71B9-F3AD-4B4D-AB80-F5FE11F98222}" destId="{B2A95DF8-0F65-4CA2-A14A-EA18469538A3}" srcOrd="3" destOrd="0" presId="urn:microsoft.com/office/officeart/2018/2/layout/IconVerticalSolidList"/>
    <dgm:cxn modelId="{7AB52407-48C1-465A-BAEB-0D112D2B14E3}" type="presParOf" srcId="{D1FCE651-0341-4084-AE6D-29F50919E030}" destId="{2575BAEE-A1E2-40E8-8AA6-193D7FD57CC4}" srcOrd="5" destOrd="0" presId="urn:microsoft.com/office/officeart/2018/2/layout/IconVerticalSolidList"/>
    <dgm:cxn modelId="{3E8DB059-2285-4B66-870F-1671F9458CE4}" type="presParOf" srcId="{D1FCE651-0341-4084-AE6D-29F50919E030}" destId="{506634B6-9A26-4F56-9114-730620E5FB42}" srcOrd="6" destOrd="0" presId="urn:microsoft.com/office/officeart/2018/2/layout/IconVerticalSolidList"/>
    <dgm:cxn modelId="{D442D6BD-EFBE-4755-8463-244D52CAF169}" type="presParOf" srcId="{506634B6-9A26-4F56-9114-730620E5FB42}" destId="{4A20A7CD-1152-41F6-AC2D-6C9C3285CE4C}" srcOrd="0" destOrd="0" presId="urn:microsoft.com/office/officeart/2018/2/layout/IconVerticalSolidList"/>
    <dgm:cxn modelId="{308EDA73-EE17-494D-A5A7-F9DAF11B8E2A}" type="presParOf" srcId="{506634B6-9A26-4F56-9114-730620E5FB42}" destId="{9CF4E6FD-ED43-445C-B8B5-AC8659B25E4A}" srcOrd="1" destOrd="0" presId="urn:microsoft.com/office/officeart/2018/2/layout/IconVerticalSolidList"/>
    <dgm:cxn modelId="{4654088E-6254-4235-9903-C52536087EE4}" type="presParOf" srcId="{506634B6-9A26-4F56-9114-730620E5FB42}" destId="{ABE59FF1-E92D-4200-B7B6-9660414CF28D}" srcOrd="2" destOrd="0" presId="urn:microsoft.com/office/officeart/2018/2/layout/IconVerticalSolidList"/>
    <dgm:cxn modelId="{407C2B5B-16DD-453A-915C-0A5F0BBB187E}" type="presParOf" srcId="{506634B6-9A26-4F56-9114-730620E5FB42}" destId="{17350F4A-8AD0-4B9B-8C57-C919A931E072}" srcOrd="3" destOrd="0" presId="urn:microsoft.com/office/officeart/2018/2/layout/IconVerticalSolidList"/>
    <dgm:cxn modelId="{D6FEEEFE-551B-4B56-90E7-90C9952919D7}" type="presParOf" srcId="{D1FCE651-0341-4084-AE6D-29F50919E030}" destId="{D6A678D5-798C-49EB-93DD-EF9D4E58A7B9}" srcOrd="7" destOrd="0" presId="urn:microsoft.com/office/officeart/2018/2/layout/IconVerticalSolidList"/>
    <dgm:cxn modelId="{A98D91E7-73D4-473D-9A33-9EC5F60C4C33}" type="presParOf" srcId="{D1FCE651-0341-4084-AE6D-29F50919E030}" destId="{9EFDFC8F-8DB8-486D-A56D-FD8E361F9B51}" srcOrd="8" destOrd="0" presId="urn:microsoft.com/office/officeart/2018/2/layout/IconVerticalSolidList"/>
    <dgm:cxn modelId="{8978022C-C2C0-43E6-99B1-6AFEC3832CA8}" type="presParOf" srcId="{9EFDFC8F-8DB8-486D-A56D-FD8E361F9B51}" destId="{CBBCC82A-30DE-4B33-8E5F-76CACE9A68A5}" srcOrd="0" destOrd="0" presId="urn:microsoft.com/office/officeart/2018/2/layout/IconVerticalSolidList"/>
    <dgm:cxn modelId="{0A2F785F-D96E-48AC-B8A5-806040FBC567}" type="presParOf" srcId="{9EFDFC8F-8DB8-486D-A56D-FD8E361F9B51}" destId="{772D41EE-FAC4-49C0-AD04-96B503F197E4}" srcOrd="1" destOrd="0" presId="urn:microsoft.com/office/officeart/2018/2/layout/IconVerticalSolidList"/>
    <dgm:cxn modelId="{9A510A49-D20D-40F2-92DD-DDAD3870C1C4}" type="presParOf" srcId="{9EFDFC8F-8DB8-486D-A56D-FD8E361F9B51}" destId="{2AEACCF0-34C5-4F60-801B-8EC066251AD0}" srcOrd="2" destOrd="0" presId="urn:microsoft.com/office/officeart/2018/2/layout/IconVerticalSolidList"/>
    <dgm:cxn modelId="{F1C11193-4DD9-494A-8FF9-E0F62931FB78}" type="presParOf" srcId="{9EFDFC8F-8DB8-486D-A56D-FD8E361F9B51}" destId="{0AF6E0C0-C721-479A-A9EB-BE1E4351AD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530E7-E30A-403D-8B38-3A5D34F149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091C5674-8A5C-4874-85B2-84974D54BF06}">
      <dgm:prSet/>
      <dgm:spPr/>
      <dgm:t>
        <a:bodyPr/>
        <a:lstStyle/>
        <a:p>
          <a:r>
            <a:rPr lang="en-US"/>
            <a:t>Increase Awareness of Rotary’s Efforts to eradicate Polio</a:t>
          </a:r>
        </a:p>
      </dgm:t>
    </dgm:pt>
    <dgm:pt modelId="{4A4D3990-9E6F-4E9D-9350-588922AABE74}" type="parTrans" cxnId="{DB3EFC63-9111-471F-A401-C075FB679F47}">
      <dgm:prSet/>
      <dgm:spPr/>
      <dgm:t>
        <a:bodyPr/>
        <a:lstStyle/>
        <a:p>
          <a:endParaRPr lang="en-US"/>
        </a:p>
      </dgm:t>
    </dgm:pt>
    <dgm:pt modelId="{1644B762-E475-426B-9942-6B3BDA6A498F}" type="sibTrans" cxnId="{DB3EFC63-9111-471F-A401-C075FB679F47}">
      <dgm:prSet/>
      <dgm:spPr/>
      <dgm:t>
        <a:bodyPr/>
        <a:lstStyle/>
        <a:p>
          <a:endParaRPr lang="en-US"/>
        </a:p>
      </dgm:t>
    </dgm:pt>
    <dgm:pt modelId="{5D3140C8-7EF9-4B4F-B02F-F7F08CC559CA}">
      <dgm:prSet/>
      <dgm:spPr/>
      <dgm:t>
        <a:bodyPr/>
        <a:lstStyle/>
        <a:p>
          <a:r>
            <a:rPr lang="en-US"/>
            <a:t>Share consistent talking points on polio eradication and current efforts</a:t>
          </a:r>
        </a:p>
      </dgm:t>
    </dgm:pt>
    <dgm:pt modelId="{99D51590-C057-4A92-AF66-121D58D12CBB}" type="parTrans" cxnId="{4D442A2A-CA42-431F-A30E-92D99079891E}">
      <dgm:prSet/>
      <dgm:spPr/>
      <dgm:t>
        <a:bodyPr/>
        <a:lstStyle/>
        <a:p>
          <a:endParaRPr lang="en-US"/>
        </a:p>
      </dgm:t>
    </dgm:pt>
    <dgm:pt modelId="{5654489A-7239-42ED-8574-3AE57580BE44}" type="sibTrans" cxnId="{4D442A2A-CA42-431F-A30E-92D99079891E}">
      <dgm:prSet/>
      <dgm:spPr/>
      <dgm:t>
        <a:bodyPr/>
        <a:lstStyle/>
        <a:p>
          <a:endParaRPr lang="en-US"/>
        </a:p>
      </dgm:t>
    </dgm:pt>
    <dgm:pt modelId="{63645068-99B8-4130-8D94-EC69064F8ABE}">
      <dgm:prSet/>
      <dgm:spPr/>
      <dgm:t>
        <a:bodyPr/>
        <a:lstStyle/>
        <a:p>
          <a:r>
            <a:rPr lang="en-US"/>
            <a:t>Raise $1 million Zone Wide to support efforts to end Polio</a:t>
          </a:r>
        </a:p>
      </dgm:t>
    </dgm:pt>
    <dgm:pt modelId="{05CA8EC7-059A-457C-8610-CC627F2745CE}" type="parTrans" cxnId="{8AA79455-15BD-4C6A-BEF3-648D75196C80}">
      <dgm:prSet/>
      <dgm:spPr/>
      <dgm:t>
        <a:bodyPr/>
        <a:lstStyle/>
        <a:p>
          <a:endParaRPr lang="en-US"/>
        </a:p>
      </dgm:t>
    </dgm:pt>
    <dgm:pt modelId="{9D4459BC-5780-431B-84F0-6EA98442A498}" type="sibTrans" cxnId="{8AA79455-15BD-4C6A-BEF3-648D75196C80}">
      <dgm:prSet/>
      <dgm:spPr/>
      <dgm:t>
        <a:bodyPr/>
        <a:lstStyle/>
        <a:p>
          <a:endParaRPr lang="en-US"/>
        </a:p>
      </dgm:t>
    </dgm:pt>
    <dgm:pt modelId="{1194BF06-20F4-4AF0-87E1-49F2ACCAF290}">
      <dgm:prSet/>
      <dgm:spPr/>
      <dgm:t>
        <a:bodyPr/>
        <a:lstStyle/>
        <a:p>
          <a:r>
            <a:rPr lang="en-US" dirty="0"/>
            <a:t>Raise $113,585 in the District for PolioPlus  ($58.70/member)</a:t>
          </a:r>
        </a:p>
      </dgm:t>
    </dgm:pt>
    <dgm:pt modelId="{10450E68-0080-4735-81E9-2AF206409877}" type="parTrans" cxnId="{1AEAC5A0-BCF5-451A-A91E-9DC460CE7FDB}">
      <dgm:prSet/>
      <dgm:spPr/>
      <dgm:t>
        <a:bodyPr/>
        <a:lstStyle/>
        <a:p>
          <a:endParaRPr lang="en-US"/>
        </a:p>
      </dgm:t>
    </dgm:pt>
    <dgm:pt modelId="{121E5A14-5E4E-4562-8D3F-94671C0D7079}" type="sibTrans" cxnId="{1AEAC5A0-BCF5-451A-A91E-9DC460CE7FDB}">
      <dgm:prSet/>
      <dgm:spPr/>
    </dgm:pt>
    <dgm:pt modelId="{7AC87D91-1541-4B30-9F7B-093CF8CAE8FA}" type="pres">
      <dgm:prSet presAssocID="{4A4530E7-E30A-403D-8B38-3A5D34F149A6}" presName="root" presStyleCnt="0">
        <dgm:presLayoutVars>
          <dgm:dir/>
          <dgm:resizeHandles val="exact"/>
        </dgm:presLayoutVars>
      </dgm:prSet>
      <dgm:spPr/>
    </dgm:pt>
    <dgm:pt modelId="{481ABC44-811A-4169-AB6F-885607BF2E19}" type="pres">
      <dgm:prSet presAssocID="{091C5674-8A5C-4874-85B2-84974D54BF06}" presName="compNode" presStyleCnt="0"/>
      <dgm:spPr/>
    </dgm:pt>
    <dgm:pt modelId="{46DCD6C2-D9B4-4B8A-AC86-2655CE99B282}" type="pres">
      <dgm:prSet presAssocID="{091C5674-8A5C-4874-85B2-84974D54BF06}" presName="bgRect" presStyleLbl="bgShp" presStyleIdx="0" presStyleCnt="4"/>
      <dgm:spPr/>
    </dgm:pt>
    <dgm:pt modelId="{F96ECA0D-DA63-42D8-AF5C-042205478709}" type="pres">
      <dgm:prSet presAssocID="{091C5674-8A5C-4874-85B2-84974D54BF06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D155AE8-8D45-486B-8634-1772A9CF70EC}" type="pres">
      <dgm:prSet presAssocID="{091C5674-8A5C-4874-85B2-84974D54BF06}" presName="spaceRect" presStyleCnt="0"/>
      <dgm:spPr/>
    </dgm:pt>
    <dgm:pt modelId="{CA4DF096-E199-4672-A6DF-BFE56CA0F310}" type="pres">
      <dgm:prSet presAssocID="{091C5674-8A5C-4874-85B2-84974D54BF06}" presName="parTx" presStyleLbl="revTx" presStyleIdx="0" presStyleCnt="4">
        <dgm:presLayoutVars>
          <dgm:chMax val="0"/>
          <dgm:chPref val="0"/>
        </dgm:presLayoutVars>
      </dgm:prSet>
      <dgm:spPr/>
    </dgm:pt>
    <dgm:pt modelId="{11142FAB-A161-41D8-AB94-14D19842AA62}" type="pres">
      <dgm:prSet presAssocID="{1644B762-E475-426B-9942-6B3BDA6A498F}" presName="sibTrans" presStyleCnt="0"/>
      <dgm:spPr/>
    </dgm:pt>
    <dgm:pt modelId="{FB018501-7D7D-4EF5-ACB2-CF8E5F68D82A}" type="pres">
      <dgm:prSet presAssocID="{5D3140C8-7EF9-4B4F-B02F-F7F08CC559CA}" presName="compNode" presStyleCnt="0"/>
      <dgm:spPr/>
    </dgm:pt>
    <dgm:pt modelId="{2EBDCF12-641C-42A0-8710-1AC060D92B51}" type="pres">
      <dgm:prSet presAssocID="{5D3140C8-7EF9-4B4F-B02F-F7F08CC559CA}" presName="bgRect" presStyleLbl="bgShp" presStyleIdx="1" presStyleCnt="4"/>
      <dgm:spPr/>
    </dgm:pt>
    <dgm:pt modelId="{56C898C7-8845-4C97-8868-BC82F42E7B1E}" type="pres">
      <dgm:prSet presAssocID="{5D3140C8-7EF9-4B4F-B02F-F7F08CC559CA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288930F-A802-4FE2-9289-8748F1A27C1D}" type="pres">
      <dgm:prSet presAssocID="{5D3140C8-7EF9-4B4F-B02F-F7F08CC559CA}" presName="spaceRect" presStyleCnt="0"/>
      <dgm:spPr/>
    </dgm:pt>
    <dgm:pt modelId="{93144F35-1FF8-4DDA-A101-83B8B1B32DBD}" type="pres">
      <dgm:prSet presAssocID="{5D3140C8-7EF9-4B4F-B02F-F7F08CC559CA}" presName="parTx" presStyleLbl="revTx" presStyleIdx="1" presStyleCnt="4">
        <dgm:presLayoutVars>
          <dgm:chMax val="0"/>
          <dgm:chPref val="0"/>
        </dgm:presLayoutVars>
      </dgm:prSet>
      <dgm:spPr/>
    </dgm:pt>
    <dgm:pt modelId="{60645B1D-3AE0-4795-B8DD-91C92AB84AFC}" type="pres">
      <dgm:prSet presAssocID="{5654489A-7239-42ED-8574-3AE57580BE44}" presName="sibTrans" presStyleCnt="0"/>
      <dgm:spPr/>
    </dgm:pt>
    <dgm:pt modelId="{30F95F37-864C-420A-AC43-A1DC5076D200}" type="pres">
      <dgm:prSet presAssocID="{63645068-99B8-4130-8D94-EC69064F8ABE}" presName="compNode" presStyleCnt="0"/>
      <dgm:spPr/>
    </dgm:pt>
    <dgm:pt modelId="{21B8236D-7678-4BFF-B2E0-B536D57D0CE0}" type="pres">
      <dgm:prSet presAssocID="{63645068-99B8-4130-8D94-EC69064F8ABE}" presName="bgRect" presStyleLbl="bgShp" presStyleIdx="2" presStyleCnt="4"/>
      <dgm:spPr/>
    </dgm:pt>
    <dgm:pt modelId="{A51EF436-BDC7-4126-A1DC-C16105515D3A}" type="pres">
      <dgm:prSet presAssocID="{63645068-99B8-4130-8D94-EC69064F8ABE}" presName="iconRect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03500F0F-5EE9-4E61-8738-AFC6F2B203B0}" type="pres">
      <dgm:prSet presAssocID="{63645068-99B8-4130-8D94-EC69064F8ABE}" presName="spaceRect" presStyleCnt="0"/>
      <dgm:spPr/>
    </dgm:pt>
    <dgm:pt modelId="{01D2681F-445F-4000-974E-6B6D4088A208}" type="pres">
      <dgm:prSet presAssocID="{63645068-99B8-4130-8D94-EC69064F8ABE}" presName="parTx" presStyleLbl="revTx" presStyleIdx="2" presStyleCnt="4">
        <dgm:presLayoutVars>
          <dgm:chMax val="0"/>
          <dgm:chPref val="0"/>
        </dgm:presLayoutVars>
      </dgm:prSet>
      <dgm:spPr/>
    </dgm:pt>
    <dgm:pt modelId="{FBD5A981-988F-4596-B3EB-67C386A89306}" type="pres">
      <dgm:prSet presAssocID="{9D4459BC-5780-431B-84F0-6EA98442A498}" presName="sibTrans" presStyleCnt="0"/>
      <dgm:spPr/>
    </dgm:pt>
    <dgm:pt modelId="{A7A180D6-8606-4CB8-8731-F612E8E9A69E}" type="pres">
      <dgm:prSet presAssocID="{1194BF06-20F4-4AF0-87E1-49F2ACCAF290}" presName="compNode" presStyleCnt="0"/>
      <dgm:spPr/>
    </dgm:pt>
    <dgm:pt modelId="{ECB6FD2E-5890-47F4-92D7-D4F071E9A178}" type="pres">
      <dgm:prSet presAssocID="{1194BF06-20F4-4AF0-87E1-49F2ACCAF290}" presName="bgRect" presStyleLbl="bgShp" presStyleIdx="3" presStyleCnt="4"/>
      <dgm:spPr/>
    </dgm:pt>
    <dgm:pt modelId="{A791ED7C-D217-4CA8-A21F-9E30966077EA}" type="pres">
      <dgm:prSet presAssocID="{1194BF06-20F4-4AF0-87E1-49F2ACCAF290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New with solid fill"/>
        </a:ext>
      </dgm:extLst>
    </dgm:pt>
    <dgm:pt modelId="{93D5A9B8-66E4-47A7-915F-B15D91ABADCA}" type="pres">
      <dgm:prSet presAssocID="{1194BF06-20F4-4AF0-87E1-49F2ACCAF290}" presName="spaceRect" presStyleCnt="0"/>
      <dgm:spPr/>
    </dgm:pt>
    <dgm:pt modelId="{4400193C-6AF7-4FA8-BC58-F5E23A327ECF}" type="pres">
      <dgm:prSet presAssocID="{1194BF06-20F4-4AF0-87E1-49F2ACCAF29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D391404-5F07-49A4-A51A-D03E465B1C35}" type="presOf" srcId="{63645068-99B8-4130-8D94-EC69064F8ABE}" destId="{01D2681F-445F-4000-974E-6B6D4088A208}" srcOrd="0" destOrd="0" presId="urn:microsoft.com/office/officeart/2018/2/layout/IconVerticalSolidList"/>
    <dgm:cxn modelId="{4D442A2A-CA42-431F-A30E-92D99079891E}" srcId="{4A4530E7-E30A-403D-8B38-3A5D34F149A6}" destId="{5D3140C8-7EF9-4B4F-B02F-F7F08CC559CA}" srcOrd="1" destOrd="0" parTransId="{99D51590-C057-4A92-AF66-121D58D12CBB}" sibTransId="{5654489A-7239-42ED-8574-3AE57580BE44}"/>
    <dgm:cxn modelId="{DB3EFC63-9111-471F-A401-C075FB679F47}" srcId="{4A4530E7-E30A-403D-8B38-3A5D34F149A6}" destId="{091C5674-8A5C-4874-85B2-84974D54BF06}" srcOrd="0" destOrd="0" parTransId="{4A4D3990-9E6F-4E9D-9350-588922AABE74}" sibTransId="{1644B762-E475-426B-9942-6B3BDA6A498F}"/>
    <dgm:cxn modelId="{42FAE045-D937-47ED-8D92-734C4A7C16F3}" type="presOf" srcId="{5D3140C8-7EF9-4B4F-B02F-F7F08CC559CA}" destId="{93144F35-1FF8-4DDA-A101-83B8B1B32DBD}" srcOrd="0" destOrd="0" presId="urn:microsoft.com/office/officeart/2018/2/layout/IconVerticalSolidList"/>
    <dgm:cxn modelId="{8AA79455-15BD-4C6A-BEF3-648D75196C80}" srcId="{4A4530E7-E30A-403D-8B38-3A5D34F149A6}" destId="{63645068-99B8-4130-8D94-EC69064F8ABE}" srcOrd="2" destOrd="0" parTransId="{05CA8EC7-059A-457C-8610-CC627F2745CE}" sibTransId="{9D4459BC-5780-431B-84F0-6EA98442A498}"/>
    <dgm:cxn modelId="{C459B057-8897-4B14-88D8-405E727BB73E}" type="presOf" srcId="{1194BF06-20F4-4AF0-87E1-49F2ACCAF290}" destId="{4400193C-6AF7-4FA8-BC58-F5E23A327ECF}" srcOrd="0" destOrd="0" presId="urn:microsoft.com/office/officeart/2018/2/layout/IconVerticalSolidList"/>
    <dgm:cxn modelId="{E6A2EF89-FA75-4521-A9B7-AF895B8702ED}" type="presOf" srcId="{091C5674-8A5C-4874-85B2-84974D54BF06}" destId="{CA4DF096-E199-4672-A6DF-BFE56CA0F310}" srcOrd="0" destOrd="0" presId="urn:microsoft.com/office/officeart/2018/2/layout/IconVerticalSolidList"/>
    <dgm:cxn modelId="{80C5AA8F-046B-485A-B1D5-BC6B0A84975A}" type="presOf" srcId="{4A4530E7-E30A-403D-8B38-3A5D34F149A6}" destId="{7AC87D91-1541-4B30-9F7B-093CF8CAE8FA}" srcOrd="0" destOrd="0" presId="urn:microsoft.com/office/officeart/2018/2/layout/IconVerticalSolidList"/>
    <dgm:cxn modelId="{1AEAC5A0-BCF5-451A-A91E-9DC460CE7FDB}" srcId="{4A4530E7-E30A-403D-8B38-3A5D34F149A6}" destId="{1194BF06-20F4-4AF0-87E1-49F2ACCAF290}" srcOrd="3" destOrd="0" parTransId="{10450E68-0080-4735-81E9-2AF206409877}" sibTransId="{121E5A14-5E4E-4562-8D3F-94671C0D7079}"/>
    <dgm:cxn modelId="{EF0FCDA3-3E99-4561-9489-1D20D1E7DB3C}" type="presParOf" srcId="{7AC87D91-1541-4B30-9F7B-093CF8CAE8FA}" destId="{481ABC44-811A-4169-AB6F-885607BF2E19}" srcOrd="0" destOrd="0" presId="urn:microsoft.com/office/officeart/2018/2/layout/IconVerticalSolidList"/>
    <dgm:cxn modelId="{549DF306-DC90-47C1-A7D3-4FBBFF22D649}" type="presParOf" srcId="{481ABC44-811A-4169-AB6F-885607BF2E19}" destId="{46DCD6C2-D9B4-4B8A-AC86-2655CE99B282}" srcOrd="0" destOrd="0" presId="urn:microsoft.com/office/officeart/2018/2/layout/IconVerticalSolidList"/>
    <dgm:cxn modelId="{0A1913C6-469D-4ECE-BE80-EDB27ECF49CF}" type="presParOf" srcId="{481ABC44-811A-4169-AB6F-885607BF2E19}" destId="{F96ECA0D-DA63-42D8-AF5C-042205478709}" srcOrd="1" destOrd="0" presId="urn:microsoft.com/office/officeart/2018/2/layout/IconVerticalSolidList"/>
    <dgm:cxn modelId="{33447721-B755-4DD9-8AD6-C43BA3EFE8E7}" type="presParOf" srcId="{481ABC44-811A-4169-AB6F-885607BF2E19}" destId="{4D155AE8-8D45-486B-8634-1772A9CF70EC}" srcOrd="2" destOrd="0" presId="urn:microsoft.com/office/officeart/2018/2/layout/IconVerticalSolidList"/>
    <dgm:cxn modelId="{DB5FB98F-238E-4BD9-8060-2322E8A8CDEA}" type="presParOf" srcId="{481ABC44-811A-4169-AB6F-885607BF2E19}" destId="{CA4DF096-E199-4672-A6DF-BFE56CA0F310}" srcOrd="3" destOrd="0" presId="urn:microsoft.com/office/officeart/2018/2/layout/IconVerticalSolidList"/>
    <dgm:cxn modelId="{7E311ECD-B1F8-41C4-BF4F-ED882B1AA48C}" type="presParOf" srcId="{7AC87D91-1541-4B30-9F7B-093CF8CAE8FA}" destId="{11142FAB-A161-41D8-AB94-14D19842AA62}" srcOrd="1" destOrd="0" presId="urn:microsoft.com/office/officeart/2018/2/layout/IconVerticalSolidList"/>
    <dgm:cxn modelId="{37B5FFFB-CE20-494C-B897-EBDA21756C78}" type="presParOf" srcId="{7AC87D91-1541-4B30-9F7B-093CF8CAE8FA}" destId="{FB018501-7D7D-4EF5-ACB2-CF8E5F68D82A}" srcOrd="2" destOrd="0" presId="urn:microsoft.com/office/officeart/2018/2/layout/IconVerticalSolidList"/>
    <dgm:cxn modelId="{F517DDB7-CA08-419E-A0A7-5FBEDBC8F622}" type="presParOf" srcId="{FB018501-7D7D-4EF5-ACB2-CF8E5F68D82A}" destId="{2EBDCF12-641C-42A0-8710-1AC060D92B51}" srcOrd="0" destOrd="0" presId="urn:microsoft.com/office/officeart/2018/2/layout/IconVerticalSolidList"/>
    <dgm:cxn modelId="{AF3F2C09-7CCE-48C6-BDA2-9C239D1457CC}" type="presParOf" srcId="{FB018501-7D7D-4EF5-ACB2-CF8E5F68D82A}" destId="{56C898C7-8845-4C97-8868-BC82F42E7B1E}" srcOrd="1" destOrd="0" presId="urn:microsoft.com/office/officeart/2018/2/layout/IconVerticalSolidList"/>
    <dgm:cxn modelId="{79D6E60E-B421-40D1-858D-33550C325571}" type="presParOf" srcId="{FB018501-7D7D-4EF5-ACB2-CF8E5F68D82A}" destId="{F288930F-A802-4FE2-9289-8748F1A27C1D}" srcOrd="2" destOrd="0" presId="urn:microsoft.com/office/officeart/2018/2/layout/IconVerticalSolidList"/>
    <dgm:cxn modelId="{1C7398E5-AB97-47CC-8142-D34468C2675E}" type="presParOf" srcId="{FB018501-7D7D-4EF5-ACB2-CF8E5F68D82A}" destId="{93144F35-1FF8-4DDA-A101-83B8B1B32DBD}" srcOrd="3" destOrd="0" presId="urn:microsoft.com/office/officeart/2018/2/layout/IconVerticalSolidList"/>
    <dgm:cxn modelId="{769D3090-0E46-4B17-9A50-F95EA9640CE1}" type="presParOf" srcId="{7AC87D91-1541-4B30-9F7B-093CF8CAE8FA}" destId="{60645B1D-3AE0-4795-B8DD-91C92AB84AFC}" srcOrd="3" destOrd="0" presId="urn:microsoft.com/office/officeart/2018/2/layout/IconVerticalSolidList"/>
    <dgm:cxn modelId="{F6B513EC-F2FF-4C17-BB1E-67B6E922EE2E}" type="presParOf" srcId="{7AC87D91-1541-4B30-9F7B-093CF8CAE8FA}" destId="{30F95F37-864C-420A-AC43-A1DC5076D200}" srcOrd="4" destOrd="0" presId="urn:microsoft.com/office/officeart/2018/2/layout/IconVerticalSolidList"/>
    <dgm:cxn modelId="{15F3C593-54E3-4D27-ABDC-186154648340}" type="presParOf" srcId="{30F95F37-864C-420A-AC43-A1DC5076D200}" destId="{21B8236D-7678-4BFF-B2E0-B536D57D0CE0}" srcOrd="0" destOrd="0" presId="urn:microsoft.com/office/officeart/2018/2/layout/IconVerticalSolidList"/>
    <dgm:cxn modelId="{E636B321-B1E8-4577-900D-AF88AB067E58}" type="presParOf" srcId="{30F95F37-864C-420A-AC43-A1DC5076D200}" destId="{A51EF436-BDC7-4126-A1DC-C16105515D3A}" srcOrd="1" destOrd="0" presId="urn:microsoft.com/office/officeart/2018/2/layout/IconVerticalSolidList"/>
    <dgm:cxn modelId="{F0328290-8E59-4A0F-B794-5C1DB7F11C58}" type="presParOf" srcId="{30F95F37-864C-420A-AC43-A1DC5076D200}" destId="{03500F0F-5EE9-4E61-8738-AFC6F2B203B0}" srcOrd="2" destOrd="0" presId="urn:microsoft.com/office/officeart/2018/2/layout/IconVerticalSolidList"/>
    <dgm:cxn modelId="{14E4E216-7784-42C8-AEC2-A7C3777A8E62}" type="presParOf" srcId="{30F95F37-864C-420A-AC43-A1DC5076D200}" destId="{01D2681F-445F-4000-974E-6B6D4088A208}" srcOrd="3" destOrd="0" presId="urn:microsoft.com/office/officeart/2018/2/layout/IconVerticalSolidList"/>
    <dgm:cxn modelId="{807F6228-FF09-4B8B-B4D9-0A132332BE0D}" type="presParOf" srcId="{7AC87D91-1541-4B30-9F7B-093CF8CAE8FA}" destId="{FBD5A981-988F-4596-B3EB-67C386A89306}" srcOrd="5" destOrd="0" presId="urn:microsoft.com/office/officeart/2018/2/layout/IconVerticalSolidList"/>
    <dgm:cxn modelId="{29FEE848-1D4D-4B3F-B51C-607006A1F078}" type="presParOf" srcId="{7AC87D91-1541-4B30-9F7B-093CF8CAE8FA}" destId="{A7A180D6-8606-4CB8-8731-F612E8E9A69E}" srcOrd="6" destOrd="0" presId="urn:microsoft.com/office/officeart/2018/2/layout/IconVerticalSolidList"/>
    <dgm:cxn modelId="{90E86A13-0EDE-4BF8-84CE-169DC99762F4}" type="presParOf" srcId="{A7A180D6-8606-4CB8-8731-F612E8E9A69E}" destId="{ECB6FD2E-5890-47F4-92D7-D4F071E9A178}" srcOrd="0" destOrd="0" presId="urn:microsoft.com/office/officeart/2018/2/layout/IconVerticalSolidList"/>
    <dgm:cxn modelId="{3F86E745-E23E-45D5-A009-63013F129974}" type="presParOf" srcId="{A7A180D6-8606-4CB8-8731-F612E8E9A69E}" destId="{A791ED7C-D217-4CA8-A21F-9E30966077EA}" srcOrd="1" destOrd="0" presId="urn:microsoft.com/office/officeart/2018/2/layout/IconVerticalSolidList"/>
    <dgm:cxn modelId="{CDB42C48-8DE9-4D67-9E0F-662F15899FC6}" type="presParOf" srcId="{A7A180D6-8606-4CB8-8731-F612E8E9A69E}" destId="{93D5A9B8-66E4-47A7-915F-B15D91ABADCA}" srcOrd="2" destOrd="0" presId="urn:microsoft.com/office/officeart/2018/2/layout/IconVerticalSolidList"/>
    <dgm:cxn modelId="{52CD354D-7E23-466C-894B-F6C6E3389A60}" type="presParOf" srcId="{A7A180D6-8606-4CB8-8731-F612E8E9A69E}" destId="{4400193C-6AF7-4FA8-BC58-F5E23A327E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B0340-A253-4FD3-9BD1-A4D639690EE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035F82-13BB-4363-95F8-44B27FFD533D}">
      <dgm:prSet/>
      <dgm:spPr/>
      <dgm:t>
        <a:bodyPr/>
        <a:lstStyle/>
        <a:p>
          <a:r>
            <a:rPr lang="en-US"/>
            <a:t>District Provides</a:t>
          </a:r>
        </a:p>
      </dgm:t>
    </dgm:pt>
    <dgm:pt modelId="{7B7023DC-0DA7-4B46-8651-6632E83CADD9}" type="parTrans" cxnId="{D54ABCE6-E65F-4297-9286-7252663904A0}">
      <dgm:prSet/>
      <dgm:spPr/>
      <dgm:t>
        <a:bodyPr/>
        <a:lstStyle/>
        <a:p>
          <a:endParaRPr lang="en-US"/>
        </a:p>
      </dgm:t>
    </dgm:pt>
    <dgm:pt modelId="{13113625-CD51-4EBB-98EC-3381F2F61BE7}" type="sibTrans" cxnId="{D54ABCE6-E65F-4297-9286-7252663904A0}">
      <dgm:prSet/>
      <dgm:spPr/>
      <dgm:t>
        <a:bodyPr/>
        <a:lstStyle/>
        <a:p>
          <a:endParaRPr lang="en-US"/>
        </a:p>
      </dgm:t>
    </dgm:pt>
    <dgm:pt modelId="{4DFD27EB-BA74-4C4E-8CA2-45B4A96EA5E7}">
      <dgm:prSet/>
      <dgm:spPr/>
      <dgm:t>
        <a:bodyPr/>
        <a:lstStyle/>
        <a:p>
          <a:r>
            <a:rPr lang="en-US"/>
            <a:t>Official Branding &amp; Logos</a:t>
          </a:r>
        </a:p>
      </dgm:t>
    </dgm:pt>
    <dgm:pt modelId="{BDA9330D-9F3A-4A72-8515-52CD8A160492}" type="parTrans" cxnId="{F9E6F87C-46D5-4F00-BDF0-4A8329205A66}">
      <dgm:prSet/>
      <dgm:spPr/>
      <dgm:t>
        <a:bodyPr/>
        <a:lstStyle/>
        <a:p>
          <a:endParaRPr lang="en-US"/>
        </a:p>
      </dgm:t>
    </dgm:pt>
    <dgm:pt modelId="{A1607CA5-1AFD-4FD3-8336-96B3E80E266A}" type="sibTrans" cxnId="{F9E6F87C-46D5-4F00-BDF0-4A8329205A66}">
      <dgm:prSet/>
      <dgm:spPr/>
      <dgm:t>
        <a:bodyPr/>
        <a:lstStyle/>
        <a:p>
          <a:endParaRPr lang="en-US"/>
        </a:p>
      </dgm:t>
    </dgm:pt>
    <dgm:pt modelId="{417D6890-918B-43EB-9700-0779C729C964}">
      <dgm:prSet/>
      <dgm:spPr/>
      <dgm:t>
        <a:bodyPr/>
        <a:lstStyle/>
        <a:p>
          <a:r>
            <a:rPr lang="en-US"/>
            <a:t>Approved Polio messaging and templates</a:t>
          </a:r>
        </a:p>
      </dgm:t>
    </dgm:pt>
    <dgm:pt modelId="{3AAB1246-7D75-4951-A000-09937838F880}" type="parTrans" cxnId="{7F6BF4E6-CEFD-4886-9322-4FBF3AFF14AB}">
      <dgm:prSet/>
      <dgm:spPr/>
      <dgm:t>
        <a:bodyPr/>
        <a:lstStyle/>
        <a:p>
          <a:endParaRPr lang="en-US"/>
        </a:p>
      </dgm:t>
    </dgm:pt>
    <dgm:pt modelId="{894578D3-7F60-4F01-985F-9FA47872BDB5}" type="sibTrans" cxnId="{7F6BF4E6-CEFD-4886-9322-4FBF3AFF14AB}">
      <dgm:prSet/>
      <dgm:spPr/>
      <dgm:t>
        <a:bodyPr/>
        <a:lstStyle/>
        <a:p>
          <a:endParaRPr lang="en-US"/>
        </a:p>
      </dgm:t>
    </dgm:pt>
    <dgm:pt modelId="{DF020A37-CC5C-41CF-AEE3-2FA85A79EFA8}">
      <dgm:prSet/>
      <dgm:spPr/>
      <dgm:t>
        <a:bodyPr/>
        <a:lstStyle/>
        <a:p>
          <a:r>
            <a:rPr lang="en-US"/>
            <a:t>Reporting tools &amp; club recognition</a:t>
          </a:r>
        </a:p>
      </dgm:t>
    </dgm:pt>
    <dgm:pt modelId="{9BE04273-66AF-482B-B62D-D42E69BA112C}" type="parTrans" cxnId="{AA1C3216-99FA-4574-9808-6E6F37F51EB7}">
      <dgm:prSet/>
      <dgm:spPr/>
      <dgm:t>
        <a:bodyPr/>
        <a:lstStyle/>
        <a:p>
          <a:endParaRPr lang="en-US"/>
        </a:p>
      </dgm:t>
    </dgm:pt>
    <dgm:pt modelId="{001F2D36-2399-4683-A76F-42730338589E}" type="sibTrans" cxnId="{AA1C3216-99FA-4574-9808-6E6F37F51EB7}">
      <dgm:prSet/>
      <dgm:spPr/>
      <dgm:t>
        <a:bodyPr/>
        <a:lstStyle/>
        <a:p>
          <a:endParaRPr lang="en-US"/>
        </a:p>
      </dgm:t>
    </dgm:pt>
    <dgm:pt modelId="{B80C556E-BA34-4020-B31A-32208580940C}">
      <dgm:prSet/>
      <dgm:spPr/>
      <dgm:t>
        <a:bodyPr/>
        <a:lstStyle/>
        <a:p>
          <a:r>
            <a:rPr lang="en-US"/>
            <a:t>Club Responsibilities</a:t>
          </a:r>
        </a:p>
      </dgm:t>
    </dgm:pt>
    <dgm:pt modelId="{155995DC-8C19-4242-807C-70C11976E8FC}" type="parTrans" cxnId="{7DD0ADC9-E0C4-4F92-9EDC-197041F36785}">
      <dgm:prSet/>
      <dgm:spPr/>
      <dgm:t>
        <a:bodyPr/>
        <a:lstStyle/>
        <a:p>
          <a:endParaRPr lang="en-US"/>
        </a:p>
      </dgm:t>
    </dgm:pt>
    <dgm:pt modelId="{813A5907-44F7-4F85-AB76-1D667B29FE0C}" type="sibTrans" cxnId="{7DD0ADC9-E0C4-4F92-9EDC-197041F36785}">
      <dgm:prSet/>
      <dgm:spPr/>
      <dgm:t>
        <a:bodyPr/>
        <a:lstStyle/>
        <a:p>
          <a:endParaRPr lang="en-US"/>
        </a:p>
      </dgm:t>
    </dgm:pt>
    <dgm:pt modelId="{B82C4F58-73D0-4EDA-8271-4AC0BC4FEEAC}">
      <dgm:prSet/>
      <dgm:spPr/>
      <dgm:t>
        <a:bodyPr/>
        <a:lstStyle/>
        <a:p>
          <a:r>
            <a:rPr lang="en-US"/>
            <a:t>Secure location &amp; obtain local permits (if required)</a:t>
          </a:r>
        </a:p>
      </dgm:t>
    </dgm:pt>
    <dgm:pt modelId="{2AB7E9D2-8562-4759-917A-612FAD0D3138}" type="parTrans" cxnId="{3DE439BF-77A8-4B98-AD6E-E1F0DD6855B2}">
      <dgm:prSet/>
      <dgm:spPr/>
      <dgm:t>
        <a:bodyPr/>
        <a:lstStyle/>
        <a:p>
          <a:endParaRPr lang="en-US"/>
        </a:p>
      </dgm:t>
    </dgm:pt>
    <dgm:pt modelId="{A2A1B5C0-5951-4A06-8617-B0B2EF2F594D}" type="sibTrans" cxnId="{3DE439BF-77A8-4B98-AD6E-E1F0DD6855B2}">
      <dgm:prSet/>
      <dgm:spPr/>
      <dgm:t>
        <a:bodyPr/>
        <a:lstStyle/>
        <a:p>
          <a:endParaRPr lang="en-US"/>
        </a:p>
      </dgm:t>
    </dgm:pt>
    <dgm:pt modelId="{1BBE076A-C827-4C8C-830D-F43212AC5C23}">
      <dgm:prSet/>
      <dgm:spPr/>
      <dgm:t>
        <a:bodyPr/>
        <a:lstStyle/>
        <a:p>
          <a:r>
            <a:rPr lang="en-US"/>
            <a:t>Coordinate local media outreach</a:t>
          </a:r>
        </a:p>
      </dgm:t>
    </dgm:pt>
    <dgm:pt modelId="{D8C1D680-F86B-4DAF-89A2-4F4899FF8E7A}" type="parTrans" cxnId="{C9F40345-7835-43A1-8B05-C0EFE5ACDDAD}">
      <dgm:prSet/>
      <dgm:spPr/>
      <dgm:t>
        <a:bodyPr/>
        <a:lstStyle/>
        <a:p>
          <a:endParaRPr lang="en-US"/>
        </a:p>
      </dgm:t>
    </dgm:pt>
    <dgm:pt modelId="{0B0F58CE-6853-41DE-8818-06394B5492D0}" type="sibTrans" cxnId="{C9F40345-7835-43A1-8B05-C0EFE5ACDDAD}">
      <dgm:prSet/>
      <dgm:spPr/>
      <dgm:t>
        <a:bodyPr/>
        <a:lstStyle/>
        <a:p>
          <a:endParaRPr lang="en-US"/>
        </a:p>
      </dgm:t>
    </dgm:pt>
    <dgm:pt modelId="{0A087101-1607-4B63-939B-F96F30780E83}">
      <dgm:prSet/>
      <dgm:spPr/>
      <dgm:t>
        <a:bodyPr/>
        <a:lstStyle/>
        <a:p>
          <a:r>
            <a:rPr lang="en-US"/>
            <a:t>Manage event logistics &amp; on-site details</a:t>
          </a:r>
        </a:p>
      </dgm:t>
    </dgm:pt>
    <dgm:pt modelId="{C39203CE-740D-4A90-9D00-4D7775300403}" type="parTrans" cxnId="{BF089DF5-A8D6-4FDE-8AF2-54636E494B97}">
      <dgm:prSet/>
      <dgm:spPr/>
      <dgm:t>
        <a:bodyPr/>
        <a:lstStyle/>
        <a:p>
          <a:endParaRPr lang="en-US"/>
        </a:p>
      </dgm:t>
    </dgm:pt>
    <dgm:pt modelId="{05025203-AB40-46D2-993E-759D057ABCF3}" type="sibTrans" cxnId="{BF089DF5-A8D6-4FDE-8AF2-54636E494B97}">
      <dgm:prSet/>
      <dgm:spPr/>
      <dgm:t>
        <a:bodyPr/>
        <a:lstStyle/>
        <a:p>
          <a:endParaRPr lang="en-US"/>
        </a:p>
      </dgm:t>
    </dgm:pt>
    <dgm:pt modelId="{22AE9242-EC52-4DA6-B718-522E721D3CB8}">
      <dgm:prSet/>
      <dgm:spPr/>
      <dgm:t>
        <a:bodyPr/>
        <a:lstStyle/>
        <a:p>
          <a:r>
            <a:rPr lang="en-US" b="1"/>
            <a:t>Your club leads locally – the District equips &amp; supports you</a:t>
          </a:r>
          <a:endParaRPr lang="en-US"/>
        </a:p>
      </dgm:t>
    </dgm:pt>
    <dgm:pt modelId="{7FD09DF9-26A1-4824-AA66-1CCD9826E24B}" type="parTrans" cxnId="{C0B5104E-D52F-4B61-A2F0-1B270D20A5DA}">
      <dgm:prSet/>
      <dgm:spPr/>
      <dgm:t>
        <a:bodyPr/>
        <a:lstStyle/>
        <a:p>
          <a:endParaRPr lang="en-US"/>
        </a:p>
      </dgm:t>
    </dgm:pt>
    <dgm:pt modelId="{82AF97D1-BC6A-4356-ABB5-746345B748E3}" type="sibTrans" cxnId="{C0B5104E-D52F-4B61-A2F0-1B270D20A5DA}">
      <dgm:prSet/>
      <dgm:spPr/>
      <dgm:t>
        <a:bodyPr/>
        <a:lstStyle/>
        <a:p>
          <a:endParaRPr lang="en-US"/>
        </a:p>
      </dgm:t>
    </dgm:pt>
    <dgm:pt modelId="{5C91CA6E-065F-44E5-8B01-FF3771D8C529}" type="pres">
      <dgm:prSet presAssocID="{2AEB0340-A253-4FD3-9BD1-A4D639690EE1}" presName="linear" presStyleCnt="0">
        <dgm:presLayoutVars>
          <dgm:dir/>
          <dgm:animLvl val="lvl"/>
          <dgm:resizeHandles val="exact"/>
        </dgm:presLayoutVars>
      </dgm:prSet>
      <dgm:spPr/>
    </dgm:pt>
    <dgm:pt modelId="{4E31C060-61F2-4328-A608-5E2DF7D1E760}" type="pres">
      <dgm:prSet presAssocID="{12035F82-13BB-4363-95F8-44B27FFD533D}" presName="parentLin" presStyleCnt="0"/>
      <dgm:spPr/>
    </dgm:pt>
    <dgm:pt modelId="{1F48B72B-3606-47D6-B01B-DEC37CAB09D7}" type="pres">
      <dgm:prSet presAssocID="{12035F82-13BB-4363-95F8-44B27FFD533D}" presName="parentLeftMargin" presStyleLbl="node1" presStyleIdx="0" presStyleCnt="2"/>
      <dgm:spPr/>
    </dgm:pt>
    <dgm:pt modelId="{A09ED25B-965F-4AE9-BBE2-B18D67EE9284}" type="pres">
      <dgm:prSet presAssocID="{12035F82-13BB-4363-95F8-44B27FFD53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A4C01E-DF63-4DDA-9887-D081C0A135CC}" type="pres">
      <dgm:prSet presAssocID="{12035F82-13BB-4363-95F8-44B27FFD533D}" presName="negativeSpace" presStyleCnt="0"/>
      <dgm:spPr/>
    </dgm:pt>
    <dgm:pt modelId="{2817DF6A-C8F2-41FB-89C2-17B70DD98EA1}" type="pres">
      <dgm:prSet presAssocID="{12035F82-13BB-4363-95F8-44B27FFD533D}" presName="childText" presStyleLbl="conFgAcc1" presStyleIdx="0" presStyleCnt="2">
        <dgm:presLayoutVars>
          <dgm:bulletEnabled val="1"/>
        </dgm:presLayoutVars>
      </dgm:prSet>
      <dgm:spPr/>
    </dgm:pt>
    <dgm:pt modelId="{030BAA1C-489D-403C-AC49-77028438E40E}" type="pres">
      <dgm:prSet presAssocID="{13113625-CD51-4EBB-98EC-3381F2F61BE7}" presName="spaceBetweenRectangles" presStyleCnt="0"/>
      <dgm:spPr/>
    </dgm:pt>
    <dgm:pt modelId="{ED3F9A43-4EFD-4C7E-9270-4FF6F733465D}" type="pres">
      <dgm:prSet presAssocID="{B80C556E-BA34-4020-B31A-32208580940C}" presName="parentLin" presStyleCnt="0"/>
      <dgm:spPr/>
    </dgm:pt>
    <dgm:pt modelId="{6B6141E1-BE03-4B2C-B20C-282F8050A912}" type="pres">
      <dgm:prSet presAssocID="{B80C556E-BA34-4020-B31A-32208580940C}" presName="parentLeftMargin" presStyleLbl="node1" presStyleIdx="0" presStyleCnt="2"/>
      <dgm:spPr/>
    </dgm:pt>
    <dgm:pt modelId="{6E4C4905-EA15-4502-B9E9-92BBA1ED4644}" type="pres">
      <dgm:prSet presAssocID="{B80C556E-BA34-4020-B31A-32208580940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7A04105-0873-4CBE-8B12-C33961591ABC}" type="pres">
      <dgm:prSet presAssocID="{B80C556E-BA34-4020-B31A-32208580940C}" presName="negativeSpace" presStyleCnt="0"/>
      <dgm:spPr/>
    </dgm:pt>
    <dgm:pt modelId="{FEE7B72A-21ED-498C-82E9-FA4BB3BF94AB}" type="pres">
      <dgm:prSet presAssocID="{B80C556E-BA34-4020-B31A-32208580940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A1C3216-99FA-4574-9808-6E6F37F51EB7}" srcId="{12035F82-13BB-4363-95F8-44B27FFD533D}" destId="{DF020A37-CC5C-41CF-AEE3-2FA85A79EFA8}" srcOrd="2" destOrd="0" parTransId="{9BE04273-66AF-482B-B62D-D42E69BA112C}" sibTransId="{001F2D36-2399-4683-A76F-42730338589E}"/>
    <dgm:cxn modelId="{51938120-5ECD-4167-94E8-2135191C89A8}" type="presOf" srcId="{B80C556E-BA34-4020-B31A-32208580940C}" destId="{6E4C4905-EA15-4502-B9E9-92BBA1ED4644}" srcOrd="1" destOrd="0" presId="urn:microsoft.com/office/officeart/2005/8/layout/list1"/>
    <dgm:cxn modelId="{25C96442-D737-4201-B61E-BE5BD101AB18}" type="presOf" srcId="{2AEB0340-A253-4FD3-9BD1-A4D639690EE1}" destId="{5C91CA6E-065F-44E5-8B01-FF3771D8C529}" srcOrd="0" destOrd="0" presId="urn:microsoft.com/office/officeart/2005/8/layout/list1"/>
    <dgm:cxn modelId="{BE22E762-B743-4D9C-A62B-454798929578}" type="presOf" srcId="{DF020A37-CC5C-41CF-AEE3-2FA85A79EFA8}" destId="{2817DF6A-C8F2-41FB-89C2-17B70DD98EA1}" srcOrd="0" destOrd="2" presId="urn:microsoft.com/office/officeart/2005/8/layout/list1"/>
    <dgm:cxn modelId="{C9F40345-7835-43A1-8B05-C0EFE5ACDDAD}" srcId="{B80C556E-BA34-4020-B31A-32208580940C}" destId="{1BBE076A-C827-4C8C-830D-F43212AC5C23}" srcOrd="1" destOrd="0" parTransId="{D8C1D680-F86B-4DAF-89A2-4F4899FF8E7A}" sibTransId="{0B0F58CE-6853-41DE-8818-06394B5492D0}"/>
    <dgm:cxn modelId="{AC4FA869-B58E-4C9C-BF00-12F1EA462F12}" type="presOf" srcId="{1BBE076A-C827-4C8C-830D-F43212AC5C23}" destId="{FEE7B72A-21ED-498C-82E9-FA4BB3BF94AB}" srcOrd="0" destOrd="1" presId="urn:microsoft.com/office/officeart/2005/8/layout/list1"/>
    <dgm:cxn modelId="{C0B5104E-D52F-4B61-A2F0-1B270D20A5DA}" srcId="{B80C556E-BA34-4020-B31A-32208580940C}" destId="{22AE9242-EC52-4DA6-B718-522E721D3CB8}" srcOrd="3" destOrd="0" parTransId="{7FD09DF9-26A1-4824-AA66-1CCD9826E24B}" sibTransId="{82AF97D1-BC6A-4356-ABB5-746345B748E3}"/>
    <dgm:cxn modelId="{A5742253-B7E0-4AB8-ADC6-55E80E3206EB}" type="presOf" srcId="{B82C4F58-73D0-4EDA-8271-4AC0BC4FEEAC}" destId="{FEE7B72A-21ED-498C-82E9-FA4BB3BF94AB}" srcOrd="0" destOrd="0" presId="urn:microsoft.com/office/officeart/2005/8/layout/list1"/>
    <dgm:cxn modelId="{74AB3375-E93E-445A-BDD0-9229D218CC3D}" type="presOf" srcId="{22AE9242-EC52-4DA6-B718-522E721D3CB8}" destId="{FEE7B72A-21ED-498C-82E9-FA4BB3BF94AB}" srcOrd="0" destOrd="3" presId="urn:microsoft.com/office/officeart/2005/8/layout/list1"/>
    <dgm:cxn modelId="{F9E6F87C-46D5-4F00-BDF0-4A8329205A66}" srcId="{12035F82-13BB-4363-95F8-44B27FFD533D}" destId="{4DFD27EB-BA74-4C4E-8CA2-45B4A96EA5E7}" srcOrd="0" destOrd="0" parTransId="{BDA9330D-9F3A-4A72-8515-52CD8A160492}" sibTransId="{A1607CA5-1AFD-4FD3-8336-96B3E80E266A}"/>
    <dgm:cxn modelId="{D48ACE83-54EB-4BAD-8ACE-4C385D003C5F}" type="presOf" srcId="{B80C556E-BA34-4020-B31A-32208580940C}" destId="{6B6141E1-BE03-4B2C-B20C-282F8050A912}" srcOrd="0" destOrd="0" presId="urn:microsoft.com/office/officeart/2005/8/layout/list1"/>
    <dgm:cxn modelId="{D8DE7B93-260E-48B5-A2E6-2FA298A4DDDE}" type="presOf" srcId="{4DFD27EB-BA74-4C4E-8CA2-45B4A96EA5E7}" destId="{2817DF6A-C8F2-41FB-89C2-17B70DD98EA1}" srcOrd="0" destOrd="0" presId="urn:microsoft.com/office/officeart/2005/8/layout/list1"/>
    <dgm:cxn modelId="{7CC476A5-DF18-4D81-B1ED-8252584ABA69}" type="presOf" srcId="{0A087101-1607-4B63-939B-F96F30780E83}" destId="{FEE7B72A-21ED-498C-82E9-FA4BB3BF94AB}" srcOrd="0" destOrd="2" presId="urn:microsoft.com/office/officeart/2005/8/layout/list1"/>
    <dgm:cxn modelId="{729D49B5-CA79-4EB9-86F1-56D060D5BCA4}" type="presOf" srcId="{12035F82-13BB-4363-95F8-44B27FFD533D}" destId="{A09ED25B-965F-4AE9-BBE2-B18D67EE9284}" srcOrd="1" destOrd="0" presId="urn:microsoft.com/office/officeart/2005/8/layout/list1"/>
    <dgm:cxn modelId="{3DE439BF-77A8-4B98-AD6E-E1F0DD6855B2}" srcId="{B80C556E-BA34-4020-B31A-32208580940C}" destId="{B82C4F58-73D0-4EDA-8271-4AC0BC4FEEAC}" srcOrd="0" destOrd="0" parTransId="{2AB7E9D2-8562-4759-917A-612FAD0D3138}" sibTransId="{A2A1B5C0-5951-4A06-8617-B0B2EF2F594D}"/>
    <dgm:cxn modelId="{7DD0ADC9-E0C4-4F92-9EDC-197041F36785}" srcId="{2AEB0340-A253-4FD3-9BD1-A4D639690EE1}" destId="{B80C556E-BA34-4020-B31A-32208580940C}" srcOrd="1" destOrd="0" parTransId="{155995DC-8C19-4242-807C-70C11976E8FC}" sibTransId="{813A5907-44F7-4F85-AB76-1D667B29FE0C}"/>
    <dgm:cxn modelId="{C22F0ED3-3FBB-4933-A796-F89B3CC02B6B}" type="presOf" srcId="{417D6890-918B-43EB-9700-0779C729C964}" destId="{2817DF6A-C8F2-41FB-89C2-17B70DD98EA1}" srcOrd="0" destOrd="1" presId="urn:microsoft.com/office/officeart/2005/8/layout/list1"/>
    <dgm:cxn modelId="{D54ABCE6-E65F-4297-9286-7252663904A0}" srcId="{2AEB0340-A253-4FD3-9BD1-A4D639690EE1}" destId="{12035F82-13BB-4363-95F8-44B27FFD533D}" srcOrd="0" destOrd="0" parTransId="{7B7023DC-0DA7-4B46-8651-6632E83CADD9}" sibTransId="{13113625-CD51-4EBB-98EC-3381F2F61BE7}"/>
    <dgm:cxn modelId="{7F6BF4E6-CEFD-4886-9322-4FBF3AFF14AB}" srcId="{12035F82-13BB-4363-95F8-44B27FFD533D}" destId="{417D6890-918B-43EB-9700-0779C729C964}" srcOrd="1" destOrd="0" parTransId="{3AAB1246-7D75-4951-A000-09937838F880}" sibTransId="{894578D3-7F60-4F01-985F-9FA47872BDB5}"/>
    <dgm:cxn modelId="{A31FDBEC-156B-46F4-B24B-297DE31F6E38}" type="presOf" srcId="{12035F82-13BB-4363-95F8-44B27FFD533D}" destId="{1F48B72B-3606-47D6-B01B-DEC37CAB09D7}" srcOrd="0" destOrd="0" presId="urn:microsoft.com/office/officeart/2005/8/layout/list1"/>
    <dgm:cxn modelId="{BF089DF5-A8D6-4FDE-8AF2-54636E494B97}" srcId="{B80C556E-BA34-4020-B31A-32208580940C}" destId="{0A087101-1607-4B63-939B-F96F30780E83}" srcOrd="2" destOrd="0" parTransId="{C39203CE-740D-4A90-9D00-4D7775300403}" sibTransId="{05025203-AB40-46D2-993E-759D057ABCF3}"/>
    <dgm:cxn modelId="{A0C71884-EEC1-4F7F-9465-8AB20AD0AC47}" type="presParOf" srcId="{5C91CA6E-065F-44E5-8B01-FF3771D8C529}" destId="{4E31C060-61F2-4328-A608-5E2DF7D1E760}" srcOrd="0" destOrd="0" presId="urn:microsoft.com/office/officeart/2005/8/layout/list1"/>
    <dgm:cxn modelId="{5257E572-0C8A-4DAF-BAFD-5C40D6A63C61}" type="presParOf" srcId="{4E31C060-61F2-4328-A608-5E2DF7D1E760}" destId="{1F48B72B-3606-47D6-B01B-DEC37CAB09D7}" srcOrd="0" destOrd="0" presId="urn:microsoft.com/office/officeart/2005/8/layout/list1"/>
    <dgm:cxn modelId="{95109062-2B23-4A80-9739-5576E9D88BF8}" type="presParOf" srcId="{4E31C060-61F2-4328-A608-5E2DF7D1E760}" destId="{A09ED25B-965F-4AE9-BBE2-B18D67EE9284}" srcOrd="1" destOrd="0" presId="urn:microsoft.com/office/officeart/2005/8/layout/list1"/>
    <dgm:cxn modelId="{76915F8F-5E9A-4DD6-AECA-0CD8A21A0655}" type="presParOf" srcId="{5C91CA6E-065F-44E5-8B01-FF3771D8C529}" destId="{F8A4C01E-DF63-4DDA-9887-D081C0A135CC}" srcOrd="1" destOrd="0" presId="urn:microsoft.com/office/officeart/2005/8/layout/list1"/>
    <dgm:cxn modelId="{7FBF56DA-BB55-4266-A8FE-A27DEE742A5A}" type="presParOf" srcId="{5C91CA6E-065F-44E5-8B01-FF3771D8C529}" destId="{2817DF6A-C8F2-41FB-89C2-17B70DD98EA1}" srcOrd="2" destOrd="0" presId="urn:microsoft.com/office/officeart/2005/8/layout/list1"/>
    <dgm:cxn modelId="{68FD332B-28F5-41D4-A9F5-08135A90E77D}" type="presParOf" srcId="{5C91CA6E-065F-44E5-8B01-FF3771D8C529}" destId="{030BAA1C-489D-403C-AC49-77028438E40E}" srcOrd="3" destOrd="0" presId="urn:microsoft.com/office/officeart/2005/8/layout/list1"/>
    <dgm:cxn modelId="{1BF4CFA5-108B-4DEE-9553-810780C29F85}" type="presParOf" srcId="{5C91CA6E-065F-44E5-8B01-FF3771D8C529}" destId="{ED3F9A43-4EFD-4C7E-9270-4FF6F733465D}" srcOrd="4" destOrd="0" presId="urn:microsoft.com/office/officeart/2005/8/layout/list1"/>
    <dgm:cxn modelId="{70868AEE-4944-4228-8ACF-F63DF245DD79}" type="presParOf" srcId="{ED3F9A43-4EFD-4C7E-9270-4FF6F733465D}" destId="{6B6141E1-BE03-4B2C-B20C-282F8050A912}" srcOrd="0" destOrd="0" presId="urn:microsoft.com/office/officeart/2005/8/layout/list1"/>
    <dgm:cxn modelId="{DBA9F4AD-ECC4-4C7A-B092-03DAFBBFC08D}" type="presParOf" srcId="{ED3F9A43-4EFD-4C7E-9270-4FF6F733465D}" destId="{6E4C4905-EA15-4502-B9E9-92BBA1ED4644}" srcOrd="1" destOrd="0" presId="urn:microsoft.com/office/officeart/2005/8/layout/list1"/>
    <dgm:cxn modelId="{67312E06-07F5-4227-9FB5-0372008FC271}" type="presParOf" srcId="{5C91CA6E-065F-44E5-8B01-FF3771D8C529}" destId="{87A04105-0873-4CBE-8B12-C33961591ABC}" srcOrd="5" destOrd="0" presId="urn:microsoft.com/office/officeart/2005/8/layout/list1"/>
    <dgm:cxn modelId="{053B8E39-27A8-4B12-A679-AFED217DA36B}" type="presParOf" srcId="{5C91CA6E-065F-44E5-8B01-FF3771D8C529}" destId="{FEE7B72A-21ED-498C-82E9-FA4BB3BF94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229BE-B324-4056-BBD0-42B270D604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6E9A6F-C0DB-4D2A-9273-4A2F9F387C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Walks begin at 10 am, October 24</a:t>
          </a:r>
          <a:endParaRPr lang="en-US" dirty="0"/>
        </a:p>
      </dgm:t>
    </dgm:pt>
    <dgm:pt modelId="{CA8709B7-46B8-496F-AD1B-01C34EDAA003}" type="parTrans" cxnId="{3B4BFB0E-7D62-450B-A784-48ED92A98685}">
      <dgm:prSet/>
      <dgm:spPr/>
      <dgm:t>
        <a:bodyPr/>
        <a:lstStyle/>
        <a:p>
          <a:endParaRPr lang="en-US"/>
        </a:p>
      </dgm:t>
    </dgm:pt>
    <dgm:pt modelId="{78A0F27D-B2FD-4048-BD3C-99561DCF5A5B}" type="sibTrans" cxnId="{3B4BFB0E-7D62-450B-A784-48ED92A98685}">
      <dgm:prSet/>
      <dgm:spPr/>
      <dgm:t>
        <a:bodyPr/>
        <a:lstStyle/>
        <a:p>
          <a:endParaRPr lang="en-US"/>
        </a:p>
      </dgm:t>
    </dgm:pt>
    <dgm:pt modelId="{0BC65CEA-A761-44D5-82C4-D0DC525DF9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Clubs design their own walk</a:t>
          </a:r>
          <a:endParaRPr lang="en-US" dirty="0"/>
        </a:p>
      </dgm:t>
    </dgm:pt>
    <dgm:pt modelId="{57C4A177-94F8-461C-BF23-36F397A02DAD}" type="parTrans" cxnId="{B92C8A81-29E1-4825-90C5-4BD9D326D85F}">
      <dgm:prSet/>
      <dgm:spPr/>
      <dgm:t>
        <a:bodyPr/>
        <a:lstStyle/>
        <a:p>
          <a:endParaRPr lang="en-US"/>
        </a:p>
      </dgm:t>
    </dgm:pt>
    <dgm:pt modelId="{59EF3B2A-ED82-4814-B8BF-484EBC9E2DB8}" type="sibTrans" cxnId="{B92C8A81-29E1-4825-90C5-4BD9D326D85F}">
      <dgm:prSet/>
      <dgm:spPr/>
      <dgm:t>
        <a:bodyPr/>
        <a:lstStyle/>
        <a:p>
          <a:endParaRPr lang="en-US"/>
        </a:p>
      </dgm:t>
    </dgm:pt>
    <dgm:pt modelId="{65CD7312-C23F-494D-BA9A-132E45D123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Distance determined by the Club</a:t>
          </a:r>
        </a:p>
      </dgm:t>
    </dgm:pt>
    <dgm:pt modelId="{BE3981AD-3CED-44AC-AE01-0D46DF5A7EE7}" type="parTrans" cxnId="{CB491E8C-2297-4674-AF22-CF1CBB423CB1}">
      <dgm:prSet/>
      <dgm:spPr/>
      <dgm:t>
        <a:bodyPr/>
        <a:lstStyle/>
        <a:p>
          <a:endParaRPr lang="en-US"/>
        </a:p>
      </dgm:t>
    </dgm:pt>
    <dgm:pt modelId="{21F24651-8868-40FF-B418-28DD70476962}" type="sibTrans" cxnId="{CB491E8C-2297-4674-AF22-CF1CBB423CB1}">
      <dgm:prSet/>
      <dgm:spPr/>
      <dgm:t>
        <a:bodyPr/>
        <a:lstStyle/>
        <a:p>
          <a:endParaRPr lang="en-US"/>
        </a:p>
      </dgm:t>
    </dgm:pt>
    <dgm:pt modelId="{2F3AA416-34CE-41EF-972C-7A366E262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5K, 1 mile, through a park, 0.5K</a:t>
          </a:r>
        </a:p>
      </dgm:t>
    </dgm:pt>
    <dgm:pt modelId="{35198E01-42B0-45DD-86D7-064EC0DC0E63}" type="parTrans" cxnId="{55594943-BEEF-4D75-803F-A54D3610A3C4}">
      <dgm:prSet/>
      <dgm:spPr/>
      <dgm:t>
        <a:bodyPr/>
        <a:lstStyle/>
        <a:p>
          <a:endParaRPr lang="en-US"/>
        </a:p>
      </dgm:t>
    </dgm:pt>
    <dgm:pt modelId="{32AE6DB4-0531-4438-8AD7-BA7CE45A4DE8}" type="sibTrans" cxnId="{55594943-BEEF-4D75-803F-A54D3610A3C4}">
      <dgm:prSet/>
      <dgm:spPr/>
      <dgm:t>
        <a:bodyPr/>
        <a:lstStyle/>
        <a:p>
          <a:endParaRPr lang="en-US"/>
        </a:p>
      </dgm:t>
    </dgm:pt>
    <dgm:pt modelId="{157E8E32-91CF-49CD-864C-1DE2B753A3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Walk for a specific amount of time (i.e., 1 hour)</a:t>
          </a:r>
        </a:p>
      </dgm:t>
    </dgm:pt>
    <dgm:pt modelId="{0EBFFC31-BD1C-4955-84EF-3C22799AC4A4}" type="parTrans" cxnId="{D609C96F-655A-45AC-BD20-538CF05A56CD}">
      <dgm:prSet/>
      <dgm:spPr/>
      <dgm:t>
        <a:bodyPr/>
        <a:lstStyle/>
        <a:p>
          <a:endParaRPr lang="en-US"/>
        </a:p>
      </dgm:t>
    </dgm:pt>
    <dgm:pt modelId="{A2817F9C-E400-4C0E-AC48-5FD743FCDC95}" type="sibTrans" cxnId="{D609C96F-655A-45AC-BD20-538CF05A56CD}">
      <dgm:prSet/>
      <dgm:spPr/>
      <dgm:t>
        <a:bodyPr/>
        <a:lstStyle/>
        <a:p>
          <a:endParaRPr lang="en-US"/>
        </a:p>
      </dgm:t>
    </dgm:pt>
    <dgm:pt modelId="{1D66ACAE-DDD6-482C-972D-D590D4F0A0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Combine with current PolioPlus fundraising events</a:t>
          </a:r>
        </a:p>
      </dgm:t>
    </dgm:pt>
    <dgm:pt modelId="{81FC5622-F999-4021-B2FC-5B6AA234AC6F}" type="parTrans" cxnId="{A20987C9-5B3C-4811-B008-4DDDAC11DF44}">
      <dgm:prSet/>
      <dgm:spPr/>
      <dgm:t>
        <a:bodyPr/>
        <a:lstStyle/>
        <a:p>
          <a:endParaRPr lang="en-US"/>
        </a:p>
      </dgm:t>
    </dgm:pt>
    <dgm:pt modelId="{F452A036-CB93-48BF-9508-BBBB7C6CB387}" type="sibTrans" cxnId="{A20987C9-5B3C-4811-B008-4DDDAC11DF44}">
      <dgm:prSet/>
      <dgm:spPr/>
      <dgm:t>
        <a:bodyPr/>
        <a:lstStyle/>
        <a:p>
          <a:endParaRPr lang="en-US"/>
        </a:p>
      </dgm:t>
    </dgm:pt>
    <dgm:pt modelId="{4B981044-FC07-4FA3-B6AE-84756EBAF28D}" type="pres">
      <dgm:prSet presAssocID="{301229BE-B324-4056-BBD0-42B270D60487}" presName="root" presStyleCnt="0">
        <dgm:presLayoutVars>
          <dgm:dir/>
          <dgm:resizeHandles val="exact"/>
        </dgm:presLayoutVars>
      </dgm:prSet>
      <dgm:spPr/>
    </dgm:pt>
    <dgm:pt modelId="{6F07E732-3884-4D9A-861C-BB7E55D11181}" type="pres">
      <dgm:prSet presAssocID="{E26E9A6F-C0DB-4D2A-9273-4A2F9F387C2F}" presName="compNode" presStyleCnt="0"/>
      <dgm:spPr/>
    </dgm:pt>
    <dgm:pt modelId="{DFF8314F-87C2-49AF-B91B-1CCE10D6EF3E}" type="pres">
      <dgm:prSet presAssocID="{E26E9A6F-C0DB-4D2A-9273-4A2F9F387C2F}" presName="bgRect" presStyleLbl="bgShp" presStyleIdx="0" presStyleCnt="5"/>
      <dgm:spPr/>
    </dgm:pt>
    <dgm:pt modelId="{86DAE795-AF33-4095-98BE-890C08115597}" type="pres">
      <dgm:prSet presAssocID="{E26E9A6F-C0DB-4D2A-9273-4A2F9F387C2F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3FC906BE-4171-4706-9539-AD0E82ECC3B6}" type="pres">
      <dgm:prSet presAssocID="{E26E9A6F-C0DB-4D2A-9273-4A2F9F387C2F}" presName="spaceRect" presStyleCnt="0"/>
      <dgm:spPr/>
    </dgm:pt>
    <dgm:pt modelId="{B0C1D169-E77F-4132-B852-41C24DB10362}" type="pres">
      <dgm:prSet presAssocID="{E26E9A6F-C0DB-4D2A-9273-4A2F9F387C2F}" presName="parTx" presStyleLbl="revTx" presStyleIdx="0" presStyleCnt="6">
        <dgm:presLayoutVars>
          <dgm:chMax val="0"/>
          <dgm:chPref val="0"/>
        </dgm:presLayoutVars>
      </dgm:prSet>
      <dgm:spPr/>
    </dgm:pt>
    <dgm:pt modelId="{DC8E492A-9040-4EC2-85DA-E4910D6BB534}" type="pres">
      <dgm:prSet presAssocID="{78A0F27D-B2FD-4048-BD3C-99561DCF5A5B}" presName="sibTrans" presStyleCnt="0"/>
      <dgm:spPr/>
    </dgm:pt>
    <dgm:pt modelId="{FD2B4123-77DC-49C8-9008-31F90EDCFAC4}" type="pres">
      <dgm:prSet presAssocID="{0BC65CEA-A761-44D5-82C4-D0DC525DF994}" presName="compNode" presStyleCnt="0"/>
      <dgm:spPr/>
    </dgm:pt>
    <dgm:pt modelId="{E5CC7547-6745-4595-8DE2-CB62D2F7A72F}" type="pres">
      <dgm:prSet presAssocID="{0BC65CEA-A761-44D5-82C4-D0DC525DF994}" presName="bgRect" presStyleLbl="bgShp" presStyleIdx="1" presStyleCnt="5"/>
      <dgm:spPr/>
    </dgm:pt>
    <dgm:pt modelId="{D9B804E0-548E-4D8E-8246-5F85FF896658}" type="pres">
      <dgm:prSet presAssocID="{0BC65CEA-A761-44D5-82C4-D0DC525DF994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21455C44-2391-4EB4-84BF-DAF56C8789B1}" type="pres">
      <dgm:prSet presAssocID="{0BC65CEA-A761-44D5-82C4-D0DC525DF994}" presName="spaceRect" presStyleCnt="0"/>
      <dgm:spPr/>
    </dgm:pt>
    <dgm:pt modelId="{1B0FA9EE-A8B1-4492-8048-E7F73428A9BA}" type="pres">
      <dgm:prSet presAssocID="{0BC65CEA-A761-44D5-82C4-D0DC525DF994}" presName="parTx" presStyleLbl="revTx" presStyleIdx="1" presStyleCnt="6">
        <dgm:presLayoutVars>
          <dgm:chMax val="0"/>
          <dgm:chPref val="0"/>
        </dgm:presLayoutVars>
      </dgm:prSet>
      <dgm:spPr/>
    </dgm:pt>
    <dgm:pt modelId="{C9EF0224-E6B9-40C9-9814-4EC7C6C8C24D}" type="pres">
      <dgm:prSet presAssocID="{59EF3B2A-ED82-4814-B8BF-484EBC9E2DB8}" presName="sibTrans" presStyleCnt="0"/>
      <dgm:spPr/>
    </dgm:pt>
    <dgm:pt modelId="{F11F29B2-B480-4AAA-8B6C-6C2AE89583AA}" type="pres">
      <dgm:prSet presAssocID="{65CD7312-C23F-494D-BA9A-132E45D1233E}" presName="compNode" presStyleCnt="0"/>
      <dgm:spPr/>
    </dgm:pt>
    <dgm:pt modelId="{ACFEC9F9-FA5B-4A24-B2CB-559240FD6EEA}" type="pres">
      <dgm:prSet presAssocID="{65CD7312-C23F-494D-BA9A-132E45D1233E}" presName="bgRect" presStyleLbl="bgShp" presStyleIdx="2" presStyleCnt="5"/>
      <dgm:spPr/>
    </dgm:pt>
    <dgm:pt modelId="{C332DC93-CC93-48E7-9ADD-79A339CBD5A3}" type="pres">
      <dgm:prSet presAssocID="{65CD7312-C23F-494D-BA9A-132E45D1233E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3B7C727A-76C7-47E0-81E4-09642C1E63A1}" type="pres">
      <dgm:prSet presAssocID="{65CD7312-C23F-494D-BA9A-132E45D1233E}" presName="spaceRect" presStyleCnt="0"/>
      <dgm:spPr/>
    </dgm:pt>
    <dgm:pt modelId="{B14498E8-7148-48CA-AF8F-9399CD2B2617}" type="pres">
      <dgm:prSet presAssocID="{65CD7312-C23F-494D-BA9A-132E45D1233E}" presName="parTx" presStyleLbl="revTx" presStyleIdx="2" presStyleCnt="6">
        <dgm:presLayoutVars>
          <dgm:chMax val="0"/>
          <dgm:chPref val="0"/>
        </dgm:presLayoutVars>
      </dgm:prSet>
      <dgm:spPr/>
    </dgm:pt>
    <dgm:pt modelId="{258A3A5F-A2CC-4032-BC62-7BD55B580A11}" type="pres">
      <dgm:prSet presAssocID="{65CD7312-C23F-494D-BA9A-132E45D1233E}" presName="desTx" presStyleLbl="revTx" presStyleIdx="3" presStyleCnt="6">
        <dgm:presLayoutVars/>
      </dgm:prSet>
      <dgm:spPr/>
    </dgm:pt>
    <dgm:pt modelId="{3B4DA7C7-382A-4740-A4C4-05D015E4253B}" type="pres">
      <dgm:prSet presAssocID="{21F24651-8868-40FF-B418-28DD70476962}" presName="sibTrans" presStyleCnt="0"/>
      <dgm:spPr/>
    </dgm:pt>
    <dgm:pt modelId="{8CC91035-F33A-4A8F-8549-5A0896826501}" type="pres">
      <dgm:prSet presAssocID="{157E8E32-91CF-49CD-864C-1DE2B753A3F3}" presName="compNode" presStyleCnt="0"/>
      <dgm:spPr/>
    </dgm:pt>
    <dgm:pt modelId="{BADE8AE6-8FEC-494D-9785-ECC94CBF68FB}" type="pres">
      <dgm:prSet presAssocID="{157E8E32-91CF-49CD-864C-1DE2B753A3F3}" presName="bgRect" presStyleLbl="bgShp" presStyleIdx="3" presStyleCnt="5"/>
      <dgm:spPr/>
    </dgm:pt>
    <dgm:pt modelId="{3840994C-B752-4FB1-8645-21C02C0BFF33}" type="pres">
      <dgm:prSet presAssocID="{157E8E32-91CF-49CD-864C-1DE2B753A3F3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9398ABE4-7F03-43BF-AD18-A740B1B39060}" type="pres">
      <dgm:prSet presAssocID="{157E8E32-91CF-49CD-864C-1DE2B753A3F3}" presName="spaceRect" presStyleCnt="0"/>
      <dgm:spPr/>
    </dgm:pt>
    <dgm:pt modelId="{6497ECF5-A00B-4FBA-BB47-AE048FB878E5}" type="pres">
      <dgm:prSet presAssocID="{157E8E32-91CF-49CD-864C-1DE2B753A3F3}" presName="parTx" presStyleLbl="revTx" presStyleIdx="4" presStyleCnt="6">
        <dgm:presLayoutVars>
          <dgm:chMax val="0"/>
          <dgm:chPref val="0"/>
        </dgm:presLayoutVars>
      </dgm:prSet>
      <dgm:spPr/>
    </dgm:pt>
    <dgm:pt modelId="{F9E80614-72CF-4C50-B71B-183B51A54C9A}" type="pres">
      <dgm:prSet presAssocID="{A2817F9C-E400-4C0E-AC48-5FD743FCDC95}" presName="sibTrans" presStyleCnt="0"/>
      <dgm:spPr/>
    </dgm:pt>
    <dgm:pt modelId="{4C53ABCB-EACC-4163-BCC1-EC274836C057}" type="pres">
      <dgm:prSet presAssocID="{1D66ACAE-DDD6-482C-972D-D590D4F0A074}" presName="compNode" presStyleCnt="0"/>
      <dgm:spPr/>
    </dgm:pt>
    <dgm:pt modelId="{FED6312D-9EAA-4DC6-A8B1-DF84046696E1}" type="pres">
      <dgm:prSet presAssocID="{1D66ACAE-DDD6-482C-972D-D590D4F0A074}" presName="bgRect" presStyleLbl="bgShp" presStyleIdx="4" presStyleCnt="5"/>
      <dgm:spPr/>
    </dgm:pt>
    <dgm:pt modelId="{CB0037EA-250B-4A8B-BD9E-27302E845A34}" type="pres">
      <dgm:prSet presAssocID="{1D66ACAE-DDD6-482C-972D-D590D4F0A074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058BC45-D739-4746-A8C9-C8A30C41591B}" type="pres">
      <dgm:prSet presAssocID="{1D66ACAE-DDD6-482C-972D-D590D4F0A074}" presName="spaceRect" presStyleCnt="0"/>
      <dgm:spPr/>
    </dgm:pt>
    <dgm:pt modelId="{B11E60FB-654A-4941-867C-29CEFDA91889}" type="pres">
      <dgm:prSet presAssocID="{1D66ACAE-DDD6-482C-972D-D590D4F0A07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B4BFB0E-7D62-450B-A784-48ED92A98685}" srcId="{301229BE-B324-4056-BBD0-42B270D60487}" destId="{E26E9A6F-C0DB-4D2A-9273-4A2F9F387C2F}" srcOrd="0" destOrd="0" parTransId="{CA8709B7-46B8-496F-AD1B-01C34EDAA003}" sibTransId="{78A0F27D-B2FD-4048-BD3C-99561DCF5A5B}"/>
    <dgm:cxn modelId="{37BE693F-FC71-409A-BB66-EBEC2F553DBC}" type="presOf" srcId="{301229BE-B324-4056-BBD0-42B270D60487}" destId="{4B981044-FC07-4FA3-B6AE-84756EBAF28D}" srcOrd="0" destOrd="0" presId="urn:microsoft.com/office/officeart/2018/2/layout/IconVerticalSolidList"/>
    <dgm:cxn modelId="{BE637462-0211-455A-AB99-DF424B5B51B7}" type="presOf" srcId="{0BC65CEA-A761-44D5-82C4-D0DC525DF994}" destId="{1B0FA9EE-A8B1-4492-8048-E7F73428A9BA}" srcOrd="0" destOrd="0" presId="urn:microsoft.com/office/officeart/2018/2/layout/IconVerticalSolidList"/>
    <dgm:cxn modelId="{55594943-BEEF-4D75-803F-A54D3610A3C4}" srcId="{65CD7312-C23F-494D-BA9A-132E45D1233E}" destId="{2F3AA416-34CE-41EF-972C-7A366E2629CB}" srcOrd="0" destOrd="0" parTransId="{35198E01-42B0-45DD-86D7-064EC0DC0E63}" sibTransId="{32AE6DB4-0531-4438-8AD7-BA7CE45A4DE8}"/>
    <dgm:cxn modelId="{D609C96F-655A-45AC-BD20-538CF05A56CD}" srcId="{301229BE-B324-4056-BBD0-42B270D60487}" destId="{157E8E32-91CF-49CD-864C-1DE2B753A3F3}" srcOrd="3" destOrd="0" parTransId="{0EBFFC31-BD1C-4955-84EF-3C22799AC4A4}" sibTransId="{A2817F9C-E400-4C0E-AC48-5FD743FCDC95}"/>
    <dgm:cxn modelId="{B92C8A81-29E1-4825-90C5-4BD9D326D85F}" srcId="{301229BE-B324-4056-BBD0-42B270D60487}" destId="{0BC65CEA-A761-44D5-82C4-D0DC525DF994}" srcOrd="1" destOrd="0" parTransId="{57C4A177-94F8-461C-BF23-36F397A02DAD}" sibTransId="{59EF3B2A-ED82-4814-B8BF-484EBC9E2DB8}"/>
    <dgm:cxn modelId="{CB491E8C-2297-4674-AF22-CF1CBB423CB1}" srcId="{301229BE-B324-4056-BBD0-42B270D60487}" destId="{65CD7312-C23F-494D-BA9A-132E45D1233E}" srcOrd="2" destOrd="0" parTransId="{BE3981AD-3CED-44AC-AE01-0D46DF5A7EE7}" sibTransId="{21F24651-8868-40FF-B418-28DD70476962}"/>
    <dgm:cxn modelId="{6A72268C-3476-4421-A879-A1EDA177304E}" type="presOf" srcId="{157E8E32-91CF-49CD-864C-1DE2B753A3F3}" destId="{6497ECF5-A00B-4FBA-BB47-AE048FB878E5}" srcOrd="0" destOrd="0" presId="urn:microsoft.com/office/officeart/2018/2/layout/IconVerticalSolidList"/>
    <dgm:cxn modelId="{EC2AB09B-6002-4EA0-8EF0-48C2DE9356D6}" type="presOf" srcId="{1D66ACAE-DDD6-482C-972D-D590D4F0A074}" destId="{B11E60FB-654A-4941-867C-29CEFDA91889}" srcOrd="0" destOrd="0" presId="urn:microsoft.com/office/officeart/2018/2/layout/IconVerticalSolidList"/>
    <dgm:cxn modelId="{AE6AC6C2-4DA2-4F83-BEF3-B8BCA227A967}" type="presOf" srcId="{E26E9A6F-C0DB-4D2A-9273-4A2F9F387C2F}" destId="{B0C1D169-E77F-4132-B852-41C24DB10362}" srcOrd="0" destOrd="0" presId="urn:microsoft.com/office/officeart/2018/2/layout/IconVerticalSolidList"/>
    <dgm:cxn modelId="{B9C22DC7-99EF-44FC-8359-7012520013BB}" type="presOf" srcId="{2F3AA416-34CE-41EF-972C-7A366E2629CB}" destId="{258A3A5F-A2CC-4032-BC62-7BD55B580A11}" srcOrd="0" destOrd="0" presId="urn:microsoft.com/office/officeart/2018/2/layout/IconVerticalSolidList"/>
    <dgm:cxn modelId="{A20987C9-5B3C-4811-B008-4DDDAC11DF44}" srcId="{301229BE-B324-4056-BBD0-42B270D60487}" destId="{1D66ACAE-DDD6-482C-972D-D590D4F0A074}" srcOrd="4" destOrd="0" parTransId="{81FC5622-F999-4021-B2FC-5B6AA234AC6F}" sibTransId="{F452A036-CB93-48BF-9508-BBBB7C6CB387}"/>
    <dgm:cxn modelId="{3FD89ADB-4679-4C18-A266-2A2AD5E0534C}" type="presOf" srcId="{65CD7312-C23F-494D-BA9A-132E45D1233E}" destId="{B14498E8-7148-48CA-AF8F-9399CD2B2617}" srcOrd="0" destOrd="0" presId="urn:microsoft.com/office/officeart/2018/2/layout/IconVerticalSolidList"/>
    <dgm:cxn modelId="{2BF11DA0-95B9-4E06-8C47-3F8C26B525D2}" type="presParOf" srcId="{4B981044-FC07-4FA3-B6AE-84756EBAF28D}" destId="{6F07E732-3884-4D9A-861C-BB7E55D11181}" srcOrd="0" destOrd="0" presId="urn:microsoft.com/office/officeart/2018/2/layout/IconVerticalSolidList"/>
    <dgm:cxn modelId="{DABEA72A-AB08-4B98-A5AA-560370A3EB71}" type="presParOf" srcId="{6F07E732-3884-4D9A-861C-BB7E55D11181}" destId="{DFF8314F-87C2-49AF-B91B-1CCE10D6EF3E}" srcOrd="0" destOrd="0" presId="urn:microsoft.com/office/officeart/2018/2/layout/IconVerticalSolidList"/>
    <dgm:cxn modelId="{DFD5899D-DF33-4357-AC54-752EC06E5E33}" type="presParOf" srcId="{6F07E732-3884-4D9A-861C-BB7E55D11181}" destId="{86DAE795-AF33-4095-98BE-890C08115597}" srcOrd="1" destOrd="0" presId="urn:microsoft.com/office/officeart/2018/2/layout/IconVerticalSolidList"/>
    <dgm:cxn modelId="{419E027E-6D60-466C-8FB8-F5508A79DC90}" type="presParOf" srcId="{6F07E732-3884-4D9A-861C-BB7E55D11181}" destId="{3FC906BE-4171-4706-9539-AD0E82ECC3B6}" srcOrd="2" destOrd="0" presId="urn:microsoft.com/office/officeart/2018/2/layout/IconVerticalSolidList"/>
    <dgm:cxn modelId="{DF12C8EC-BF9A-4460-92F6-3E159B4651CB}" type="presParOf" srcId="{6F07E732-3884-4D9A-861C-BB7E55D11181}" destId="{B0C1D169-E77F-4132-B852-41C24DB10362}" srcOrd="3" destOrd="0" presId="urn:microsoft.com/office/officeart/2018/2/layout/IconVerticalSolidList"/>
    <dgm:cxn modelId="{F26DFD73-0DEA-453F-AE09-4BE884DE7950}" type="presParOf" srcId="{4B981044-FC07-4FA3-B6AE-84756EBAF28D}" destId="{DC8E492A-9040-4EC2-85DA-E4910D6BB534}" srcOrd="1" destOrd="0" presId="urn:microsoft.com/office/officeart/2018/2/layout/IconVerticalSolidList"/>
    <dgm:cxn modelId="{BACCC570-FDFB-46FD-B244-4DEF96C43006}" type="presParOf" srcId="{4B981044-FC07-4FA3-B6AE-84756EBAF28D}" destId="{FD2B4123-77DC-49C8-9008-31F90EDCFAC4}" srcOrd="2" destOrd="0" presId="urn:microsoft.com/office/officeart/2018/2/layout/IconVerticalSolidList"/>
    <dgm:cxn modelId="{FCD9B4D6-79F3-4DC5-84FF-2C2FE5E92FDD}" type="presParOf" srcId="{FD2B4123-77DC-49C8-9008-31F90EDCFAC4}" destId="{E5CC7547-6745-4595-8DE2-CB62D2F7A72F}" srcOrd="0" destOrd="0" presId="urn:microsoft.com/office/officeart/2018/2/layout/IconVerticalSolidList"/>
    <dgm:cxn modelId="{24121611-9CBB-48A9-A138-D7832399EA67}" type="presParOf" srcId="{FD2B4123-77DC-49C8-9008-31F90EDCFAC4}" destId="{D9B804E0-548E-4D8E-8246-5F85FF896658}" srcOrd="1" destOrd="0" presId="urn:microsoft.com/office/officeart/2018/2/layout/IconVerticalSolidList"/>
    <dgm:cxn modelId="{E816E705-F612-48E1-8BA2-BA76E2EB9DBF}" type="presParOf" srcId="{FD2B4123-77DC-49C8-9008-31F90EDCFAC4}" destId="{21455C44-2391-4EB4-84BF-DAF56C8789B1}" srcOrd="2" destOrd="0" presId="urn:microsoft.com/office/officeart/2018/2/layout/IconVerticalSolidList"/>
    <dgm:cxn modelId="{E28CE96A-9C59-47F4-84A0-1296EAE30E5E}" type="presParOf" srcId="{FD2B4123-77DC-49C8-9008-31F90EDCFAC4}" destId="{1B0FA9EE-A8B1-4492-8048-E7F73428A9BA}" srcOrd="3" destOrd="0" presId="urn:microsoft.com/office/officeart/2018/2/layout/IconVerticalSolidList"/>
    <dgm:cxn modelId="{ACB40B88-1E18-4F30-BE44-CDE641675D7B}" type="presParOf" srcId="{4B981044-FC07-4FA3-B6AE-84756EBAF28D}" destId="{C9EF0224-E6B9-40C9-9814-4EC7C6C8C24D}" srcOrd="3" destOrd="0" presId="urn:microsoft.com/office/officeart/2018/2/layout/IconVerticalSolidList"/>
    <dgm:cxn modelId="{E395C58D-4181-45E2-8656-1EDE2420195A}" type="presParOf" srcId="{4B981044-FC07-4FA3-B6AE-84756EBAF28D}" destId="{F11F29B2-B480-4AAA-8B6C-6C2AE89583AA}" srcOrd="4" destOrd="0" presId="urn:microsoft.com/office/officeart/2018/2/layout/IconVerticalSolidList"/>
    <dgm:cxn modelId="{30036955-1016-4221-9A8D-1FE899CBE464}" type="presParOf" srcId="{F11F29B2-B480-4AAA-8B6C-6C2AE89583AA}" destId="{ACFEC9F9-FA5B-4A24-B2CB-559240FD6EEA}" srcOrd="0" destOrd="0" presId="urn:microsoft.com/office/officeart/2018/2/layout/IconVerticalSolidList"/>
    <dgm:cxn modelId="{C6DE2908-057D-4B9E-A790-2AEA408AD38D}" type="presParOf" srcId="{F11F29B2-B480-4AAA-8B6C-6C2AE89583AA}" destId="{C332DC93-CC93-48E7-9ADD-79A339CBD5A3}" srcOrd="1" destOrd="0" presId="urn:microsoft.com/office/officeart/2018/2/layout/IconVerticalSolidList"/>
    <dgm:cxn modelId="{8481445D-AAED-4725-9EFF-812661870887}" type="presParOf" srcId="{F11F29B2-B480-4AAA-8B6C-6C2AE89583AA}" destId="{3B7C727A-76C7-47E0-81E4-09642C1E63A1}" srcOrd="2" destOrd="0" presId="urn:microsoft.com/office/officeart/2018/2/layout/IconVerticalSolidList"/>
    <dgm:cxn modelId="{FED9BEB2-C4E8-4CAD-811A-171644B3F63E}" type="presParOf" srcId="{F11F29B2-B480-4AAA-8B6C-6C2AE89583AA}" destId="{B14498E8-7148-48CA-AF8F-9399CD2B2617}" srcOrd="3" destOrd="0" presId="urn:microsoft.com/office/officeart/2018/2/layout/IconVerticalSolidList"/>
    <dgm:cxn modelId="{D2796F2E-A583-48DC-B4BA-625ADD1CAA09}" type="presParOf" srcId="{F11F29B2-B480-4AAA-8B6C-6C2AE89583AA}" destId="{258A3A5F-A2CC-4032-BC62-7BD55B580A11}" srcOrd="4" destOrd="0" presId="urn:microsoft.com/office/officeart/2018/2/layout/IconVerticalSolidList"/>
    <dgm:cxn modelId="{6A7B7E91-8566-4C0D-A7BF-003D0FED250E}" type="presParOf" srcId="{4B981044-FC07-4FA3-B6AE-84756EBAF28D}" destId="{3B4DA7C7-382A-4740-A4C4-05D015E4253B}" srcOrd="5" destOrd="0" presId="urn:microsoft.com/office/officeart/2018/2/layout/IconVerticalSolidList"/>
    <dgm:cxn modelId="{4DF68337-BF2E-4FCC-AE56-654A2DB91E94}" type="presParOf" srcId="{4B981044-FC07-4FA3-B6AE-84756EBAF28D}" destId="{8CC91035-F33A-4A8F-8549-5A0896826501}" srcOrd="6" destOrd="0" presId="urn:microsoft.com/office/officeart/2018/2/layout/IconVerticalSolidList"/>
    <dgm:cxn modelId="{92226093-23B3-46EB-B210-41B41072586C}" type="presParOf" srcId="{8CC91035-F33A-4A8F-8549-5A0896826501}" destId="{BADE8AE6-8FEC-494D-9785-ECC94CBF68FB}" srcOrd="0" destOrd="0" presId="urn:microsoft.com/office/officeart/2018/2/layout/IconVerticalSolidList"/>
    <dgm:cxn modelId="{BF4D25BB-6207-45B8-932C-731ADE1C5F46}" type="presParOf" srcId="{8CC91035-F33A-4A8F-8549-5A0896826501}" destId="{3840994C-B752-4FB1-8645-21C02C0BFF33}" srcOrd="1" destOrd="0" presId="urn:microsoft.com/office/officeart/2018/2/layout/IconVerticalSolidList"/>
    <dgm:cxn modelId="{FFAFE10C-8EF8-4E82-8F46-A1FC018A72B3}" type="presParOf" srcId="{8CC91035-F33A-4A8F-8549-5A0896826501}" destId="{9398ABE4-7F03-43BF-AD18-A740B1B39060}" srcOrd="2" destOrd="0" presId="urn:microsoft.com/office/officeart/2018/2/layout/IconVerticalSolidList"/>
    <dgm:cxn modelId="{B685A23D-EF24-4D01-BD64-F172521983D2}" type="presParOf" srcId="{8CC91035-F33A-4A8F-8549-5A0896826501}" destId="{6497ECF5-A00B-4FBA-BB47-AE048FB878E5}" srcOrd="3" destOrd="0" presId="urn:microsoft.com/office/officeart/2018/2/layout/IconVerticalSolidList"/>
    <dgm:cxn modelId="{37E6AC0C-787D-4D1F-8762-33C920B508C3}" type="presParOf" srcId="{4B981044-FC07-4FA3-B6AE-84756EBAF28D}" destId="{F9E80614-72CF-4C50-B71B-183B51A54C9A}" srcOrd="7" destOrd="0" presId="urn:microsoft.com/office/officeart/2018/2/layout/IconVerticalSolidList"/>
    <dgm:cxn modelId="{F41259FE-4D9D-4D44-9270-FAABCFB16E2E}" type="presParOf" srcId="{4B981044-FC07-4FA3-B6AE-84756EBAF28D}" destId="{4C53ABCB-EACC-4163-BCC1-EC274836C057}" srcOrd="8" destOrd="0" presId="urn:microsoft.com/office/officeart/2018/2/layout/IconVerticalSolidList"/>
    <dgm:cxn modelId="{20213764-1C24-4F16-B17B-DB11D0B0CBA6}" type="presParOf" srcId="{4C53ABCB-EACC-4163-BCC1-EC274836C057}" destId="{FED6312D-9EAA-4DC6-A8B1-DF84046696E1}" srcOrd="0" destOrd="0" presId="urn:microsoft.com/office/officeart/2018/2/layout/IconVerticalSolidList"/>
    <dgm:cxn modelId="{78A9E033-684C-4C36-8EF4-5DE382E031A7}" type="presParOf" srcId="{4C53ABCB-EACC-4163-BCC1-EC274836C057}" destId="{CB0037EA-250B-4A8B-BD9E-27302E845A34}" srcOrd="1" destOrd="0" presId="urn:microsoft.com/office/officeart/2018/2/layout/IconVerticalSolidList"/>
    <dgm:cxn modelId="{D650AE73-233C-4C89-AB3E-D967DE865EB6}" type="presParOf" srcId="{4C53ABCB-EACC-4163-BCC1-EC274836C057}" destId="{2058BC45-D739-4746-A8C9-C8A30C41591B}" srcOrd="2" destOrd="0" presId="urn:microsoft.com/office/officeart/2018/2/layout/IconVerticalSolidList"/>
    <dgm:cxn modelId="{92237B22-39F9-45D0-A253-072D8601E0D4}" type="presParOf" srcId="{4C53ABCB-EACC-4163-BCC1-EC274836C057}" destId="{B11E60FB-654A-4941-867C-29CEFDA918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AC88E3-E9C8-446B-BB93-B68511355AE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E2992B-ED0A-4097-9023-4FC4201B5F82}">
      <dgm:prSet/>
      <dgm:spPr/>
      <dgm:t>
        <a:bodyPr/>
        <a:lstStyle/>
        <a:p>
          <a:r>
            <a:rPr lang="en-US"/>
            <a:t>Participating Clubs receive:</a:t>
          </a:r>
        </a:p>
      </dgm:t>
    </dgm:pt>
    <dgm:pt modelId="{E4BE749E-47D6-4AFB-BBBC-0A3FD04B4357}" type="parTrans" cxnId="{B417FED0-B763-42FC-BE24-A792F0627A49}">
      <dgm:prSet/>
      <dgm:spPr/>
      <dgm:t>
        <a:bodyPr/>
        <a:lstStyle/>
        <a:p>
          <a:endParaRPr lang="en-US"/>
        </a:p>
      </dgm:t>
    </dgm:pt>
    <dgm:pt modelId="{CD5CFB28-264C-4077-8A21-D5D71DEB4C8B}" type="sibTrans" cxnId="{B417FED0-B763-42FC-BE24-A792F0627A49}">
      <dgm:prSet/>
      <dgm:spPr/>
      <dgm:t>
        <a:bodyPr/>
        <a:lstStyle/>
        <a:p>
          <a:endParaRPr lang="en-US"/>
        </a:p>
      </dgm:t>
    </dgm:pt>
    <dgm:pt modelId="{17549773-F699-4D20-B02F-21F9C213EEAC}">
      <dgm:prSet/>
      <dgm:spPr/>
      <dgm:t>
        <a:bodyPr/>
        <a:lstStyle/>
        <a:p>
          <a:r>
            <a:rPr lang="en-US"/>
            <a:t>World’s Largest Polio Walk Certificate</a:t>
          </a:r>
        </a:p>
      </dgm:t>
    </dgm:pt>
    <dgm:pt modelId="{1ACAA807-FB9D-451F-9CE2-82FBC5E1F097}" type="parTrans" cxnId="{45579AEE-9E51-4248-B545-AE5D43D8FE94}">
      <dgm:prSet/>
      <dgm:spPr/>
      <dgm:t>
        <a:bodyPr/>
        <a:lstStyle/>
        <a:p>
          <a:endParaRPr lang="en-US"/>
        </a:p>
      </dgm:t>
    </dgm:pt>
    <dgm:pt modelId="{4751BB61-E3EE-49AE-A662-5941B4E7DEC1}" type="sibTrans" cxnId="{45579AEE-9E51-4248-B545-AE5D43D8FE94}">
      <dgm:prSet/>
      <dgm:spPr/>
      <dgm:t>
        <a:bodyPr/>
        <a:lstStyle/>
        <a:p>
          <a:endParaRPr lang="en-US"/>
        </a:p>
      </dgm:t>
    </dgm:pt>
    <dgm:pt modelId="{F05D88FC-60B6-4667-A497-6B6734BF6ECB}">
      <dgm:prSet/>
      <dgm:spPr/>
      <dgm:t>
        <a:bodyPr/>
        <a:lstStyle/>
        <a:p>
          <a:r>
            <a:rPr lang="en-US"/>
            <a:t>Thank you letter</a:t>
          </a:r>
        </a:p>
      </dgm:t>
    </dgm:pt>
    <dgm:pt modelId="{09CD9189-D77D-4D98-9892-87411E4884EA}" type="parTrans" cxnId="{3DB80132-FDD5-44BB-AB13-DACBFFDE1960}">
      <dgm:prSet/>
      <dgm:spPr/>
      <dgm:t>
        <a:bodyPr/>
        <a:lstStyle/>
        <a:p>
          <a:endParaRPr lang="en-US"/>
        </a:p>
      </dgm:t>
    </dgm:pt>
    <dgm:pt modelId="{EE736885-0134-404F-8CEB-FF92E0B7DED8}" type="sibTrans" cxnId="{3DB80132-FDD5-44BB-AB13-DACBFFDE1960}">
      <dgm:prSet/>
      <dgm:spPr/>
      <dgm:t>
        <a:bodyPr/>
        <a:lstStyle/>
        <a:p>
          <a:endParaRPr lang="en-US"/>
        </a:p>
      </dgm:t>
    </dgm:pt>
    <dgm:pt modelId="{49894AAC-7CB3-4C86-801B-775F435DDF4D}">
      <dgm:prSet/>
      <dgm:spPr/>
      <dgm:t>
        <a:bodyPr/>
        <a:lstStyle/>
        <a:p>
          <a:r>
            <a:rPr lang="en-US"/>
            <a:t>Awards</a:t>
          </a:r>
        </a:p>
      </dgm:t>
    </dgm:pt>
    <dgm:pt modelId="{5A508FBC-BFCE-4265-A874-551A5872D100}" type="parTrans" cxnId="{69CDD5A5-51B2-452B-8D4A-E7A8D3CCB7E5}">
      <dgm:prSet/>
      <dgm:spPr/>
      <dgm:t>
        <a:bodyPr/>
        <a:lstStyle/>
        <a:p>
          <a:endParaRPr lang="en-US"/>
        </a:p>
      </dgm:t>
    </dgm:pt>
    <dgm:pt modelId="{4C2D14E6-7B87-4707-87AB-11410AC19888}" type="sibTrans" cxnId="{69CDD5A5-51B2-452B-8D4A-E7A8D3CCB7E5}">
      <dgm:prSet/>
      <dgm:spPr/>
      <dgm:t>
        <a:bodyPr/>
        <a:lstStyle/>
        <a:p>
          <a:endParaRPr lang="en-US"/>
        </a:p>
      </dgm:t>
    </dgm:pt>
    <dgm:pt modelId="{056C27F0-CCAC-487B-8270-9AA42AC5BAEE}">
      <dgm:prSet/>
      <dgm:spPr/>
      <dgm:t>
        <a:bodyPr/>
        <a:lstStyle/>
        <a:p>
          <a:r>
            <a:rPr lang="en-US"/>
            <a:t>District raising the most $/capita </a:t>
          </a:r>
        </a:p>
      </dgm:t>
    </dgm:pt>
    <dgm:pt modelId="{23D071EA-2973-4ED6-B6F3-09E8BDC669BE}" type="parTrans" cxnId="{0C377F2B-AC78-4050-8F8E-B8F99AC2D53A}">
      <dgm:prSet/>
      <dgm:spPr/>
      <dgm:t>
        <a:bodyPr/>
        <a:lstStyle/>
        <a:p>
          <a:endParaRPr lang="en-US"/>
        </a:p>
      </dgm:t>
    </dgm:pt>
    <dgm:pt modelId="{30479F22-B997-4A98-82E5-CEF7B333D9B4}" type="sibTrans" cxnId="{0C377F2B-AC78-4050-8F8E-B8F99AC2D53A}">
      <dgm:prSet/>
      <dgm:spPr/>
      <dgm:t>
        <a:bodyPr/>
        <a:lstStyle/>
        <a:p>
          <a:endParaRPr lang="en-US"/>
        </a:p>
      </dgm:t>
    </dgm:pt>
    <dgm:pt modelId="{660596D7-1E07-4166-A171-C41879446620}">
      <dgm:prSet/>
      <dgm:spPr/>
      <dgm:t>
        <a:bodyPr/>
        <a:lstStyle/>
        <a:p>
          <a:r>
            <a:rPr lang="en-US"/>
            <a:t>District engaging the most people in the event</a:t>
          </a:r>
        </a:p>
      </dgm:t>
    </dgm:pt>
    <dgm:pt modelId="{B60BC502-B6B3-44F0-B4A7-5A9D4F019C0D}" type="parTrans" cxnId="{59D3AC2C-1928-43B3-8743-E6E991F07553}">
      <dgm:prSet/>
      <dgm:spPr/>
      <dgm:t>
        <a:bodyPr/>
        <a:lstStyle/>
        <a:p>
          <a:endParaRPr lang="en-US"/>
        </a:p>
      </dgm:t>
    </dgm:pt>
    <dgm:pt modelId="{F8DDF0DF-F648-4B79-83A9-9A7E868C6FF1}" type="sibTrans" cxnId="{59D3AC2C-1928-43B3-8743-E6E991F07553}">
      <dgm:prSet/>
      <dgm:spPr/>
      <dgm:t>
        <a:bodyPr/>
        <a:lstStyle/>
        <a:p>
          <a:endParaRPr lang="en-US"/>
        </a:p>
      </dgm:t>
    </dgm:pt>
    <dgm:pt modelId="{B8A08E8E-B334-4D9E-A5BB-E231AA1690A4}" type="pres">
      <dgm:prSet presAssocID="{39AC88E3-E9C8-446B-BB93-B68511355AE7}" presName="linear" presStyleCnt="0">
        <dgm:presLayoutVars>
          <dgm:animLvl val="lvl"/>
          <dgm:resizeHandles val="exact"/>
        </dgm:presLayoutVars>
      </dgm:prSet>
      <dgm:spPr/>
    </dgm:pt>
    <dgm:pt modelId="{D2B8FAC6-EC51-4B78-8467-83703D829654}" type="pres">
      <dgm:prSet presAssocID="{26E2992B-ED0A-4097-9023-4FC4201B5F8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F68418-0461-4214-99AA-4A24996AE7E6}" type="pres">
      <dgm:prSet presAssocID="{26E2992B-ED0A-4097-9023-4FC4201B5F82}" presName="childText" presStyleLbl="revTx" presStyleIdx="0" presStyleCnt="2">
        <dgm:presLayoutVars>
          <dgm:bulletEnabled val="1"/>
        </dgm:presLayoutVars>
      </dgm:prSet>
      <dgm:spPr/>
    </dgm:pt>
    <dgm:pt modelId="{5054BE29-C161-48E0-A345-B0F9AF26F9B5}" type="pres">
      <dgm:prSet presAssocID="{49894AAC-7CB3-4C86-801B-775F435DDF4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6B045C-5D47-4B72-9E91-B6B9E89F2D43}" type="pres">
      <dgm:prSet presAssocID="{49894AAC-7CB3-4C86-801B-775F435DDF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5B6CE1D-2161-43B1-AB56-CCE74F94213D}" type="presOf" srcId="{17549773-F699-4D20-B02F-21F9C213EEAC}" destId="{21F68418-0461-4214-99AA-4A24996AE7E6}" srcOrd="0" destOrd="0" presId="urn:microsoft.com/office/officeart/2005/8/layout/vList2"/>
    <dgm:cxn modelId="{0C377F2B-AC78-4050-8F8E-B8F99AC2D53A}" srcId="{49894AAC-7CB3-4C86-801B-775F435DDF4D}" destId="{056C27F0-CCAC-487B-8270-9AA42AC5BAEE}" srcOrd="0" destOrd="0" parTransId="{23D071EA-2973-4ED6-B6F3-09E8BDC669BE}" sibTransId="{30479F22-B997-4A98-82E5-CEF7B333D9B4}"/>
    <dgm:cxn modelId="{59D3AC2C-1928-43B3-8743-E6E991F07553}" srcId="{49894AAC-7CB3-4C86-801B-775F435DDF4D}" destId="{660596D7-1E07-4166-A171-C41879446620}" srcOrd="1" destOrd="0" parTransId="{B60BC502-B6B3-44F0-B4A7-5A9D4F019C0D}" sibTransId="{F8DDF0DF-F648-4B79-83A9-9A7E868C6FF1}"/>
    <dgm:cxn modelId="{3DB80132-FDD5-44BB-AB13-DACBFFDE1960}" srcId="{26E2992B-ED0A-4097-9023-4FC4201B5F82}" destId="{F05D88FC-60B6-4667-A497-6B6734BF6ECB}" srcOrd="1" destOrd="0" parTransId="{09CD9189-D77D-4D98-9892-87411E4884EA}" sibTransId="{EE736885-0134-404F-8CEB-FF92E0B7DED8}"/>
    <dgm:cxn modelId="{41561C91-CB93-498C-BD09-14FBBCB104ED}" type="presOf" srcId="{26E2992B-ED0A-4097-9023-4FC4201B5F82}" destId="{D2B8FAC6-EC51-4B78-8467-83703D829654}" srcOrd="0" destOrd="0" presId="urn:microsoft.com/office/officeart/2005/8/layout/vList2"/>
    <dgm:cxn modelId="{AC2DC49F-48EC-4C1E-943F-0F99401790BF}" type="presOf" srcId="{39AC88E3-E9C8-446B-BB93-B68511355AE7}" destId="{B8A08E8E-B334-4D9E-A5BB-E231AA1690A4}" srcOrd="0" destOrd="0" presId="urn:microsoft.com/office/officeart/2005/8/layout/vList2"/>
    <dgm:cxn modelId="{69CDD5A5-51B2-452B-8D4A-E7A8D3CCB7E5}" srcId="{39AC88E3-E9C8-446B-BB93-B68511355AE7}" destId="{49894AAC-7CB3-4C86-801B-775F435DDF4D}" srcOrd="1" destOrd="0" parTransId="{5A508FBC-BFCE-4265-A874-551A5872D100}" sibTransId="{4C2D14E6-7B87-4707-87AB-11410AC19888}"/>
    <dgm:cxn modelId="{B417FED0-B763-42FC-BE24-A792F0627A49}" srcId="{39AC88E3-E9C8-446B-BB93-B68511355AE7}" destId="{26E2992B-ED0A-4097-9023-4FC4201B5F82}" srcOrd="0" destOrd="0" parTransId="{E4BE749E-47D6-4AFB-BBBC-0A3FD04B4357}" sibTransId="{CD5CFB28-264C-4077-8A21-D5D71DEB4C8B}"/>
    <dgm:cxn modelId="{F829B9D6-85C5-43A4-838F-BB8E73C2A3FB}" type="presOf" srcId="{49894AAC-7CB3-4C86-801B-775F435DDF4D}" destId="{5054BE29-C161-48E0-A345-B0F9AF26F9B5}" srcOrd="0" destOrd="0" presId="urn:microsoft.com/office/officeart/2005/8/layout/vList2"/>
    <dgm:cxn modelId="{BBDDA4E0-BE9D-4000-AA13-B7512DCCB11C}" type="presOf" srcId="{056C27F0-CCAC-487B-8270-9AA42AC5BAEE}" destId="{D66B045C-5D47-4B72-9E91-B6B9E89F2D43}" srcOrd="0" destOrd="0" presId="urn:microsoft.com/office/officeart/2005/8/layout/vList2"/>
    <dgm:cxn modelId="{737D60E3-69F6-4E64-8424-8F0611A2B8B9}" type="presOf" srcId="{F05D88FC-60B6-4667-A497-6B6734BF6ECB}" destId="{21F68418-0461-4214-99AA-4A24996AE7E6}" srcOrd="0" destOrd="1" presId="urn:microsoft.com/office/officeart/2005/8/layout/vList2"/>
    <dgm:cxn modelId="{45579AEE-9E51-4248-B545-AE5D43D8FE94}" srcId="{26E2992B-ED0A-4097-9023-4FC4201B5F82}" destId="{17549773-F699-4D20-B02F-21F9C213EEAC}" srcOrd="0" destOrd="0" parTransId="{1ACAA807-FB9D-451F-9CE2-82FBC5E1F097}" sibTransId="{4751BB61-E3EE-49AE-A662-5941B4E7DEC1}"/>
    <dgm:cxn modelId="{CFE52EF5-25A4-406B-9C29-E149E7EE83A7}" type="presOf" srcId="{660596D7-1E07-4166-A171-C41879446620}" destId="{D66B045C-5D47-4B72-9E91-B6B9E89F2D43}" srcOrd="0" destOrd="1" presId="urn:microsoft.com/office/officeart/2005/8/layout/vList2"/>
    <dgm:cxn modelId="{7ADFE1CF-8138-4986-808E-49CD618B3B5C}" type="presParOf" srcId="{B8A08E8E-B334-4D9E-A5BB-E231AA1690A4}" destId="{D2B8FAC6-EC51-4B78-8467-83703D829654}" srcOrd="0" destOrd="0" presId="urn:microsoft.com/office/officeart/2005/8/layout/vList2"/>
    <dgm:cxn modelId="{7657AA54-548D-4F67-8779-95FC6B30A98E}" type="presParOf" srcId="{B8A08E8E-B334-4D9E-A5BB-E231AA1690A4}" destId="{21F68418-0461-4214-99AA-4A24996AE7E6}" srcOrd="1" destOrd="0" presId="urn:microsoft.com/office/officeart/2005/8/layout/vList2"/>
    <dgm:cxn modelId="{05222BD7-26AA-43E9-96B7-BFC67F7CC5F1}" type="presParOf" srcId="{B8A08E8E-B334-4D9E-A5BB-E231AA1690A4}" destId="{5054BE29-C161-48E0-A345-B0F9AF26F9B5}" srcOrd="2" destOrd="0" presId="urn:microsoft.com/office/officeart/2005/8/layout/vList2"/>
    <dgm:cxn modelId="{02CE3FEE-C316-4779-BF38-ACECD5659438}" type="presParOf" srcId="{B8A08E8E-B334-4D9E-A5BB-E231AA1690A4}" destId="{D66B045C-5D47-4B72-9E91-B6B9E89F2D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9C14C6-2758-4E16-9767-99D279B8AA34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A883FB4-D9B4-4487-BAE6-7D4329EB65E0}">
      <dgm:prSet/>
      <dgm:spPr/>
      <dgm:t>
        <a:bodyPr/>
        <a:lstStyle/>
        <a:p>
          <a:r>
            <a:rPr lang="en-US"/>
            <a:t>Designate</a:t>
          </a:r>
        </a:p>
      </dgm:t>
    </dgm:pt>
    <dgm:pt modelId="{96B16036-B961-4FBA-9B15-CFE62356444C}" type="parTrans" cxnId="{E111A02E-D780-4BAA-8E81-F67E6FF483FA}">
      <dgm:prSet/>
      <dgm:spPr/>
      <dgm:t>
        <a:bodyPr/>
        <a:lstStyle/>
        <a:p>
          <a:endParaRPr lang="en-US"/>
        </a:p>
      </dgm:t>
    </dgm:pt>
    <dgm:pt modelId="{46CF4F4B-7DBA-45E9-BCC5-2E0D82A5BD40}" type="sibTrans" cxnId="{E111A02E-D780-4BAA-8E81-F67E6FF483FA}">
      <dgm:prSet/>
      <dgm:spPr/>
      <dgm:t>
        <a:bodyPr/>
        <a:lstStyle/>
        <a:p>
          <a:endParaRPr lang="en-US"/>
        </a:p>
      </dgm:t>
    </dgm:pt>
    <dgm:pt modelId="{3DD7C651-1002-4BF2-86DD-62E41A660D40}">
      <dgm:prSet/>
      <dgm:spPr/>
      <dgm:t>
        <a:bodyPr/>
        <a:lstStyle/>
        <a:p>
          <a:r>
            <a:rPr lang="en-US"/>
            <a:t>Designate Club Walk Champion</a:t>
          </a:r>
        </a:p>
      </dgm:t>
    </dgm:pt>
    <dgm:pt modelId="{E34B8601-D5D8-44DC-8C8F-7921C74AA7DF}" type="parTrans" cxnId="{A17B58FB-BE90-4CC0-90E7-4C95559EF0FB}">
      <dgm:prSet/>
      <dgm:spPr/>
      <dgm:t>
        <a:bodyPr/>
        <a:lstStyle/>
        <a:p>
          <a:endParaRPr lang="en-US"/>
        </a:p>
      </dgm:t>
    </dgm:pt>
    <dgm:pt modelId="{9637F976-03FB-408F-9C30-0F66E1D4C066}" type="sibTrans" cxnId="{A17B58FB-BE90-4CC0-90E7-4C95559EF0FB}">
      <dgm:prSet/>
      <dgm:spPr/>
      <dgm:t>
        <a:bodyPr/>
        <a:lstStyle/>
        <a:p>
          <a:endParaRPr lang="en-US"/>
        </a:p>
      </dgm:t>
    </dgm:pt>
    <dgm:pt modelId="{B3055E77-EEE2-49EA-A673-E8609D8035A0}">
      <dgm:prSet/>
      <dgm:spPr/>
      <dgm:t>
        <a:bodyPr/>
        <a:lstStyle/>
        <a:p>
          <a:r>
            <a:rPr lang="en-US"/>
            <a:t>Attend coordination meetings via zoom</a:t>
          </a:r>
        </a:p>
      </dgm:t>
    </dgm:pt>
    <dgm:pt modelId="{02717153-142B-4B70-B869-98BC4A666FDA}" type="parTrans" cxnId="{C4654FB8-0AF8-4D5E-BF8C-C1F657E057CE}">
      <dgm:prSet/>
      <dgm:spPr/>
      <dgm:t>
        <a:bodyPr/>
        <a:lstStyle/>
        <a:p>
          <a:endParaRPr lang="en-US"/>
        </a:p>
      </dgm:t>
    </dgm:pt>
    <dgm:pt modelId="{B793F6A1-9E6C-4DE6-8922-5F7782D8386F}" type="sibTrans" cxnId="{C4654FB8-0AF8-4D5E-BF8C-C1F657E057CE}">
      <dgm:prSet/>
      <dgm:spPr/>
      <dgm:t>
        <a:bodyPr/>
        <a:lstStyle/>
        <a:p>
          <a:endParaRPr lang="en-US"/>
        </a:p>
      </dgm:t>
    </dgm:pt>
    <dgm:pt modelId="{51174AEF-6F17-4500-8B14-57A87A492752}">
      <dgm:prSet/>
      <dgm:spPr/>
      <dgm:t>
        <a:bodyPr/>
        <a:lstStyle/>
        <a:p>
          <a:r>
            <a:rPr lang="en-US"/>
            <a:t>Keep Club informed of events </a:t>
          </a:r>
        </a:p>
      </dgm:t>
    </dgm:pt>
    <dgm:pt modelId="{90B65B19-10FC-4B50-9A06-2B560803DD8B}" type="parTrans" cxnId="{EBCE3FDB-EC7C-41C6-A959-7A2D22867813}">
      <dgm:prSet/>
      <dgm:spPr/>
      <dgm:t>
        <a:bodyPr/>
        <a:lstStyle/>
        <a:p>
          <a:endParaRPr lang="en-US"/>
        </a:p>
      </dgm:t>
    </dgm:pt>
    <dgm:pt modelId="{E8E132AF-D05A-4B90-88E8-ECBFE4F9469E}" type="sibTrans" cxnId="{EBCE3FDB-EC7C-41C6-A959-7A2D22867813}">
      <dgm:prSet/>
      <dgm:spPr/>
      <dgm:t>
        <a:bodyPr/>
        <a:lstStyle/>
        <a:p>
          <a:endParaRPr lang="en-US"/>
        </a:p>
      </dgm:t>
    </dgm:pt>
    <dgm:pt modelId="{F362917B-C869-4B2E-8D17-36683EDCBC37}">
      <dgm:prSet/>
      <dgm:spPr/>
      <dgm:t>
        <a:bodyPr/>
        <a:lstStyle/>
        <a:p>
          <a:r>
            <a:rPr lang="en-US"/>
            <a:t>Monitor and respond to emails from District Walk Champions (that’s us)</a:t>
          </a:r>
        </a:p>
      </dgm:t>
    </dgm:pt>
    <dgm:pt modelId="{DCE83E82-A296-4E04-BEDF-7D305791F68A}" type="parTrans" cxnId="{DB874D77-2886-46B0-A7E2-9A8B5BECCE77}">
      <dgm:prSet/>
      <dgm:spPr/>
      <dgm:t>
        <a:bodyPr/>
        <a:lstStyle/>
        <a:p>
          <a:endParaRPr lang="en-US"/>
        </a:p>
      </dgm:t>
    </dgm:pt>
    <dgm:pt modelId="{09D9B944-90BE-44B6-9831-85C17D292DF4}" type="sibTrans" cxnId="{DB874D77-2886-46B0-A7E2-9A8B5BECCE77}">
      <dgm:prSet/>
      <dgm:spPr/>
      <dgm:t>
        <a:bodyPr/>
        <a:lstStyle/>
        <a:p>
          <a:endParaRPr lang="en-US"/>
        </a:p>
      </dgm:t>
    </dgm:pt>
    <dgm:pt modelId="{E1D20743-271B-48E9-A732-520FF99C9225}">
      <dgm:prSet/>
      <dgm:spPr/>
      <dgm:t>
        <a:bodyPr/>
        <a:lstStyle/>
        <a:p>
          <a:r>
            <a:rPr lang="en-US"/>
            <a:t>Promote</a:t>
          </a:r>
        </a:p>
      </dgm:t>
    </dgm:pt>
    <dgm:pt modelId="{E6CB429E-459C-4331-9D4D-DE901B2278E6}" type="parTrans" cxnId="{D45EC1E2-0183-4E31-B5E1-DB0D9D8F1495}">
      <dgm:prSet/>
      <dgm:spPr/>
      <dgm:t>
        <a:bodyPr/>
        <a:lstStyle/>
        <a:p>
          <a:endParaRPr lang="en-US"/>
        </a:p>
      </dgm:t>
    </dgm:pt>
    <dgm:pt modelId="{EAF356B5-D2C4-40A0-B1BD-1A695F3325EC}" type="sibTrans" cxnId="{D45EC1E2-0183-4E31-B5E1-DB0D9D8F1495}">
      <dgm:prSet/>
      <dgm:spPr/>
      <dgm:t>
        <a:bodyPr/>
        <a:lstStyle/>
        <a:p>
          <a:endParaRPr lang="en-US"/>
        </a:p>
      </dgm:t>
    </dgm:pt>
    <dgm:pt modelId="{22E0EBA9-C6A0-470D-8B30-306B77C1D7A8}">
      <dgm:prSet/>
      <dgm:spPr/>
      <dgm:t>
        <a:bodyPr/>
        <a:lstStyle/>
        <a:p>
          <a:r>
            <a:rPr lang="en-US"/>
            <a:t>Promote the walk</a:t>
          </a:r>
        </a:p>
      </dgm:t>
    </dgm:pt>
    <dgm:pt modelId="{56014962-0015-40BD-8174-C0449E0D86ED}" type="parTrans" cxnId="{7025E7A6-9427-4A50-8782-1E269E6ADB79}">
      <dgm:prSet/>
      <dgm:spPr/>
      <dgm:t>
        <a:bodyPr/>
        <a:lstStyle/>
        <a:p>
          <a:endParaRPr lang="en-US"/>
        </a:p>
      </dgm:t>
    </dgm:pt>
    <dgm:pt modelId="{1D53B17E-C40E-4B51-A0DF-DE6B2EE535C1}" type="sibTrans" cxnId="{7025E7A6-9427-4A50-8782-1E269E6ADB79}">
      <dgm:prSet/>
      <dgm:spPr/>
      <dgm:t>
        <a:bodyPr/>
        <a:lstStyle/>
        <a:p>
          <a:endParaRPr lang="en-US"/>
        </a:p>
      </dgm:t>
    </dgm:pt>
    <dgm:pt modelId="{D006ACE3-0AFB-4735-A423-84B9CE36190A}">
      <dgm:prSet/>
      <dgm:spPr/>
      <dgm:t>
        <a:bodyPr/>
        <a:lstStyle/>
        <a:p>
          <a:r>
            <a:rPr lang="en-US"/>
            <a:t>To your members</a:t>
          </a:r>
        </a:p>
      </dgm:t>
    </dgm:pt>
    <dgm:pt modelId="{1747E181-8AB9-4A01-A84F-ADA42A7043C7}" type="parTrans" cxnId="{48412495-D28D-4466-A368-4BD09F6BD3FC}">
      <dgm:prSet/>
      <dgm:spPr/>
      <dgm:t>
        <a:bodyPr/>
        <a:lstStyle/>
        <a:p>
          <a:endParaRPr lang="en-US"/>
        </a:p>
      </dgm:t>
    </dgm:pt>
    <dgm:pt modelId="{F061069E-A57E-4213-990D-D1165D68CDC8}" type="sibTrans" cxnId="{48412495-D28D-4466-A368-4BD09F6BD3FC}">
      <dgm:prSet/>
      <dgm:spPr/>
      <dgm:t>
        <a:bodyPr/>
        <a:lstStyle/>
        <a:p>
          <a:endParaRPr lang="en-US"/>
        </a:p>
      </dgm:t>
    </dgm:pt>
    <dgm:pt modelId="{9938F7F8-6869-4BCB-9FE5-A8A9181B2499}">
      <dgm:prSet/>
      <dgm:spPr/>
      <dgm:t>
        <a:bodyPr/>
        <a:lstStyle/>
        <a:p>
          <a:r>
            <a:rPr lang="en-US"/>
            <a:t>To the community</a:t>
          </a:r>
        </a:p>
      </dgm:t>
    </dgm:pt>
    <dgm:pt modelId="{B3F4CF9A-5C1E-4945-93F1-0CF2222D95A0}" type="parTrans" cxnId="{FCBC51C0-733F-4914-B326-D63B45EEC432}">
      <dgm:prSet/>
      <dgm:spPr/>
      <dgm:t>
        <a:bodyPr/>
        <a:lstStyle/>
        <a:p>
          <a:endParaRPr lang="en-US"/>
        </a:p>
      </dgm:t>
    </dgm:pt>
    <dgm:pt modelId="{019B3326-0E4E-4CB8-A48F-9892EE3B409C}" type="sibTrans" cxnId="{FCBC51C0-733F-4914-B326-D63B45EEC432}">
      <dgm:prSet/>
      <dgm:spPr/>
      <dgm:t>
        <a:bodyPr/>
        <a:lstStyle/>
        <a:p>
          <a:endParaRPr lang="en-US"/>
        </a:p>
      </dgm:t>
    </dgm:pt>
    <dgm:pt modelId="{6C0756B4-1A11-4E68-9044-058DDF62865B}">
      <dgm:prSet/>
      <dgm:spPr/>
      <dgm:t>
        <a:bodyPr/>
        <a:lstStyle/>
        <a:p>
          <a:r>
            <a:rPr lang="en-US"/>
            <a:t>Use provided materials</a:t>
          </a:r>
        </a:p>
      </dgm:t>
    </dgm:pt>
    <dgm:pt modelId="{F39A1DC8-1F51-4AB0-9399-36863589AECE}" type="parTrans" cxnId="{0759EAAD-258C-4348-AEE7-A3BE7C42690D}">
      <dgm:prSet/>
      <dgm:spPr/>
      <dgm:t>
        <a:bodyPr/>
        <a:lstStyle/>
        <a:p>
          <a:endParaRPr lang="en-US"/>
        </a:p>
      </dgm:t>
    </dgm:pt>
    <dgm:pt modelId="{E76B277C-ECB5-4AD1-9638-F47E164BE9B1}" type="sibTrans" cxnId="{0759EAAD-258C-4348-AEE7-A3BE7C42690D}">
      <dgm:prSet/>
      <dgm:spPr/>
      <dgm:t>
        <a:bodyPr/>
        <a:lstStyle/>
        <a:p>
          <a:endParaRPr lang="en-US"/>
        </a:p>
      </dgm:t>
    </dgm:pt>
    <dgm:pt modelId="{CEC63A67-F1DD-425A-BEA8-73F6F603099E}">
      <dgm:prSet/>
      <dgm:spPr/>
      <dgm:t>
        <a:bodyPr/>
        <a:lstStyle/>
        <a:p>
          <a:r>
            <a:rPr lang="en-US"/>
            <a:t>Track</a:t>
          </a:r>
        </a:p>
      </dgm:t>
    </dgm:pt>
    <dgm:pt modelId="{7464C6B2-4F09-46E5-B859-FD70A107C6AA}" type="parTrans" cxnId="{55E49FCD-D752-4AF1-84EF-B1BF894BF20F}">
      <dgm:prSet/>
      <dgm:spPr/>
      <dgm:t>
        <a:bodyPr/>
        <a:lstStyle/>
        <a:p>
          <a:endParaRPr lang="en-US"/>
        </a:p>
      </dgm:t>
    </dgm:pt>
    <dgm:pt modelId="{B1EE96AF-1826-4E16-AC18-C4EC1D7C6501}" type="sibTrans" cxnId="{55E49FCD-D752-4AF1-84EF-B1BF894BF20F}">
      <dgm:prSet/>
      <dgm:spPr/>
      <dgm:t>
        <a:bodyPr/>
        <a:lstStyle/>
        <a:p>
          <a:endParaRPr lang="en-US"/>
        </a:p>
      </dgm:t>
    </dgm:pt>
    <dgm:pt modelId="{E746D616-7696-46A1-9532-82DCE1218E82}">
      <dgm:prSet/>
      <dgm:spPr/>
      <dgm:t>
        <a:bodyPr/>
        <a:lstStyle/>
        <a:p>
          <a:r>
            <a:rPr lang="en-US"/>
            <a:t>Track fundraising  &amp; participation</a:t>
          </a:r>
        </a:p>
      </dgm:t>
    </dgm:pt>
    <dgm:pt modelId="{ADD33B0D-4516-40F5-9A94-21426B607FCB}" type="parTrans" cxnId="{326B09AC-7017-4393-8F67-9A5CBB4593C1}">
      <dgm:prSet/>
      <dgm:spPr/>
      <dgm:t>
        <a:bodyPr/>
        <a:lstStyle/>
        <a:p>
          <a:endParaRPr lang="en-US"/>
        </a:p>
      </dgm:t>
    </dgm:pt>
    <dgm:pt modelId="{A62C3B29-5827-477A-853F-E7520474E503}" type="sibTrans" cxnId="{326B09AC-7017-4393-8F67-9A5CBB4593C1}">
      <dgm:prSet/>
      <dgm:spPr/>
      <dgm:t>
        <a:bodyPr/>
        <a:lstStyle/>
        <a:p>
          <a:endParaRPr lang="en-US"/>
        </a:p>
      </dgm:t>
    </dgm:pt>
    <dgm:pt modelId="{FA11E151-5F05-45BC-B778-6C397169E5B1}">
      <dgm:prSet/>
      <dgm:spPr/>
      <dgm:t>
        <a:bodyPr/>
        <a:lstStyle/>
        <a:p>
          <a:r>
            <a:rPr lang="en-US"/>
            <a:t>Info for reporting provided before walk</a:t>
          </a:r>
        </a:p>
      </dgm:t>
    </dgm:pt>
    <dgm:pt modelId="{6F93DD57-2C8D-4CE3-A8C2-9A2E0DE71A3F}" type="parTrans" cxnId="{C5B278D2-D584-4C6A-94FD-5142AEF921D7}">
      <dgm:prSet/>
      <dgm:spPr/>
      <dgm:t>
        <a:bodyPr/>
        <a:lstStyle/>
        <a:p>
          <a:endParaRPr lang="en-US"/>
        </a:p>
      </dgm:t>
    </dgm:pt>
    <dgm:pt modelId="{9D847D6B-0EA8-4CFC-BB35-57600214208C}" type="sibTrans" cxnId="{C5B278D2-D584-4C6A-94FD-5142AEF921D7}">
      <dgm:prSet/>
      <dgm:spPr/>
      <dgm:t>
        <a:bodyPr/>
        <a:lstStyle/>
        <a:p>
          <a:endParaRPr lang="en-US"/>
        </a:p>
      </dgm:t>
    </dgm:pt>
    <dgm:pt modelId="{E611C05E-F74C-4103-8CB5-1A9C9149C1B1}">
      <dgm:prSet/>
      <dgm:spPr/>
      <dgm:t>
        <a:bodyPr/>
        <a:lstStyle/>
        <a:p>
          <a:r>
            <a:rPr lang="en-US"/>
            <a:t>Submit</a:t>
          </a:r>
        </a:p>
      </dgm:t>
    </dgm:pt>
    <dgm:pt modelId="{7B33CB64-0B15-48C4-91C8-BB88461789FC}" type="parTrans" cxnId="{B41F66AE-D419-4DD3-976E-AC37A43ECEEB}">
      <dgm:prSet/>
      <dgm:spPr/>
      <dgm:t>
        <a:bodyPr/>
        <a:lstStyle/>
        <a:p>
          <a:endParaRPr lang="en-US"/>
        </a:p>
      </dgm:t>
    </dgm:pt>
    <dgm:pt modelId="{E7272F4A-CCBC-444C-A738-C7FC430ED0C0}" type="sibTrans" cxnId="{B41F66AE-D419-4DD3-976E-AC37A43ECEEB}">
      <dgm:prSet/>
      <dgm:spPr/>
      <dgm:t>
        <a:bodyPr/>
        <a:lstStyle/>
        <a:p>
          <a:endParaRPr lang="en-US"/>
        </a:p>
      </dgm:t>
    </dgm:pt>
    <dgm:pt modelId="{4DED1403-5CC9-4478-91B5-577F7BD0BD6F}">
      <dgm:prSet/>
      <dgm:spPr/>
      <dgm:t>
        <a:bodyPr/>
        <a:lstStyle/>
        <a:p>
          <a:r>
            <a:rPr lang="en-US"/>
            <a:t>Submit post-event results</a:t>
          </a:r>
        </a:p>
      </dgm:t>
    </dgm:pt>
    <dgm:pt modelId="{E50BF087-C9C8-4321-8F34-D9F14768DFA8}" type="parTrans" cxnId="{352A2286-7180-4192-9E18-6205E1DE781B}">
      <dgm:prSet/>
      <dgm:spPr/>
      <dgm:t>
        <a:bodyPr/>
        <a:lstStyle/>
        <a:p>
          <a:endParaRPr lang="en-US"/>
        </a:p>
      </dgm:t>
    </dgm:pt>
    <dgm:pt modelId="{E581EB57-4CA2-4C28-B145-A47470BC9F61}" type="sibTrans" cxnId="{352A2286-7180-4192-9E18-6205E1DE781B}">
      <dgm:prSet/>
      <dgm:spPr/>
      <dgm:t>
        <a:bodyPr/>
        <a:lstStyle/>
        <a:p>
          <a:endParaRPr lang="en-US"/>
        </a:p>
      </dgm:t>
    </dgm:pt>
    <dgm:pt modelId="{FDAB83D1-D2CA-4D00-9F14-9FA40E5F6D98}">
      <dgm:prSet/>
      <dgm:spPr/>
      <dgm:t>
        <a:bodyPr/>
        <a:lstStyle/>
        <a:p>
          <a:r>
            <a:rPr lang="en-US"/>
            <a:t>Reporting Form Provided</a:t>
          </a:r>
        </a:p>
      </dgm:t>
    </dgm:pt>
    <dgm:pt modelId="{C9F986BC-5F7D-4A08-8DA9-899D24F728C0}" type="parTrans" cxnId="{46A5144C-D8E3-4763-BF81-A3799AEDA88B}">
      <dgm:prSet/>
      <dgm:spPr/>
      <dgm:t>
        <a:bodyPr/>
        <a:lstStyle/>
        <a:p>
          <a:endParaRPr lang="en-US"/>
        </a:p>
      </dgm:t>
    </dgm:pt>
    <dgm:pt modelId="{79A6DC85-A6F3-4F2B-ACC7-FF1387CB7343}" type="sibTrans" cxnId="{46A5144C-D8E3-4763-BF81-A3799AEDA88B}">
      <dgm:prSet/>
      <dgm:spPr/>
      <dgm:t>
        <a:bodyPr/>
        <a:lstStyle/>
        <a:p>
          <a:endParaRPr lang="en-US"/>
        </a:p>
      </dgm:t>
    </dgm:pt>
    <dgm:pt modelId="{BB3D9F8D-A3CB-4DF3-B489-C66658AC866D}">
      <dgm:prSet/>
      <dgm:spPr/>
      <dgm:t>
        <a:bodyPr/>
        <a:lstStyle/>
        <a:p>
          <a:r>
            <a:rPr lang="en-US"/>
            <a:t>Due 1 week post walk</a:t>
          </a:r>
        </a:p>
      </dgm:t>
    </dgm:pt>
    <dgm:pt modelId="{338D7605-7507-4501-910B-705CBB41F33A}" type="parTrans" cxnId="{DEC50B1C-D8AC-48DD-9B59-EBA0E511FD82}">
      <dgm:prSet/>
      <dgm:spPr/>
      <dgm:t>
        <a:bodyPr/>
        <a:lstStyle/>
        <a:p>
          <a:endParaRPr lang="en-US"/>
        </a:p>
      </dgm:t>
    </dgm:pt>
    <dgm:pt modelId="{0CB6483F-691C-4881-A620-E7EB4E9EB0FE}" type="sibTrans" cxnId="{DEC50B1C-D8AC-48DD-9B59-EBA0E511FD82}">
      <dgm:prSet/>
      <dgm:spPr/>
      <dgm:t>
        <a:bodyPr/>
        <a:lstStyle/>
        <a:p>
          <a:endParaRPr lang="en-US"/>
        </a:p>
      </dgm:t>
    </dgm:pt>
    <dgm:pt modelId="{C0AF1CE2-2963-4D05-9717-2B70429AE88D}" type="pres">
      <dgm:prSet presAssocID="{4E9C14C6-2758-4E16-9767-99D279B8AA34}" presName="Name0" presStyleCnt="0">
        <dgm:presLayoutVars>
          <dgm:dir/>
          <dgm:animLvl val="lvl"/>
          <dgm:resizeHandles val="exact"/>
        </dgm:presLayoutVars>
      </dgm:prSet>
      <dgm:spPr/>
    </dgm:pt>
    <dgm:pt modelId="{A0973BF5-4F77-4733-A819-417240F00C86}" type="pres">
      <dgm:prSet presAssocID="{AA883FB4-D9B4-4487-BAE6-7D4329EB65E0}" presName="composite" presStyleCnt="0"/>
      <dgm:spPr/>
    </dgm:pt>
    <dgm:pt modelId="{BF098006-5021-4BCE-B60E-62A6255BBCB4}" type="pres">
      <dgm:prSet presAssocID="{AA883FB4-D9B4-4487-BAE6-7D4329EB65E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616CE08-4F1A-4835-9A9C-6098E780B177}" type="pres">
      <dgm:prSet presAssocID="{AA883FB4-D9B4-4487-BAE6-7D4329EB65E0}" presName="desTx" presStyleLbl="alignAccFollowNode1" presStyleIdx="0" presStyleCnt="4">
        <dgm:presLayoutVars>
          <dgm:bulletEnabled val="1"/>
        </dgm:presLayoutVars>
      </dgm:prSet>
      <dgm:spPr/>
    </dgm:pt>
    <dgm:pt modelId="{2581CBB4-8C17-44C4-85AD-46CC32549D27}" type="pres">
      <dgm:prSet presAssocID="{46CF4F4B-7DBA-45E9-BCC5-2E0D82A5BD40}" presName="space" presStyleCnt="0"/>
      <dgm:spPr/>
    </dgm:pt>
    <dgm:pt modelId="{A596113B-6B6C-4027-ACCB-55D69930732F}" type="pres">
      <dgm:prSet presAssocID="{E1D20743-271B-48E9-A732-520FF99C9225}" presName="composite" presStyleCnt="0"/>
      <dgm:spPr/>
    </dgm:pt>
    <dgm:pt modelId="{5467969B-813F-43AE-9F67-D2231FD07688}" type="pres">
      <dgm:prSet presAssocID="{E1D20743-271B-48E9-A732-520FF99C922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503DE40-7EE3-4658-8807-51FB544E3372}" type="pres">
      <dgm:prSet presAssocID="{E1D20743-271B-48E9-A732-520FF99C9225}" presName="desTx" presStyleLbl="alignAccFollowNode1" presStyleIdx="1" presStyleCnt="4">
        <dgm:presLayoutVars>
          <dgm:bulletEnabled val="1"/>
        </dgm:presLayoutVars>
      </dgm:prSet>
      <dgm:spPr/>
    </dgm:pt>
    <dgm:pt modelId="{E4BB1825-C5FF-412A-ACDC-C53B691C1B91}" type="pres">
      <dgm:prSet presAssocID="{EAF356B5-D2C4-40A0-B1BD-1A695F3325EC}" presName="space" presStyleCnt="0"/>
      <dgm:spPr/>
    </dgm:pt>
    <dgm:pt modelId="{E6FFDCE4-DE79-49E4-8177-299C1011F1C9}" type="pres">
      <dgm:prSet presAssocID="{CEC63A67-F1DD-425A-BEA8-73F6F603099E}" presName="composite" presStyleCnt="0"/>
      <dgm:spPr/>
    </dgm:pt>
    <dgm:pt modelId="{B32F0F84-35D0-44B7-878D-1F74664A4139}" type="pres">
      <dgm:prSet presAssocID="{CEC63A67-F1DD-425A-BEA8-73F6F603099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240A614-034D-4ED6-A997-4F5B74EE4F22}" type="pres">
      <dgm:prSet presAssocID="{CEC63A67-F1DD-425A-BEA8-73F6F603099E}" presName="desTx" presStyleLbl="alignAccFollowNode1" presStyleIdx="2" presStyleCnt="4">
        <dgm:presLayoutVars>
          <dgm:bulletEnabled val="1"/>
        </dgm:presLayoutVars>
      </dgm:prSet>
      <dgm:spPr/>
    </dgm:pt>
    <dgm:pt modelId="{0697A489-38B5-4C3B-862C-8E8104098ECA}" type="pres">
      <dgm:prSet presAssocID="{B1EE96AF-1826-4E16-AC18-C4EC1D7C6501}" presName="space" presStyleCnt="0"/>
      <dgm:spPr/>
    </dgm:pt>
    <dgm:pt modelId="{ABFB3B4C-62BF-4AF7-A732-16A9BF906CE8}" type="pres">
      <dgm:prSet presAssocID="{E611C05E-F74C-4103-8CB5-1A9C9149C1B1}" presName="composite" presStyleCnt="0"/>
      <dgm:spPr/>
    </dgm:pt>
    <dgm:pt modelId="{DEB8DF39-8305-4AC2-BC1F-9547484C6C15}" type="pres">
      <dgm:prSet presAssocID="{E611C05E-F74C-4103-8CB5-1A9C9149C1B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909AE8B-5D2E-481E-A8F7-779927FFD8FA}" type="pres">
      <dgm:prSet presAssocID="{E611C05E-F74C-4103-8CB5-1A9C9149C1B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EC50B1C-D8AC-48DD-9B59-EBA0E511FD82}" srcId="{4DED1403-5CC9-4478-91B5-577F7BD0BD6F}" destId="{BB3D9F8D-A3CB-4DF3-B489-C66658AC866D}" srcOrd="1" destOrd="0" parTransId="{338D7605-7507-4501-910B-705CBB41F33A}" sibTransId="{0CB6483F-691C-4881-A620-E7EB4E9EB0FE}"/>
    <dgm:cxn modelId="{09249E1C-0C27-48FB-9C04-A1EFF5BE5616}" type="presOf" srcId="{CEC63A67-F1DD-425A-BEA8-73F6F603099E}" destId="{B32F0F84-35D0-44B7-878D-1F74664A4139}" srcOrd="0" destOrd="0" presId="urn:microsoft.com/office/officeart/2005/8/layout/hList1"/>
    <dgm:cxn modelId="{D507A026-89D9-4CAF-B7D4-C5A0709C8F00}" type="presOf" srcId="{E746D616-7696-46A1-9532-82DCE1218E82}" destId="{F240A614-034D-4ED6-A997-4F5B74EE4F22}" srcOrd="0" destOrd="0" presId="urn:microsoft.com/office/officeart/2005/8/layout/hList1"/>
    <dgm:cxn modelId="{E111A02E-D780-4BAA-8E81-F67E6FF483FA}" srcId="{4E9C14C6-2758-4E16-9767-99D279B8AA34}" destId="{AA883FB4-D9B4-4487-BAE6-7D4329EB65E0}" srcOrd="0" destOrd="0" parTransId="{96B16036-B961-4FBA-9B15-CFE62356444C}" sibTransId="{46CF4F4B-7DBA-45E9-BCC5-2E0D82A5BD40}"/>
    <dgm:cxn modelId="{837CD931-3171-4EEB-9E7A-0AEF81CA5D7D}" type="presOf" srcId="{E611C05E-F74C-4103-8CB5-1A9C9149C1B1}" destId="{DEB8DF39-8305-4AC2-BC1F-9547484C6C15}" srcOrd="0" destOrd="0" presId="urn:microsoft.com/office/officeart/2005/8/layout/hList1"/>
    <dgm:cxn modelId="{8DD7D931-F894-451E-BEC6-D096A524834B}" type="presOf" srcId="{4E9C14C6-2758-4E16-9767-99D279B8AA34}" destId="{C0AF1CE2-2963-4D05-9717-2B70429AE88D}" srcOrd="0" destOrd="0" presId="urn:microsoft.com/office/officeart/2005/8/layout/hList1"/>
    <dgm:cxn modelId="{9AEFEA38-F6D8-4D36-8269-783843D31B04}" type="presOf" srcId="{9938F7F8-6869-4BCB-9FE5-A8A9181B2499}" destId="{D503DE40-7EE3-4658-8807-51FB544E3372}" srcOrd="0" destOrd="2" presId="urn:microsoft.com/office/officeart/2005/8/layout/hList1"/>
    <dgm:cxn modelId="{CF83973E-C3DA-4946-853F-BBC1028BCA8A}" type="presOf" srcId="{AA883FB4-D9B4-4487-BAE6-7D4329EB65E0}" destId="{BF098006-5021-4BCE-B60E-62A6255BBCB4}" srcOrd="0" destOrd="0" presId="urn:microsoft.com/office/officeart/2005/8/layout/hList1"/>
    <dgm:cxn modelId="{41FC434A-9F27-4C52-A0DA-F5EAA78E34D7}" type="presOf" srcId="{BB3D9F8D-A3CB-4DF3-B489-C66658AC866D}" destId="{D909AE8B-5D2E-481E-A8F7-779927FFD8FA}" srcOrd="0" destOrd="2" presId="urn:microsoft.com/office/officeart/2005/8/layout/hList1"/>
    <dgm:cxn modelId="{46A5144C-D8E3-4763-BF81-A3799AEDA88B}" srcId="{4DED1403-5CC9-4478-91B5-577F7BD0BD6F}" destId="{FDAB83D1-D2CA-4D00-9F14-9FA40E5F6D98}" srcOrd="0" destOrd="0" parTransId="{C9F986BC-5F7D-4A08-8DA9-899D24F728C0}" sibTransId="{79A6DC85-A6F3-4F2B-ACC7-FF1387CB7343}"/>
    <dgm:cxn modelId="{02E9A74C-690B-4F28-B05E-666158664C57}" type="presOf" srcId="{3DD7C651-1002-4BF2-86DD-62E41A660D40}" destId="{E616CE08-4F1A-4835-9A9C-6098E780B177}" srcOrd="0" destOrd="0" presId="urn:microsoft.com/office/officeart/2005/8/layout/hList1"/>
    <dgm:cxn modelId="{DB874D77-2886-46B0-A7E2-9A8B5BECCE77}" srcId="{3DD7C651-1002-4BF2-86DD-62E41A660D40}" destId="{F362917B-C869-4B2E-8D17-36683EDCBC37}" srcOrd="2" destOrd="0" parTransId="{DCE83E82-A296-4E04-BEDF-7D305791F68A}" sibTransId="{09D9B944-90BE-44B6-9831-85C17D292DF4}"/>
    <dgm:cxn modelId="{05CBB278-D9C0-4D69-818F-7597CC2EB26F}" type="presOf" srcId="{FA11E151-5F05-45BC-B778-6C397169E5B1}" destId="{F240A614-034D-4ED6-A997-4F5B74EE4F22}" srcOrd="0" destOrd="1" presId="urn:microsoft.com/office/officeart/2005/8/layout/hList1"/>
    <dgm:cxn modelId="{352A2286-7180-4192-9E18-6205E1DE781B}" srcId="{E611C05E-F74C-4103-8CB5-1A9C9149C1B1}" destId="{4DED1403-5CC9-4478-91B5-577F7BD0BD6F}" srcOrd="0" destOrd="0" parTransId="{E50BF087-C9C8-4321-8F34-D9F14768DFA8}" sibTransId="{E581EB57-4CA2-4C28-B145-A47470BC9F61}"/>
    <dgm:cxn modelId="{F617C28B-F557-4562-AA07-09716144274B}" type="presOf" srcId="{51174AEF-6F17-4500-8B14-57A87A492752}" destId="{E616CE08-4F1A-4835-9A9C-6098E780B177}" srcOrd="0" destOrd="2" presId="urn:microsoft.com/office/officeart/2005/8/layout/hList1"/>
    <dgm:cxn modelId="{C3390A90-E23E-46BB-8769-2D6914D708DC}" type="presOf" srcId="{FDAB83D1-D2CA-4D00-9F14-9FA40E5F6D98}" destId="{D909AE8B-5D2E-481E-A8F7-779927FFD8FA}" srcOrd="0" destOrd="1" presId="urn:microsoft.com/office/officeart/2005/8/layout/hList1"/>
    <dgm:cxn modelId="{C7193292-CF6C-4F02-81D0-4057B9E1BA95}" type="presOf" srcId="{E1D20743-271B-48E9-A732-520FF99C9225}" destId="{5467969B-813F-43AE-9F67-D2231FD07688}" srcOrd="0" destOrd="0" presId="urn:microsoft.com/office/officeart/2005/8/layout/hList1"/>
    <dgm:cxn modelId="{D6404192-37A4-4971-A14F-0218A6916849}" type="presOf" srcId="{4DED1403-5CC9-4478-91B5-577F7BD0BD6F}" destId="{D909AE8B-5D2E-481E-A8F7-779927FFD8FA}" srcOrd="0" destOrd="0" presId="urn:microsoft.com/office/officeart/2005/8/layout/hList1"/>
    <dgm:cxn modelId="{48412495-D28D-4466-A368-4BD09F6BD3FC}" srcId="{22E0EBA9-C6A0-470D-8B30-306B77C1D7A8}" destId="{D006ACE3-0AFB-4735-A423-84B9CE36190A}" srcOrd="0" destOrd="0" parTransId="{1747E181-8AB9-4A01-A84F-ADA42A7043C7}" sibTransId="{F061069E-A57E-4213-990D-D1165D68CDC8}"/>
    <dgm:cxn modelId="{6A58FF9C-1CD2-4087-B26D-E53717468FB8}" type="presOf" srcId="{F362917B-C869-4B2E-8D17-36683EDCBC37}" destId="{E616CE08-4F1A-4835-9A9C-6098E780B177}" srcOrd="0" destOrd="3" presId="urn:microsoft.com/office/officeart/2005/8/layout/hList1"/>
    <dgm:cxn modelId="{7025E7A6-9427-4A50-8782-1E269E6ADB79}" srcId="{E1D20743-271B-48E9-A732-520FF99C9225}" destId="{22E0EBA9-C6A0-470D-8B30-306B77C1D7A8}" srcOrd="0" destOrd="0" parTransId="{56014962-0015-40BD-8174-C0449E0D86ED}" sibTransId="{1D53B17E-C40E-4B51-A0DF-DE6B2EE535C1}"/>
    <dgm:cxn modelId="{326B09AC-7017-4393-8F67-9A5CBB4593C1}" srcId="{CEC63A67-F1DD-425A-BEA8-73F6F603099E}" destId="{E746D616-7696-46A1-9532-82DCE1218E82}" srcOrd="0" destOrd="0" parTransId="{ADD33B0D-4516-40F5-9A94-21426B607FCB}" sibTransId="{A62C3B29-5827-477A-853F-E7520474E503}"/>
    <dgm:cxn modelId="{0759EAAD-258C-4348-AEE7-A3BE7C42690D}" srcId="{22E0EBA9-C6A0-470D-8B30-306B77C1D7A8}" destId="{6C0756B4-1A11-4E68-9044-058DDF62865B}" srcOrd="2" destOrd="0" parTransId="{F39A1DC8-1F51-4AB0-9399-36863589AECE}" sibTransId="{E76B277C-ECB5-4AD1-9638-F47E164BE9B1}"/>
    <dgm:cxn modelId="{B41F66AE-D419-4DD3-976E-AC37A43ECEEB}" srcId="{4E9C14C6-2758-4E16-9767-99D279B8AA34}" destId="{E611C05E-F74C-4103-8CB5-1A9C9149C1B1}" srcOrd="3" destOrd="0" parTransId="{7B33CB64-0B15-48C4-91C8-BB88461789FC}" sibTransId="{E7272F4A-CCBC-444C-A738-C7FC430ED0C0}"/>
    <dgm:cxn modelId="{E8459CB3-5A29-4822-81EB-AC61782CE6A2}" type="presOf" srcId="{6C0756B4-1A11-4E68-9044-058DDF62865B}" destId="{D503DE40-7EE3-4658-8807-51FB544E3372}" srcOrd="0" destOrd="3" presId="urn:microsoft.com/office/officeart/2005/8/layout/hList1"/>
    <dgm:cxn modelId="{C2C5EDB5-B996-4ADB-B076-3AC272F2E94A}" type="presOf" srcId="{22E0EBA9-C6A0-470D-8B30-306B77C1D7A8}" destId="{D503DE40-7EE3-4658-8807-51FB544E3372}" srcOrd="0" destOrd="0" presId="urn:microsoft.com/office/officeart/2005/8/layout/hList1"/>
    <dgm:cxn modelId="{C4654FB8-0AF8-4D5E-BF8C-C1F657E057CE}" srcId="{3DD7C651-1002-4BF2-86DD-62E41A660D40}" destId="{B3055E77-EEE2-49EA-A673-E8609D8035A0}" srcOrd="0" destOrd="0" parTransId="{02717153-142B-4B70-B869-98BC4A666FDA}" sibTransId="{B793F6A1-9E6C-4DE6-8922-5F7782D8386F}"/>
    <dgm:cxn modelId="{FCBC51C0-733F-4914-B326-D63B45EEC432}" srcId="{22E0EBA9-C6A0-470D-8B30-306B77C1D7A8}" destId="{9938F7F8-6869-4BCB-9FE5-A8A9181B2499}" srcOrd="1" destOrd="0" parTransId="{B3F4CF9A-5C1E-4945-93F1-0CF2222D95A0}" sibTransId="{019B3326-0E4E-4CB8-A48F-9892EE3B409C}"/>
    <dgm:cxn modelId="{55E49FCD-D752-4AF1-84EF-B1BF894BF20F}" srcId="{4E9C14C6-2758-4E16-9767-99D279B8AA34}" destId="{CEC63A67-F1DD-425A-BEA8-73F6F603099E}" srcOrd="2" destOrd="0" parTransId="{7464C6B2-4F09-46E5-B859-FD70A107C6AA}" sibTransId="{B1EE96AF-1826-4E16-AC18-C4EC1D7C6501}"/>
    <dgm:cxn modelId="{C5B278D2-D584-4C6A-94FD-5142AEF921D7}" srcId="{E746D616-7696-46A1-9532-82DCE1218E82}" destId="{FA11E151-5F05-45BC-B778-6C397169E5B1}" srcOrd="0" destOrd="0" parTransId="{6F93DD57-2C8D-4CE3-A8C2-9A2E0DE71A3F}" sibTransId="{9D847D6B-0EA8-4CFC-BB35-57600214208C}"/>
    <dgm:cxn modelId="{716527D3-8D5B-495C-86F5-1D21273BD469}" type="presOf" srcId="{D006ACE3-0AFB-4735-A423-84B9CE36190A}" destId="{D503DE40-7EE3-4658-8807-51FB544E3372}" srcOrd="0" destOrd="1" presId="urn:microsoft.com/office/officeart/2005/8/layout/hList1"/>
    <dgm:cxn modelId="{EBCE3FDB-EC7C-41C6-A959-7A2D22867813}" srcId="{3DD7C651-1002-4BF2-86DD-62E41A660D40}" destId="{51174AEF-6F17-4500-8B14-57A87A492752}" srcOrd="1" destOrd="0" parTransId="{90B65B19-10FC-4B50-9A06-2B560803DD8B}" sibTransId="{E8E132AF-D05A-4B90-88E8-ECBFE4F9469E}"/>
    <dgm:cxn modelId="{24F508E0-6B80-4E87-8FC1-48B156FEE5BF}" type="presOf" srcId="{B3055E77-EEE2-49EA-A673-E8609D8035A0}" destId="{E616CE08-4F1A-4835-9A9C-6098E780B177}" srcOrd="0" destOrd="1" presId="urn:microsoft.com/office/officeart/2005/8/layout/hList1"/>
    <dgm:cxn modelId="{D45EC1E2-0183-4E31-B5E1-DB0D9D8F1495}" srcId="{4E9C14C6-2758-4E16-9767-99D279B8AA34}" destId="{E1D20743-271B-48E9-A732-520FF99C9225}" srcOrd="1" destOrd="0" parTransId="{E6CB429E-459C-4331-9D4D-DE901B2278E6}" sibTransId="{EAF356B5-D2C4-40A0-B1BD-1A695F3325EC}"/>
    <dgm:cxn modelId="{A17B58FB-BE90-4CC0-90E7-4C95559EF0FB}" srcId="{AA883FB4-D9B4-4487-BAE6-7D4329EB65E0}" destId="{3DD7C651-1002-4BF2-86DD-62E41A660D40}" srcOrd="0" destOrd="0" parTransId="{E34B8601-D5D8-44DC-8C8F-7921C74AA7DF}" sibTransId="{9637F976-03FB-408F-9C30-0F66E1D4C066}"/>
    <dgm:cxn modelId="{893350C2-B54F-45ED-990B-57CE10615F60}" type="presParOf" srcId="{C0AF1CE2-2963-4D05-9717-2B70429AE88D}" destId="{A0973BF5-4F77-4733-A819-417240F00C86}" srcOrd="0" destOrd="0" presId="urn:microsoft.com/office/officeart/2005/8/layout/hList1"/>
    <dgm:cxn modelId="{604471F2-196D-40A4-A4CC-CB409167FCDA}" type="presParOf" srcId="{A0973BF5-4F77-4733-A819-417240F00C86}" destId="{BF098006-5021-4BCE-B60E-62A6255BBCB4}" srcOrd="0" destOrd="0" presId="urn:microsoft.com/office/officeart/2005/8/layout/hList1"/>
    <dgm:cxn modelId="{09EE1142-BAC8-4E5B-8440-3A091FE21EAF}" type="presParOf" srcId="{A0973BF5-4F77-4733-A819-417240F00C86}" destId="{E616CE08-4F1A-4835-9A9C-6098E780B177}" srcOrd="1" destOrd="0" presId="urn:microsoft.com/office/officeart/2005/8/layout/hList1"/>
    <dgm:cxn modelId="{267AF26F-C7FB-4CA7-A56C-5281D3C2E3B7}" type="presParOf" srcId="{C0AF1CE2-2963-4D05-9717-2B70429AE88D}" destId="{2581CBB4-8C17-44C4-85AD-46CC32549D27}" srcOrd="1" destOrd="0" presId="urn:microsoft.com/office/officeart/2005/8/layout/hList1"/>
    <dgm:cxn modelId="{C8B60080-931D-4A08-A5A1-E6C905762944}" type="presParOf" srcId="{C0AF1CE2-2963-4D05-9717-2B70429AE88D}" destId="{A596113B-6B6C-4027-ACCB-55D69930732F}" srcOrd="2" destOrd="0" presId="urn:microsoft.com/office/officeart/2005/8/layout/hList1"/>
    <dgm:cxn modelId="{1D6B08F2-E846-4380-A9DA-6EE6373344C9}" type="presParOf" srcId="{A596113B-6B6C-4027-ACCB-55D69930732F}" destId="{5467969B-813F-43AE-9F67-D2231FD07688}" srcOrd="0" destOrd="0" presId="urn:microsoft.com/office/officeart/2005/8/layout/hList1"/>
    <dgm:cxn modelId="{CA6EE667-8A22-4435-9BAD-3B6B8B5E7774}" type="presParOf" srcId="{A596113B-6B6C-4027-ACCB-55D69930732F}" destId="{D503DE40-7EE3-4658-8807-51FB544E3372}" srcOrd="1" destOrd="0" presId="urn:microsoft.com/office/officeart/2005/8/layout/hList1"/>
    <dgm:cxn modelId="{2E18BD62-DE00-49C7-847A-5EA40814BD1B}" type="presParOf" srcId="{C0AF1CE2-2963-4D05-9717-2B70429AE88D}" destId="{E4BB1825-C5FF-412A-ACDC-C53B691C1B91}" srcOrd="3" destOrd="0" presId="urn:microsoft.com/office/officeart/2005/8/layout/hList1"/>
    <dgm:cxn modelId="{EBC5F1C1-338B-4BA3-A7E9-B865E5AB1488}" type="presParOf" srcId="{C0AF1CE2-2963-4D05-9717-2B70429AE88D}" destId="{E6FFDCE4-DE79-49E4-8177-299C1011F1C9}" srcOrd="4" destOrd="0" presId="urn:microsoft.com/office/officeart/2005/8/layout/hList1"/>
    <dgm:cxn modelId="{1C8E5753-FEB8-4455-9037-30801038B992}" type="presParOf" srcId="{E6FFDCE4-DE79-49E4-8177-299C1011F1C9}" destId="{B32F0F84-35D0-44B7-878D-1F74664A4139}" srcOrd="0" destOrd="0" presId="urn:microsoft.com/office/officeart/2005/8/layout/hList1"/>
    <dgm:cxn modelId="{D77EACBF-A28C-4D1B-B853-F8D0EF8E686A}" type="presParOf" srcId="{E6FFDCE4-DE79-49E4-8177-299C1011F1C9}" destId="{F240A614-034D-4ED6-A997-4F5B74EE4F22}" srcOrd="1" destOrd="0" presId="urn:microsoft.com/office/officeart/2005/8/layout/hList1"/>
    <dgm:cxn modelId="{B3346AF1-6730-48EB-98ED-3599B6A11B7D}" type="presParOf" srcId="{C0AF1CE2-2963-4D05-9717-2B70429AE88D}" destId="{0697A489-38B5-4C3B-862C-8E8104098ECA}" srcOrd="5" destOrd="0" presId="urn:microsoft.com/office/officeart/2005/8/layout/hList1"/>
    <dgm:cxn modelId="{D8B66281-1B60-4436-A357-7B4D960FA6F1}" type="presParOf" srcId="{C0AF1CE2-2963-4D05-9717-2B70429AE88D}" destId="{ABFB3B4C-62BF-4AF7-A732-16A9BF906CE8}" srcOrd="6" destOrd="0" presId="urn:microsoft.com/office/officeart/2005/8/layout/hList1"/>
    <dgm:cxn modelId="{4BD2ACF2-701D-472A-AF39-B5A59F072DDF}" type="presParOf" srcId="{ABFB3B4C-62BF-4AF7-A732-16A9BF906CE8}" destId="{DEB8DF39-8305-4AC2-BC1F-9547484C6C15}" srcOrd="0" destOrd="0" presId="urn:microsoft.com/office/officeart/2005/8/layout/hList1"/>
    <dgm:cxn modelId="{A3D2BDB9-97E2-42AB-8BAF-3F9E22082FFF}" type="presParOf" srcId="{ABFB3B4C-62BF-4AF7-A732-16A9BF906CE8}" destId="{D909AE8B-5D2E-481E-A8F7-779927FFD8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9A3DB2-EAC9-4682-B655-70CCBA997CF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7D33D-F4DA-432E-9534-032FF15AFA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 is planning local walk?</a:t>
          </a:r>
        </a:p>
      </dgm:t>
    </dgm:pt>
    <dgm:pt modelId="{3568AC0E-3377-4868-8A0A-5437EB652CA2}" type="parTrans" cxnId="{A9EF53A4-5D0A-4E5F-B871-E48AF4FA7ECC}">
      <dgm:prSet/>
      <dgm:spPr/>
      <dgm:t>
        <a:bodyPr/>
        <a:lstStyle/>
        <a:p>
          <a:endParaRPr lang="en-US"/>
        </a:p>
      </dgm:t>
    </dgm:pt>
    <dgm:pt modelId="{176E67DE-4850-4AD1-81C2-EC09D8DC2858}" type="sibTrans" cxnId="{A9EF53A4-5D0A-4E5F-B871-E48AF4FA7E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DD62B0-EB18-4909-A58A-FDB78A413B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Combining with other clubs?</a:t>
          </a:r>
        </a:p>
      </dgm:t>
    </dgm:pt>
    <dgm:pt modelId="{A704A50C-4897-4E7D-994A-934B2328A159}" type="parTrans" cxnId="{0A0F7572-743F-44F5-B7EE-0FD5E621965A}">
      <dgm:prSet/>
      <dgm:spPr/>
      <dgm:t>
        <a:bodyPr/>
        <a:lstStyle/>
        <a:p>
          <a:endParaRPr lang="en-US"/>
        </a:p>
      </dgm:t>
    </dgm:pt>
    <dgm:pt modelId="{B5C29E84-899F-4F05-801F-16A86D74ECA5}" type="sibTrans" cxnId="{0A0F7572-743F-44F5-B7EE-0FD5E62196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0692D9-4D17-4FE7-854D-FA47FBCC52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Combining with PolioPlus events?</a:t>
          </a:r>
        </a:p>
      </dgm:t>
    </dgm:pt>
    <dgm:pt modelId="{5FACD0C0-9D40-4620-9F6A-5BC0157E3BAF}" type="parTrans" cxnId="{BE7DC07F-21AE-4163-88B6-7556B74D64A9}">
      <dgm:prSet/>
      <dgm:spPr/>
      <dgm:t>
        <a:bodyPr/>
        <a:lstStyle/>
        <a:p>
          <a:endParaRPr lang="en-US"/>
        </a:p>
      </dgm:t>
    </dgm:pt>
    <dgm:pt modelId="{CDC61FA0-0902-4239-9D05-5B1DF6DB4F54}" type="sibTrans" cxnId="{BE7DC07F-21AE-4163-88B6-7556B74D64A9}">
      <dgm:prSet/>
      <dgm:spPr/>
      <dgm:t>
        <a:bodyPr/>
        <a:lstStyle/>
        <a:p>
          <a:endParaRPr lang="en-US"/>
        </a:p>
      </dgm:t>
    </dgm:pt>
    <dgm:pt modelId="{DDE2DF73-DE44-460E-B3FC-E999638FBB66}" type="pres">
      <dgm:prSet presAssocID="{999A3DB2-EAC9-4682-B655-70CCBA997CFB}" presName="root" presStyleCnt="0">
        <dgm:presLayoutVars>
          <dgm:dir/>
          <dgm:resizeHandles val="exact"/>
        </dgm:presLayoutVars>
      </dgm:prSet>
      <dgm:spPr/>
    </dgm:pt>
    <dgm:pt modelId="{5F101532-8466-425A-842F-D74F18CA1F90}" type="pres">
      <dgm:prSet presAssocID="{ADB7D33D-F4DA-432E-9534-032FF15AFA6F}" presName="compNode" presStyleCnt="0"/>
      <dgm:spPr/>
    </dgm:pt>
    <dgm:pt modelId="{A596DF14-5704-4B2C-B743-83D9F30FBCD8}" type="pres">
      <dgm:prSet presAssocID="{ADB7D33D-F4DA-432E-9534-032FF15AFA6F}" presName="bgRect" presStyleLbl="bgShp" presStyleIdx="0" presStyleCnt="3"/>
      <dgm:spPr/>
    </dgm:pt>
    <dgm:pt modelId="{70665F08-350F-4595-8C00-93CF349D147F}" type="pres">
      <dgm:prSet presAssocID="{ADB7D33D-F4DA-432E-9534-032FF15AFA6F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B32044BA-5F75-4499-9DB5-165B99FF669A}" type="pres">
      <dgm:prSet presAssocID="{ADB7D33D-F4DA-432E-9534-032FF15AFA6F}" presName="spaceRect" presStyleCnt="0"/>
      <dgm:spPr/>
    </dgm:pt>
    <dgm:pt modelId="{B1FBF812-8554-4E10-825B-9DB1D35CE933}" type="pres">
      <dgm:prSet presAssocID="{ADB7D33D-F4DA-432E-9534-032FF15AFA6F}" presName="parTx" presStyleLbl="revTx" presStyleIdx="0" presStyleCnt="3">
        <dgm:presLayoutVars>
          <dgm:chMax val="0"/>
          <dgm:chPref val="0"/>
        </dgm:presLayoutVars>
      </dgm:prSet>
      <dgm:spPr/>
    </dgm:pt>
    <dgm:pt modelId="{E2A6A5D1-D1DC-4714-A8A5-5E6B2BABC1C9}" type="pres">
      <dgm:prSet presAssocID="{176E67DE-4850-4AD1-81C2-EC09D8DC2858}" presName="sibTrans" presStyleCnt="0"/>
      <dgm:spPr/>
    </dgm:pt>
    <dgm:pt modelId="{FE9E1520-15A1-4FC9-8291-85D46C518A56}" type="pres">
      <dgm:prSet presAssocID="{B7DD62B0-EB18-4909-A58A-FDB78A413BA2}" presName="compNode" presStyleCnt="0"/>
      <dgm:spPr/>
    </dgm:pt>
    <dgm:pt modelId="{C889FB58-4D6D-4493-9F26-B82F65AF5998}" type="pres">
      <dgm:prSet presAssocID="{B7DD62B0-EB18-4909-A58A-FDB78A413BA2}" presName="bgRect" presStyleLbl="bgShp" presStyleIdx="1" presStyleCnt="3"/>
      <dgm:spPr/>
    </dgm:pt>
    <dgm:pt modelId="{016FCA57-8004-4EB3-89CD-CEE409C89CC8}" type="pres">
      <dgm:prSet presAssocID="{B7DD62B0-EB18-4909-A58A-FDB78A413BA2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f Clubs"/>
        </a:ext>
      </dgm:extLst>
    </dgm:pt>
    <dgm:pt modelId="{2C742BE2-37AF-4CB4-A7C8-093E78A54020}" type="pres">
      <dgm:prSet presAssocID="{B7DD62B0-EB18-4909-A58A-FDB78A413BA2}" presName="spaceRect" presStyleCnt="0"/>
      <dgm:spPr/>
    </dgm:pt>
    <dgm:pt modelId="{0580155A-09DC-439A-8C04-B45A8A02F281}" type="pres">
      <dgm:prSet presAssocID="{B7DD62B0-EB18-4909-A58A-FDB78A413BA2}" presName="parTx" presStyleLbl="revTx" presStyleIdx="1" presStyleCnt="3">
        <dgm:presLayoutVars>
          <dgm:chMax val="0"/>
          <dgm:chPref val="0"/>
        </dgm:presLayoutVars>
      </dgm:prSet>
      <dgm:spPr/>
    </dgm:pt>
    <dgm:pt modelId="{926FCF96-BE43-4851-AA18-FBD05FD3B0DD}" type="pres">
      <dgm:prSet presAssocID="{B5C29E84-899F-4F05-801F-16A86D74ECA5}" presName="sibTrans" presStyleCnt="0"/>
      <dgm:spPr/>
    </dgm:pt>
    <dgm:pt modelId="{64BDFF47-70BB-46E2-A846-E50E7700F856}" type="pres">
      <dgm:prSet presAssocID="{750692D9-4D17-4FE7-854D-FA47FBCC52BD}" presName="compNode" presStyleCnt="0"/>
      <dgm:spPr/>
    </dgm:pt>
    <dgm:pt modelId="{AA72AD02-3698-452E-95BA-20D9A47356F0}" type="pres">
      <dgm:prSet presAssocID="{750692D9-4D17-4FE7-854D-FA47FBCC52BD}" presName="bgRect" presStyleLbl="bgShp" presStyleIdx="2" presStyleCnt="3"/>
      <dgm:spPr/>
    </dgm:pt>
    <dgm:pt modelId="{CBE8A7C6-8D7E-4A01-BC77-8BC19784B721}" type="pres">
      <dgm:prSet presAssocID="{750692D9-4D17-4FE7-854D-FA47FBCC52BD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86497C3B-9842-46B6-A8E9-F1DDFADAC218}" type="pres">
      <dgm:prSet presAssocID="{750692D9-4D17-4FE7-854D-FA47FBCC52BD}" presName="spaceRect" presStyleCnt="0"/>
      <dgm:spPr/>
    </dgm:pt>
    <dgm:pt modelId="{131AF6D9-487D-472B-A5FE-E7C82275358E}" type="pres">
      <dgm:prSet presAssocID="{750692D9-4D17-4FE7-854D-FA47FBCC52B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12CB827-CDD8-4ED2-8EE2-814E5704C613}" type="presOf" srcId="{750692D9-4D17-4FE7-854D-FA47FBCC52BD}" destId="{131AF6D9-487D-472B-A5FE-E7C82275358E}" srcOrd="0" destOrd="0" presId="urn:microsoft.com/office/officeart/2018/2/layout/IconVerticalSolidList"/>
    <dgm:cxn modelId="{C9ED8529-2FE9-4F25-86C9-1DC03FC0171E}" type="presOf" srcId="{ADB7D33D-F4DA-432E-9534-032FF15AFA6F}" destId="{B1FBF812-8554-4E10-825B-9DB1D35CE933}" srcOrd="0" destOrd="0" presId="urn:microsoft.com/office/officeart/2018/2/layout/IconVerticalSolidList"/>
    <dgm:cxn modelId="{0A0F7572-743F-44F5-B7EE-0FD5E621965A}" srcId="{999A3DB2-EAC9-4682-B655-70CCBA997CFB}" destId="{B7DD62B0-EB18-4909-A58A-FDB78A413BA2}" srcOrd="1" destOrd="0" parTransId="{A704A50C-4897-4E7D-994A-934B2328A159}" sibTransId="{B5C29E84-899F-4F05-801F-16A86D74ECA5}"/>
    <dgm:cxn modelId="{BE7DC07F-21AE-4163-88B6-7556B74D64A9}" srcId="{999A3DB2-EAC9-4682-B655-70CCBA997CFB}" destId="{750692D9-4D17-4FE7-854D-FA47FBCC52BD}" srcOrd="2" destOrd="0" parTransId="{5FACD0C0-9D40-4620-9F6A-5BC0157E3BAF}" sibTransId="{CDC61FA0-0902-4239-9D05-5B1DF6DB4F54}"/>
    <dgm:cxn modelId="{A9EF53A4-5D0A-4E5F-B871-E48AF4FA7ECC}" srcId="{999A3DB2-EAC9-4682-B655-70CCBA997CFB}" destId="{ADB7D33D-F4DA-432E-9534-032FF15AFA6F}" srcOrd="0" destOrd="0" parTransId="{3568AC0E-3377-4868-8A0A-5437EB652CA2}" sibTransId="{176E67DE-4850-4AD1-81C2-EC09D8DC2858}"/>
    <dgm:cxn modelId="{512ADBD2-3AE3-4E3D-B5AF-A15FEF2293E3}" type="presOf" srcId="{B7DD62B0-EB18-4909-A58A-FDB78A413BA2}" destId="{0580155A-09DC-439A-8C04-B45A8A02F281}" srcOrd="0" destOrd="0" presId="urn:microsoft.com/office/officeart/2018/2/layout/IconVerticalSolidList"/>
    <dgm:cxn modelId="{31B489FD-89F1-4893-8606-726D7C1FA25E}" type="presOf" srcId="{999A3DB2-EAC9-4682-B655-70CCBA997CFB}" destId="{DDE2DF73-DE44-460E-B3FC-E999638FBB66}" srcOrd="0" destOrd="0" presId="urn:microsoft.com/office/officeart/2018/2/layout/IconVerticalSolidList"/>
    <dgm:cxn modelId="{6AECF504-CC4A-4AA3-9240-96C65C689ACE}" type="presParOf" srcId="{DDE2DF73-DE44-460E-B3FC-E999638FBB66}" destId="{5F101532-8466-425A-842F-D74F18CA1F90}" srcOrd="0" destOrd="0" presId="urn:microsoft.com/office/officeart/2018/2/layout/IconVerticalSolidList"/>
    <dgm:cxn modelId="{D0C04178-1F1D-4B60-B6A0-05D8F3FFDD23}" type="presParOf" srcId="{5F101532-8466-425A-842F-D74F18CA1F90}" destId="{A596DF14-5704-4B2C-B743-83D9F30FBCD8}" srcOrd="0" destOrd="0" presId="urn:microsoft.com/office/officeart/2018/2/layout/IconVerticalSolidList"/>
    <dgm:cxn modelId="{CB31AF8D-3951-4009-BDF5-7A63F34E21D2}" type="presParOf" srcId="{5F101532-8466-425A-842F-D74F18CA1F90}" destId="{70665F08-350F-4595-8C00-93CF349D147F}" srcOrd="1" destOrd="0" presId="urn:microsoft.com/office/officeart/2018/2/layout/IconVerticalSolidList"/>
    <dgm:cxn modelId="{B964AFAE-79C9-4636-8F7A-F64B266AE65A}" type="presParOf" srcId="{5F101532-8466-425A-842F-D74F18CA1F90}" destId="{B32044BA-5F75-4499-9DB5-165B99FF669A}" srcOrd="2" destOrd="0" presId="urn:microsoft.com/office/officeart/2018/2/layout/IconVerticalSolidList"/>
    <dgm:cxn modelId="{7D5582B5-2BEA-4726-AD02-0D1765E23B63}" type="presParOf" srcId="{5F101532-8466-425A-842F-D74F18CA1F90}" destId="{B1FBF812-8554-4E10-825B-9DB1D35CE933}" srcOrd="3" destOrd="0" presId="urn:microsoft.com/office/officeart/2018/2/layout/IconVerticalSolidList"/>
    <dgm:cxn modelId="{C4BAB0D1-8BD6-4D4A-B9E2-1B6A73D31362}" type="presParOf" srcId="{DDE2DF73-DE44-460E-B3FC-E999638FBB66}" destId="{E2A6A5D1-D1DC-4714-A8A5-5E6B2BABC1C9}" srcOrd="1" destOrd="0" presId="urn:microsoft.com/office/officeart/2018/2/layout/IconVerticalSolidList"/>
    <dgm:cxn modelId="{D7C7175C-81F2-4D23-ABBB-A74455B93BC1}" type="presParOf" srcId="{DDE2DF73-DE44-460E-B3FC-E999638FBB66}" destId="{FE9E1520-15A1-4FC9-8291-85D46C518A56}" srcOrd="2" destOrd="0" presId="urn:microsoft.com/office/officeart/2018/2/layout/IconVerticalSolidList"/>
    <dgm:cxn modelId="{4885F6D5-E72C-4050-8F6B-14BD57EE6DB6}" type="presParOf" srcId="{FE9E1520-15A1-4FC9-8291-85D46C518A56}" destId="{C889FB58-4D6D-4493-9F26-B82F65AF5998}" srcOrd="0" destOrd="0" presId="urn:microsoft.com/office/officeart/2018/2/layout/IconVerticalSolidList"/>
    <dgm:cxn modelId="{A8B91315-184C-436D-8145-5FBD3B6F868B}" type="presParOf" srcId="{FE9E1520-15A1-4FC9-8291-85D46C518A56}" destId="{016FCA57-8004-4EB3-89CD-CEE409C89CC8}" srcOrd="1" destOrd="0" presId="urn:microsoft.com/office/officeart/2018/2/layout/IconVerticalSolidList"/>
    <dgm:cxn modelId="{C3674849-D7AD-463A-921B-D7CF7C7EC0B6}" type="presParOf" srcId="{FE9E1520-15A1-4FC9-8291-85D46C518A56}" destId="{2C742BE2-37AF-4CB4-A7C8-093E78A54020}" srcOrd="2" destOrd="0" presId="urn:microsoft.com/office/officeart/2018/2/layout/IconVerticalSolidList"/>
    <dgm:cxn modelId="{64DDAAEE-2728-4F56-ADC9-ADF2331A3856}" type="presParOf" srcId="{FE9E1520-15A1-4FC9-8291-85D46C518A56}" destId="{0580155A-09DC-439A-8C04-B45A8A02F281}" srcOrd="3" destOrd="0" presId="urn:microsoft.com/office/officeart/2018/2/layout/IconVerticalSolidList"/>
    <dgm:cxn modelId="{D4518C01-BE92-4C67-94C9-F0428764A584}" type="presParOf" srcId="{DDE2DF73-DE44-460E-B3FC-E999638FBB66}" destId="{926FCF96-BE43-4851-AA18-FBD05FD3B0DD}" srcOrd="3" destOrd="0" presId="urn:microsoft.com/office/officeart/2018/2/layout/IconVerticalSolidList"/>
    <dgm:cxn modelId="{998156B7-4106-464E-8EF7-E525A518A9F1}" type="presParOf" srcId="{DDE2DF73-DE44-460E-B3FC-E999638FBB66}" destId="{64BDFF47-70BB-46E2-A846-E50E7700F856}" srcOrd="4" destOrd="0" presId="urn:microsoft.com/office/officeart/2018/2/layout/IconVerticalSolidList"/>
    <dgm:cxn modelId="{E8FF5AB7-F05A-4083-B005-BAC162F1DE76}" type="presParOf" srcId="{64BDFF47-70BB-46E2-A846-E50E7700F856}" destId="{AA72AD02-3698-452E-95BA-20D9A47356F0}" srcOrd="0" destOrd="0" presId="urn:microsoft.com/office/officeart/2018/2/layout/IconVerticalSolidList"/>
    <dgm:cxn modelId="{45FF2E94-67A6-458F-BBDB-79E9BC09F50A}" type="presParOf" srcId="{64BDFF47-70BB-46E2-A846-E50E7700F856}" destId="{CBE8A7C6-8D7E-4A01-BC77-8BC19784B721}" srcOrd="1" destOrd="0" presId="urn:microsoft.com/office/officeart/2018/2/layout/IconVerticalSolidList"/>
    <dgm:cxn modelId="{44ACE33D-4D02-4A90-A91B-2527A316BB33}" type="presParOf" srcId="{64BDFF47-70BB-46E2-A846-E50E7700F856}" destId="{86497C3B-9842-46B6-A8E9-F1DDFADAC218}" srcOrd="2" destOrd="0" presId="urn:microsoft.com/office/officeart/2018/2/layout/IconVerticalSolidList"/>
    <dgm:cxn modelId="{E80CFD7B-3373-4AED-B80E-D925C3C92421}" type="presParOf" srcId="{64BDFF47-70BB-46E2-A846-E50E7700F856}" destId="{131AF6D9-487D-472B-A5FE-E7C8227535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CB0735-80FB-47C8-871E-379EE1D403B0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D353E6C-81BB-4DBE-B007-68006A6A9B54}">
      <dgm:prSet/>
      <dgm:spPr/>
      <dgm:t>
        <a:bodyPr/>
        <a:lstStyle/>
        <a:p>
          <a:r>
            <a:rPr lang="en-US"/>
            <a:t>Zone PI planning to provide media</a:t>
          </a:r>
        </a:p>
      </dgm:t>
    </dgm:pt>
    <dgm:pt modelId="{3F9DF1EB-FA87-424D-A5A6-6CFA77BEEF58}" type="parTrans" cxnId="{E1A49F80-9236-4B28-A9D4-450540D6B27D}">
      <dgm:prSet/>
      <dgm:spPr/>
      <dgm:t>
        <a:bodyPr/>
        <a:lstStyle/>
        <a:p>
          <a:endParaRPr lang="en-US"/>
        </a:p>
      </dgm:t>
    </dgm:pt>
    <dgm:pt modelId="{54051994-DB07-4CBF-8BE5-F845B37BCC21}" type="sibTrans" cxnId="{E1A49F80-9236-4B28-A9D4-450540D6B27D}">
      <dgm:prSet/>
      <dgm:spPr/>
      <dgm:t>
        <a:bodyPr/>
        <a:lstStyle/>
        <a:p>
          <a:endParaRPr lang="en-US"/>
        </a:p>
      </dgm:t>
    </dgm:pt>
    <dgm:pt modelId="{EA6C15DC-6432-4928-BBC2-33731DB94968}">
      <dgm:prSet/>
      <dgm:spPr/>
      <dgm:t>
        <a:bodyPr/>
        <a:lstStyle/>
        <a:p>
          <a:r>
            <a:rPr lang="en-US"/>
            <a:t>Press release – fill in the blank</a:t>
          </a:r>
        </a:p>
      </dgm:t>
    </dgm:pt>
    <dgm:pt modelId="{C953DC15-30DD-4647-BC50-449C9FCDB18D}" type="parTrans" cxnId="{1E31ACE8-2CD2-4367-BABE-667F107313C1}">
      <dgm:prSet/>
      <dgm:spPr/>
      <dgm:t>
        <a:bodyPr/>
        <a:lstStyle/>
        <a:p>
          <a:endParaRPr lang="en-US"/>
        </a:p>
      </dgm:t>
    </dgm:pt>
    <dgm:pt modelId="{E68E724B-9631-4278-B4D9-CE18007224C4}" type="sibTrans" cxnId="{1E31ACE8-2CD2-4367-BABE-667F107313C1}">
      <dgm:prSet/>
      <dgm:spPr/>
      <dgm:t>
        <a:bodyPr/>
        <a:lstStyle/>
        <a:p>
          <a:endParaRPr lang="en-US"/>
        </a:p>
      </dgm:t>
    </dgm:pt>
    <dgm:pt modelId="{F5083046-4546-49A4-B5A2-2AF9C7FB6569}">
      <dgm:prSet/>
      <dgm:spPr/>
      <dgm:t>
        <a:bodyPr/>
        <a:lstStyle/>
        <a:p>
          <a:r>
            <a:rPr lang="en-US"/>
            <a:t>Social media </a:t>
          </a:r>
        </a:p>
      </dgm:t>
    </dgm:pt>
    <dgm:pt modelId="{7D2A9A5F-B098-4321-B4B4-095A5B6EC74B}" type="parTrans" cxnId="{BE08794E-55CF-417E-B77B-E0556A9E7550}">
      <dgm:prSet/>
      <dgm:spPr/>
      <dgm:t>
        <a:bodyPr/>
        <a:lstStyle/>
        <a:p>
          <a:endParaRPr lang="en-US"/>
        </a:p>
      </dgm:t>
    </dgm:pt>
    <dgm:pt modelId="{01007925-FC84-4CE5-8CBB-3848B7A436C5}" type="sibTrans" cxnId="{BE08794E-55CF-417E-B77B-E0556A9E7550}">
      <dgm:prSet/>
      <dgm:spPr/>
      <dgm:t>
        <a:bodyPr/>
        <a:lstStyle/>
        <a:p>
          <a:endParaRPr lang="en-US"/>
        </a:p>
      </dgm:t>
    </dgm:pt>
    <dgm:pt modelId="{A5DD3162-DF24-492E-9FDC-D63074248CEA}">
      <dgm:prSet/>
      <dgm:spPr/>
      <dgm:t>
        <a:bodyPr/>
        <a:lstStyle/>
        <a:p>
          <a:r>
            <a:rPr lang="en-US"/>
            <a:t>District PI </a:t>
          </a:r>
        </a:p>
      </dgm:t>
    </dgm:pt>
    <dgm:pt modelId="{56C902A5-3E28-4970-A2B3-B1FB67973EB7}" type="parTrans" cxnId="{24BD7377-E0A9-4165-B447-69167F5A3565}">
      <dgm:prSet/>
      <dgm:spPr/>
      <dgm:t>
        <a:bodyPr/>
        <a:lstStyle/>
        <a:p>
          <a:endParaRPr lang="en-US"/>
        </a:p>
      </dgm:t>
    </dgm:pt>
    <dgm:pt modelId="{A7660D46-FEDF-4BE8-91BC-E8B9E450A105}" type="sibTrans" cxnId="{24BD7377-E0A9-4165-B447-69167F5A3565}">
      <dgm:prSet/>
      <dgm:spPr/>
      <dgm:t>
        <a:bodyPr/>
        <a:lstStyle/>
        <a:p>
          <a:endParaRPr lang="en-US"/>
        </a:p>
      </dgm:t>
    </dgm:pt>
    <dgm:pt modelId="{76208112-D9B3-48EE-A810-F49BB720383D}">
      <dgm:prSet/>
      <dgm:spPr/>
      <dgm:t>
        <a:bodyPr/>
        <a:lstStyle/>
        <a:p>
          <a:r>
            <a:rPr lang="en-US"/>
            <a:t>modifying for our district</a:t>
          </a:r>
        </a:p>
      </dgm:t>
    </dgm:pt>
    <dgm:pt modelId="{39067F07-5AFE-4B47-A94A-2C07BDACF334}" type="parTrans" cxnId="{D5DB6F14-4A08-4248-9322-FCD33AA78969}">
      <dgm:prSet/>
      <dgm:spPr/>
      <dgm:t>
        <a:bodyPr/>
        <a:lstStyle/>
        <a:p>
          <a:endParaRPr lang="en-US"/>
        </a:p>
      </dgm:t>
    </dgm:pt>
    <dgm:pt modelId="{25516E6C-669E-4CEA-A41F-E53DDE393F88}" type="sibTrans" cxnId="{D5DB6F14-4A08-4248-9322-FCD33AA78969}">
      <dgm:prSet/>
      <dgm:spPr/>
      <dgm:t>
        <a:bodyPr/>
        <a:lstStyle/>
        <a:p>
          <a:endParaRPr lang="en-US"/>
        </a:p>
      </dgm:t>
    </dgm:pt>
    <dgm:pt modelId="{C860119F-2827-4AC0-B995-16DAB71F4868}">
      <dgm:prSet/>
      <dgm:spPr/>
      <dgm:t>
        <a:bodyPr/>
        <a:lstStyle/>
        <a:p>
          <a:r>
            <a:rPr lang="en-US"/>
            <a:t>Create own</a:t>
          </a:r>
        </a:p>
      </dgm:t>
    </dgm:pt>
    <dgm:pt modelId="{BF4DAD13-682B-4E5C-8689-EF51BB64997C}" type="parTrans" cxnId="{43471584-AD94-4A93-BCBA-B360EF2DDE4A}">
      <dgm:prSet/>
      <dgm:spPr/>
      <dgm:t>
        <a:bodyPr/>
        <a:lstStyle/>
        <a:p>
          <a:endParaRPr lang="en-US"/>
        </a:p>
      </dgm:t>
    </dgm:pt>
    <dgm:pt modelId="{AD14D1BF-5165-4235-8E91-AC9AE932A608}" type="sibTrans" cxnId="{43471584-AD94-4A93-BCBA-B360EF2DDE4A}">
      <dgm:prSet/>
      <dgm:spPr/>
      <dgm:t>
        <a:bodyPr/>
        <a:lstStyle/>
        <a:p>
          <a:endParaRPr lang="en-US"/>
        </a:p>
      </dgm:t>
    </dgm:pt>
    <dgm:pt modelId="{B9FFE41B-2329-4D09-86B8-AA07D7AF6E9D}">
      <dgm:prSet/>
      <dgm:spPr/>
      <dgm:t>
        <a:bodyPr/>
        <a:lstStyle/>
        <a:p>
          <a:r>
            <a:rPr lang="en-US"/>
            <a:t>Share with clubs to modify for local walks</a:t>
          </a:r>
        </a:p>
      </dgm:t>
    </dgm:pt>
    <dgm:pt modelId="{E409DE4A-2A61-4F1F-8872-1341C98388FF}" type="parTrans" cxnId="{20C1A532-AD49-443C-96BA-C03D0516358C}">
      <dgm:prSet/>
      <dgm:spPr/>
      <dgm:t>
        <a:bodyPr/>
        <a:lstStyle/>
        <a:p>
          <a:endParaRPr lang="en-US"/>
        </a:p>
      </dgm:t>
    </dgm:pt>
    <dgm:pt modelId="{FF89A5A2-D2CB-45FD-8FBD-BE6FFA0F3BA9}" type="sibTrans" cxnId="{20C1A532-AD49-443C-96BA-C03D0516358C}">
      <dgm:prSet/>
      <dgm:spPr/>
      <dgm:t>
        <a:bodyPr/>
        <a:lstStyle/>
        <a:p>
          <a:endParaRPr lang="en-US"/>
        </a:p>
      </dgm:t>
    </dgm:pt>
    <dgm:pt modelId="{C1C4F579-2ADF-4BCA-964D-B5E41FE19D93}" type="pres">
      <dgm:prSet presAssocID="{1BCB0735-80FB-47C8-871E-379EE1D403B0}" presName="linear" presStyleCnt="0">
        <dgm:presLayoutVars>
          <dgm:dir/>
          <dgm:animLvl val="lvl"/>
          <dgm:resizeHandles val="exact"/>
        </dgm:presLayoutVars>
      </dgm:prSet>
      <dgm:spPr/>
    </dgm:pt>
    <dgm:pt modelId="{E9AA1B6C-0576-4085-8B89-44471C09D227}" type="pres">
      <dgm:prSet presAssocID="{AD353E6C-81BB-4DBE-B007-68006A6A9B54}" presName="parentLin" presStyleCnt="0"/>
      <dgm:spPr/>
    </dgm:pt>
    <dgm:pt modelId="{6F8798A1-90B3-4DAE-8992-E1F20BC398A4}" type="pres">
      <dgm:prSet presAssocID="{AD353E6C-81BB-4DBE-B007-68006A6A9B54}" presName="parentLeftMargin" presStyleLbl="node1" presStyleIdx="0" presStyleCnt="2"/>
      <dgm:spPr/>
    </dgm:pt>
    <dgm:pt modelId="{46CFB6D0-6970-4379-A752-6FB75F18A4AA}" type="pres">
      <dgm:prSet presAssocID="{AD353E6C-81BB-4DBE-B007-68006A6A9B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4A6F7D-AB85-4C6E-9A82-66745C07CCAE}" type="pres">
      <dgm:prSet presAssocID="{AD353E6C-81BB-4DBE-B007-68006A6A9B54}" presName="negativeSpace" presStyleCnt="0"/>
      <dgm:spPr/>
    </dgm:pt>
    <dgm:pt modelId="{B25450DF-8FF2-4634-9EE0-E3E96F6E27E7}" type="pres">
      <dgm:prSet presAssocID="{AD353E6C-81BB-4DBE-B007-68006A6A9B54}" presName="childText" presStyleLbl="conFgAcc1" presStyleIdx="0" presStyleCnt="2">
        <dgm:presLayoutVars>
          <dgm:bulletEnabled val="1"/>
        </dgm:presLayoutVars>
      </dgm:prSet>
      <dgm:spPr/>
    </dgm:pt>
    <dgm:pt modelId="{C2E0288B-C548-4A49-88EB-9D74FDAAF731}" type="pres">
      <dgm:prSet presAssocID="{54051994-DB07-4CBF-8BE5-F845B37BCC21}" presName="spaceBetweenRectangles" presStyleCnt="0"/>
      <dgm:spPr/>
    </dgm:pt>
    <dgm:pt modelId="{6A334D61-3AB3-42ED-8C85-02AB3F59B69E}" type="pres">
      <dgm:prSet presAssocID="{A5DD3162-DF24-492E-9FDC-D63074248CEA}" presName="parentLin" presStyleCnt="0"/>
      <dgm:spPr/>
    </dgm:pt>
    <dgm:pt modelId="{0152A7EA-3ED7-4371-906C-D43882D3411E}" type="pres">
      <dgm:prSet presAssocID="{A5DD3162-DF24-492E-9FDC-D63074248CEA}" presName="parentLeftMargin" presStyleLbl="node1" presStyleIdx="0" presStyleCnt="2"/>
      <dgm:spPr/>
    </dgm:pt>
    <dgm:pt modelId="{3EA49BD1-60E6-4958-AE7B-5BB0C08F77C5}" type="pres">
      <dgm:prSet presAssocID="{A5DD3162-DF24-492E-9FDC-D63074248CE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B29BB6-106E-43CA-AD84-486BE6D5D432}" type="pres">
      <dgm:prSet presAssocID="{A5DD3162-DF24-492E-9FDC-D63074248CEA}" presName="negativeSpace" presStyleCnt="0"/>
      <dgm:spPr/>
    </dgm:pt>
    <dgm:pt modelId="{8E719258-1970-4B23-9E6C-15FE9443F212}" type="pres">
      <dgm:prSet presAssocID="{A5DD3162-DF24-492E-9FDC-D63074248CE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5DB6F14-4A08-4248-9322-FCD33AA78969}" srcId="{A5DD3162-DF24-492E-9FDC-D63074248CEA}" destId="{76208112-D9B3-48EE-A810-F49BB720383D}" srcOrd="0" destOrd="0" parTransId="{39067F07-5AFE-4B47-A94A-2C07BDACF334}" sibTransId="{25516E6C-669E-4CEA-A41F-E53DDE393F88}"/>
    <dgm:cxn modelId="{010F6C1D-FC40-4CA1-B166-4BB0E100CF46}" type="presOf" srcId="{C860119F-2827-4AC0-B995-16DAB71F4868}" destId="{8E719258-1970-4B23-9E6C-15FE9443F212}" srcOrd="0" destOrd="1" presId="urn:microsoft.com/office/officeart/2005/8/layout/list1"/>
    <dgm:cxn modelId="{629FA327-F413-4882-A885-DCFC286045A4}" type="presOf" srcId="{B9FFE41B-2329-4D09-86B8-AA07D7AF6E9D}" destId="{8E719258-1970-4B23-9E6C-15FE9443F212}" srcOrd="0" destOrd="2" presId="urn:microsoft.com/office/officeart/2005/8/layout/list1"/>
    <dgm:cxn modelId="{56F4C72F-B505-4875-B9EB-BE1A633A8305}" type="presOf" srcId="{1BCB0735-80FB-47C8-871E-379EE1D403B0}" destId="{C1C4F579-2ADF-4BCA-964D-B5E41FE19D93}" srcOrd="0" destOrd="0" presId="urn:microsoft.com/office/officeart/2005/8/layout/list1"/>
    <dgm:cxn modelId="{20C1A532-AD49-443C-96BA-C03D0516358C}" srcId="{A5DD3162-DF24-492E-9FDC-D63074248CEA}" destId="{B9FFE41B-2329-4D09-86B8-AA07D7AF6E9D}" srcOrd="2" destOrd="0" parTransId="{E409DE4A-2A61-4F1F-8872-1341C98388FF}" sibTransId="{FF89A5A2-D2CB-45FD-8FBD-BE6FFA0F3BA9}"/>
    <dgm:cxn modelId="{BE08794E-55CF-417E-B77B-E0556A9E7550}" srcId="{AD353E6C-81BB-4DBE-B007-68006A6A9B54}" destId="{F5083046-4546-49A4-B5A2-2AF9C7FB6569}" srcOrd="1" destOrd="0" parTransId="{7D2A9A5F-B098-4321-B4B4-095A5B6EC74B}" sibTransId="{01007925-FC84-4CE5-8CBB-3848B7A436C5}"/>
    <dgm:cxn modelId="{E0B25552-EDAC-4DC0-BF1E-0497E70B43F5}" type="presOf" srcId="{AD353E6C-81BB-4DBE-B007-68006A6A9B54}" destId="{6F8798A1-90B3-4DAE-8992-E1F20BC398A4}" srcOrd="0" destOrd="0" presId="urn:microsoft.com/office/officeart/2005/8/layout/list1"/>
    <dgm:cxn modelId="{FF8A1954-C604-40D2-AF77-598B6E90CD7D}" type="presOf" srcId="{EA6C15DC-6432-4928-BBC2-33731DB94968}" destId="{B25450DF-8FF2-4634-9EE0-E3E96F6E27E7}" srcOrd="0" destOrd="0" presId="urn:microsoft.com/office/officeart/2005/8/layout/list1"/>
    <dgm:cxn modelId="{24BD7377-E0A9-4165-B447-69167F5A3565}" srcId="{1BCB0735-80FB-47C8-871E-379EE1D403B0}" destId="{A5DD3162-DF24-492E-9FDC-D63074248CEA}" srcOrd="1" destOrd="0" parTransId="{56C902A5-3E28-4970-A2B3-B1FB67973EB7}" sibTransId="{A7660D46-FEDF-4BE8-91BC-E8B9E450A105}"/>
    <dgm:cxn modelId="{B44C9B78-8860-468D-ACC6-710CFE5364EA}" type="presOf" srcId="{A5DD3162-DF24-492E-9FDC-D63074248CEA}" destId="{3EA49BD1-60E6-4958-AE7B-5BB0C08F77C5}" srcOrd="1" destOrd="0" presId="urn:microsoft.com/office/officeart/2005/8/layout/list1"/>
    <dgm:cxn modelId="{E1A49F80-9236-4B28-A9D4-450540D6B27D}" srcId="{1BCB0735-80FB-47C8-871E-379EE1D403B0}" destId="{AD353E6C-81BB-4DBE-B007-68006A6A9B54}" srcOrd="0" destOrd="0" parTransId="{3F9DF1EB-FA87-424D-A5A6-6CFA77BEEF58}" sibTransId="{54051994-DB07-4CBF-8BE5-F845B37BCC21}"/>
    <dgm:cxn modelId="{43471584-AD94-4A93-BCBA-B360EF2DDE4A}" srcId="{A5DD3162-DF24-492E-9FDC-D63074248CEA}" destId="{C860119F-2827-4AC0-B995-16DAB71F4868}" srcOrd="1" destOrd="0" parTransId="{BF4DAD13-682B-4E5C-8689-EF51BB64997C}" sibTransId="{AD14D1BF-5165-4235-8E91-AC9AE932A608}"/>
    <dgm:cxn modelId="{2EBBFE9D-BB3D-4AC1-A8F9-48D0A4C3FC0A}" type="presOf" srcId="{76208112-D9B3-48EE-A810-F49BB720383D}" destId="{8E719258-1970-4B23-9E6C-15FE9443F212}" srcOrd="0" destOrd="0" presId="urn:microsoft.com/office/officeart/2005/8/layout/list1"/>
    <dgm:cxn modelId="{172B7FBD-CB5A-4F60-AD5E-7EBD240A03DA}" type="presOf" srcId="{F5083046-4546-49A4-B5A2-2AF9C7FB6569}" destId="{B25450DF-8FF2-4634-9EE0-E3E96F6E27E7}" srcOrd="0" destOrd="1" presId="urn:microsoft.com/office/officeart/2005/8/layout/list1"/>
    <dgm:cxn modelId="{7A93F7D1-ACDF-4F37-9045-7D66E873F759}" type="presOf" srcId="{A5DD3162-DF24-492E-9FDC-D63074248CEA}" destId="{0152A7EA-3ED7-4371-906C-D43882D3411E}" srcOrd="0" destOrd="0" presId="urn:microsoft.com/office/officeart/2005/8/layout/list1"/>
    <dgm:cxn modelId="{575AD5D3-286F-4365-B864-600AC86C7F67}" type="presOf" srcId="{AD353E6C-81BB-4DBE-B007-68006A6A9B54}" destId="{46CFB6D0-6970-4379-A752-6FB75F18A4AA}" srcOrd="1" destOrd="0" presId="urn:microsoft.com/office/officeart/2005/8/layout/list1"/>
    <dgm:cxn modelId="{1E31ACE8-2CD2-4367-BABE-667F107313C1}" srcId="{AD353E6C-81BB-4DBE-B007-68006A6A9B54}" destId="{EA6C15DC-6432-4928-BBC2-33731DB94968}" srcOrd="0" destOrd="0" parTransId="{C953DC15-30DD-4647-BC50-449C9FCDB18D}" sibTransId="{E68E724B-9631-4278-B4D9-CE18007224C4}"/>
    <dgm:cxn modelId="{22D8A5F1-9892-4A0A-83F9-1672FA2D4592}" type="presParOf" srcId="{C1C4F579-2ADF-4BCA-964D-B5E41FE19D93}" destId="{E9AA1B6C-0576-4085-8B89-44471C09D227}" srcOrd="0" destOrd="0" presId="urn:microsoft.com/office/officeart/2005/8/layout/list1"/>
    <dgm:cxn modelId="{95C57BB6-CE49-4984-9382-D6E421B8ED62}" type="presParOf" srcId="{E9AA1B6C-0576-4085-8B89-44471C09D227}" destId="{6F8798A1-90B3-4DAE-8992-E1F20BC398A4}" srcOrd="0" destOrd="0" presId="urn:microsoft.com/office/officeart/2005/8/layout/list1"/>
    <dgm:cxn modelId="{0FC9F603-BF01-40B1-8ED6-EF55D56A2D54}" type="presParOf" srcId="{E9AA1B6C-0576-4085-8B89-44471C09D227}" destId="{46CFB6D0-6970-4379-A752-6FB75F18A4AA}" srcOrd="1" destOrd="0" presId="urn:microsoft.com/office/officeart/2005/8/layout/list1"/>
    <dgm:cxn modelId="{296FA400-3DAB-4993-BD6E-F4A82BE675CB}" type="presParOf" srcId="{C1C4F579-2ADF-4BCA-964D-B5E41FE19D93}" destId="{9E4A6F7D-AB85-4C6E-9A82-66745C07CCAE}" srcOrd="1" destOrd="0" presId="urn:microsoft.com/office/officeart/2005/8/layout/list1"/>
    <dgm:cxn modelId="{1079C085-1A49-40B0-9AC1-D2C82F721B6B}" type="presParOf" srcId="{C1C4F579-2ADF-4BCA-964D-B5E41FE19D93}" destId="{B25450DF-8FF2-4634-9EE0-E3E96F6E27E7}" srcOrd="2" destOrd="0" presId="urn:microsoft.com/office/officeart/2005/8/layout/list1"/>
    <dgm:cxn modelId="{18BD2DC3-5CB2-4A45-AC83-1BE186F8060A}" type="presParOf" srcId="{C1C4F579-2ADF-4BCA-964D-B5E41FE19D93}" destId="{C2E0288B-C548-4A49-88EB-9D74FDAAF731}" srcOrd="3" destOrd="0" presId="urn:microsoft.com/office/officeart/2005/8/layout/list1"/>
    <dgm:cxn modelId="{A90F9E27-5337-4DD2-8425-9651D81C9543}" type="presParOf" srcId="{C1C4F579-2ADF-4BCA-964D-B5E41FE19D93}" destId="{6A334D61-3AB3-42ED-8C85-02AB3F59B69E}" srcOrd="4" destOrd="0" presId="urn:microsoft.com/office/officeart/2005/8/layout/list1"/>
    <dgm:cxn modelId="{C830A754-E640-44E0-84FD-B5EEAAA49CE6}" type="presParOf" srcId="{6A334D61-3AB3-42ED-8C85-02AB3F59B69E}" destId="{0152A7EA-3ED7-4371-906C-D43882D3411E}" srcOrd="0" destOrd="0" presId="urn:microsoft.com/office/officeart/2005/8/layout/list1"/>
    <dgm:cxn modelId="{817E565B-DBAA-4304-8124-BC636D722241}" type="presParOf" srcId="{6A334D61-3AB3-42ED-8C85-02AB3F59B69E}" destId="{3EA49BD1-60E6-4958-AE7B-5BB0C08F77C5}" srcOrd="1" destOrd="0" presId="urn:microsoft.com/office/officeart/2005/8/layout/list1"/>
    <dgm:cxn modelId="{DCF7A627-D0BF-405E-865A-C7E89BD59DEE}" type="presParOf" srcId="{C1C4F579-2ADF-4BCA-964D-B5E41FE19D93}" destId="{78B29BB6-106E-43CA-AD84-486BE6D5D432}" srcOrd="5" destOrd="0" presId="urn:microsoft.com/office/officeart/2005/8/layout/list1"/>
    <dgm:cxn modelId="{FEA83586-B2EF-420F-AF97-4BF96B36AD8F}" type="presParOf" srcId="{C1C4F579-2ADF-4BCA-964D-B5E41FE19D93}" destId="{8E719258-1970-4B23-9E6C-15FE9443F21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126A94-FC67-4C86-86CD-2CE50FD76A6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3D4091-CA72-4434-9146-C78FCE2CFB80}">
      <dgm:prSet/>
      <dgm:spPr/>
      <dgm:t>
        <a:bodyPr/>
        <a:lstStyle/>
        <a:p>
          <a:r>
            <a:rPr lang="en-US"/>
            <a:t>All materials - logo, fact sheet, etc. post to District website</a:t>
          </a:r>
        </a:p>
      </dgm:t>
    </dgm:pt>
    <dgm:pt modelId="{8CF24E25-BAD1-4273-A449-D5CF80996BF8}" type="parTrans" cxnId="{2A43F8EA-71D9-4504-89F0-BCDD2F669A82}">
      <dgm:prSet/>
      <dgm:spPr/>
      <dgm:t>
        <a:bodyPr/>
        <a:lstStyle/>
        <a:p>
          <a:endParaRPr lang="en-US"/>
        </a:p>
      </dgm:t>
    </dgm:pt>
    <dgm:pt modelId="{1941FBBB-550A-4AE9-AA72-38C6A26E8DAB}" type="sibTrans" cxnId="{2A43F8EA-71D9-4504-89F0-BCDD2F669A82}">
      <dgm:prSet/>
      <dgm:spPr/>
      <dgm:t>
        <a:bodyPr/>
        <a:lstStyle/>
        <a:p>
          <a:endParaRPr lang="en-US"/>
        </a:p>
      </dgm:t>
    </dgm:pt>
    <dgm:pt modelId="{B0F561B8-C498-486A-8A86-F3D2E8502660}">
      <dgm:prSet/>
      <dgm:spPr/>
      <dgm:t>
        <a:bodyPr/>
        <a:lstStyle/>
        <a:p>
          <a:r>
            <a:rPr lang="en-US"/>
            <a:t>Available July 1</a:t>
          </a:r>
          <a:r>
            <a:rPr lang="en-US" baseline="30000"/>
            <a:t>st</a:t>
          </a:r>
          <a:endParaRPr lang="en-US"/>
        </a:p>
      </dgm:t>
    </dgm:pt>
    <dgm:pt modelId="{E8C07D2B-28C2-4E06-AC29-EA63C227B119}" type="parTrans" cxnId="{837BD11C-0190-45BB-AE5E-4DCB3EF20FD5}">
      <dgm:prSet/>
      <dgm:spPr/>
      <dgm:t>
        <a:bodyPr/>
        <a:lstStyle/>
        <a:p>
          <a:endParaRPr lang="en-US"/>
        </a:p>
      </dgm:t>
    </dgm:pt>
    <dgm:pt modelId="{860FA618-C157-41CC-8CFC-53E6F71B557D}" type="sibTrans" cxnId="{837BD11C-0190-45BB-AE5E-4DCB3EF20FD5}">
      <dgm:prSet/>
      <dgm:spPr/>
      <dgm:t>
        <a:bodyPr/>
        <a:lstStyle/>
        <a:p>
          <a:endParaRPr lang="en-US"/>
        </a:p>
      </dgm:t>
    </dgm:pt>
    <dgm:pt modelId="{7FE5DE4A-31AF-4729-818B-36F1BE8D800B}">
      <dgm:prSet/>
      <dgm:spPr/>
      <dgm:t>
        <a:bodyPr/>
        <a:lstStyle/>
        <a:p>
          <a:r>
            <a:rPr lang="en-US"/>
            <a:t>Need before – send us email</a:t>
          </a:r>
        </a:p>
      </dgm:t>
    </dgm:pt>
    <dgm:pt modelId="{168C69B1-588A-4095-8E27-D796308FE8D9}" type="parTrans" cxnId="{A87B1087-3878-4AD1-B928-36A0C7360C9A}">
      <dgm:prSet/>
      <dgm:spPr/>
      <dgm:t>
        <a:bodyPr/>
        <a:lstStyle/>
        <a:p>
          <a:endParaRPr lang="en-US"/>
        </a:p>
      </dgm:t>
    </dgm:pt>
    <dgm:pt modelId="{E880CF58-A452-44DF-A126-E8BE00CEA9B5}" type="sibTrans" cxnId="{A87B1087-3878-4AD1-B928-36A0C7360C9A}">
      <dgm:prSet/>
      <dgm:spPr/>
      <dgm:t>
        <a:bodyPr/>
        <a:lstStyle/>
        <a:p>
          <a:endParaRPr lang="en-US"/>
        </a:p>
      </dgm:t>
    </dgm:pt>
    <dgm:pt modelId="{1FB23004-884C-447C-BA1D-6FC27E181C63}" type="pres">
      <dgm:prSet presAssocID="{CF126A94-FC67-4C86-86CD-2CE50FD76A60}" presName="vert0" presStyleCnt="0">
        <dgm:presLayoutVars>
          <dgm:dir/>
          <dgm:animOne val="branch"/>
          <dgm:animLvl val="lvl"/>
        </dgm:presLayoutVars>
      </dgm:prSet>
      <dgm:spPr/>
    </dgm:pt>
    <dgm:pt modelId="{A71A8787-213A-43D6-9B02-75BD329F2248}" type="pres">
      <dgm:prSet presAssocID="{483D4091-CA72-4434-9146-C78FCE2CFB80}" presName="thickLine" presStyleLbl="alignNode1" presStyleIdx="0" presStyleCnt="3"/>
      <dgm:spPr/>
    </dgm:pt>
    <dgm:pt modelId="{3DE706AD-9D26-49C7-8738-7BFD16496C46}" type="pres">
      <dgm:prSet presAssocID="{483D4091-CA72-4434-9146-C78FCE2CFB80}" presName="horz1" presStyleCnt="0"/>
      <dgm:spPr/>
    </dgm:pt>
    <dgm:pt modelId="{40C6E05A-075E-4750-B434-6595462105AA}" type="pres">
      <dgm:prSet presAssocID="{483D4091-CA72-4434-9146-C78FCE2CFB80}" presName="tx1" presStyleLbl="revTx" presStyleIdx="0" presStyleCnt="3"/>
      <dgm:spPr/>
    </dgm:pt>
    <dgm:pt modelId="{4B43CEA8-598F-4D98-B9AD-DD6FCE2EAC8C}" type="pres">
      <dgm:prSet presAssocID="{483D4091-CA72-4434-9146-C78FCE2CFB80}" presName="vert1" presStyleCnt="0"/>
      <dgm:spPr/>
    </dgm:pt>
    <dgm:pt modelId="{D51731D6-FC17-486F-AF41-999CD1C72E83}" type="pres">
      <dgm:prSet presAssocID="{B0F561B8-C498-486A-8A86-F3D2E8502660}" presName="thickLine" presStyleLbl="alignNode1" presStyleIdx="1" presStyleCnt="3"/>
      <dgm:spPr/>
    </dgm:pt>
    <dgm:pt modelId="{7C86588E-8F98-4F0C-9A73-0105C50C3238}" type="pres">
      <dgm:prSet presAssocID="{B0F561B8-C498-486A-8A86-F3D2E8502660}" presName="horz1" presStyleCnt="0"/>
      <dgm:spPr/>
    </dgm:pt>
    <dgm:pt modelId="{840109EB-68D8-4D27-8FF7-046CF0981338}" type="pres">
      <dgm:prSet presAssocID="{B0F561B8-C498-486A-8A86-F3D2E8502660}" presName="tx1" presStyleLbl="revTx" presStyleIdx="1" presStyleCnt="3"/>
      <dgm:spPr/>
    </dgm:pt>
    <dgm:pt modelId="{851E1664-A677-4D48-81FB-933000133DD0}" type="pres">
      <dgm:prSet presAssocID="{B0F561B8-C498-486A-8A86-F3D2E8502660}" presName="vert1" presStyleCnt="0"/>
      <dgm:spPr/>
    </dgm:pt>
    <dgm:pt modelId="{4038549D-3DA3-4828-B9DF-BBE7CF8B2855}" type="pres">
      <dgm:prSet presAssocID="{7FE5DE4A-31AF-4729-818B-36F1BE8D800B}" presName="thickLine" presStyleLbl="alignNode1" presStyleIdx="2" presStyleCnt="3"/>
      <dgm:spPr/>
    </dgm:pt>
    <dgm:pt modelId="{E1E45477-9325-4D91-ABD6-59540CB4A6E3}" type="pres">
      <dgm:prSet presAssocID="{7FE5DE4A-31AF-4729-818B-36F1BE8D800B}" presName="horz1" presStyleCnt="0"/>
      <dgm:spPr/>
    </dgm:pt>
    <dgm:pt modelId="{26308F33-0E74-46A9-9284-1BA2F90FA7E1}" type="pres">
      <dgm:prSet presAssocID="{7FE5DE4A-31AF-4729-818B-36F1BE8D800B}" presName="tx1" presStyleLbl="revTx" presStyleIdx="2" presStyleCnt="3"/>
      <dgm:spPr/>
    </dgm:pt>
    <dgm:pt modelId="{56BDEAB4-5E80-4EDF-BA28-35833C62B496}" type="pres">
      <dgm:prSet presAssocID="{7FE5DE4A-31AF-4729-818B-36F1BE8D800B}" presName="vert1" presStyleCnt="0"/>
      <dgm:spPr/>
    </dgm:pt>
  </dgm:ptLst>
  <dgm:cxnLst>
    <dgm:cxn modelId="{9FEE6215-4DE5-4DDF-95F8-925060EEB93A}" type="presOf" srcId="{B0F561B8-C498-486A-8A86-F3D2E8502660}" destId="{840109EB-68D8-4D27-8FF7-046CF0981338}" srcOrd="0" destOrd="0" presId="urn:microsoft.com/office/officeart/2008/layout/LinedList"/>
    <dgm:cxn modelId="{837BD11C-0190-45BB-AE5E-4DCB3EF20FD5}" srcId="{CF126A94-FC67-4C86-86CD-2CE50FD76A60}" destId="{B0F561B8-C498-486A-8A86-F3D2E8502660}" srcOrd="1" destOrd="0" parTransId="{E8C07D2B-28C2-4E06-AC29-EA63C227B119}" sibTransId="{860FA618-C157-41CC-8CFC-53E6F71B557D}"/>
    <dgm:cxn modelId="{0991BA6A-AD60-4CF5-BEF7-35805A920A90}" type="presOf" srcId="{483D4091-CA72-4434-9146-C78FCE2CFB80}" destId="{40C6E05A-075E-4750-B434-6595462105AA}" srcOrd="0" destOrd="0" presId="urn:microsoft.com/office/officeart/2008/layout/LinedList"/>
    <dgm:cxn modelId="{3AF0FC6D-F663-47C1-801D-E56860D05A68}" type="presOf" srcId="{7FE5DE4A-31AF-4729-818B-36F1BE8D800B}" destId="{26308F33-0E74-46A9-9284-1BA2F90FA7E1}" srcOrd="0" destOrd="0" presId="urn:microsoft.com/office/officeart/2008/layout/LinedList"/>
    <dgm:cxn modelId="{A87B1087-3878-4AD1-B928-36A0C7360C9A}" srcId="{CF126A94-FC67-4C86-86CD-2CE50FD76A60}" destId="{7FE5DE4A-31AF-4729-818B-36F1BE8D800B}" srcOrd="2" destOrd="0" parTransId="{168C69B1-588A-4095-8E27-D796308FE8D9}" sibTransId="{E880CF58-A452-44DF-A126-E8BE00CEA9B5}"/>
    <dgm:cxn modelId="{89FA6096-991D-4885-896A-AA41BAAC3D86}" type="presOf" srcId="{CF126A94-FC67-4C86-86CD-2CE50FD76A60}" destId="{1FB23004-884C-447C-BA1D-6FC27E181C63}" srcOrd="0" destOrd="0" presId="urn:microsoft.com/office/officeart/2008/layout/LinedList"/>
    <dgm:cxn modelId="{2A43F8EA-71D9-4504-89F0-BCDD2F669A82}" srcId="{CF126A94-FC67-4C86-86CD-2CE50FD76A60}" destId="{483D4091-CA72-4434-9146-C78FCE2CFB80}" srcOrd="0" destOrd="0" parTransId="{8CF24E25-BAD1-4273-A449-D5CF80996BF8}" sibTransId="{1941FBBB-550A-4AE9-AA72-38C6A26E8DAB}"/>
    <dgm:cxn modelId="{F5E64939-8987-452F-A783-B8910B644E4A}" type="presParOf" srcId="{1FB23004-884C-447C-BA1D-6FC27E181C63}" destId="{A71A8787-213A-43D6-9B02-75BD329F2248}" srcOrd="0" destOrd="0" presId="urn:microsoft.com/office/officeart/2008/layout/LinedList"/>
    <dgm:cxn modelId="{4229E7B0-1EEF-4CE6-BCBA-81DA6FAAB588}" type="presParOf" srcId="{1FB23004-884C-447C-BA1D-6FC27E181C63}" destId="{3DE706AD-9D26-49C7-8738-7BFD16496C46}" srcOrd="1" destOrd="0" presId="urn:microsoft.com/office/officeart/2008/layout/LinedList"/>
    <dgm:cxn modelId="{A2339ABD-BA7A-41AB-91B8-63A5EB28E025}" type="presParOf" srcId="{3DE706AD-9D26-49C7-8738-7BFD16496C46}" destId="{40C6E05A-075E-4750-B434-6595462105AA}" srcOrd="0" destOrd="0" presId="urn:microsoft.com/office/officeart/2008/layout/LinedList"/>
    <dgm:cxn modelId="{1581993A-977B-42FC-AE5F-F62C02A1154F}" type="presParOf" srcId="{3DE706AD-9D26-49C7-8738-7BFD16496C46}" destId="{4B43CEA8-598F-4D98-B9AD-DD6FCE2EAC8C}" srcOrd="1" destOrd="0" presId="urn:microsoft.com/office/officeart/2008/layout/LinedList"/>
    <dgm:cxn modelId="{B3B477B2-6D7C-45AC-9D2D-8CD536E80F6C}" type="presParOf" srcId="{1FB23004-884C-447C-BA1D-6FC27E181C63}" destId="{D51731D6-FC17-486F-AF41-999CD1C72E83}" srcOrd="2" destOrd="0" presId="urn:microsoft.com/office/officeart/2008/layout/LinedList"/>
    <dgm:cxn modelId="{DFED7189-EBC7-4597-8777-7A68C1636968}" type="presParOf" srcId="{1FB23004-884C-447C-BA1D-6FC27E181C63}" destId="{7C86588E-8F98-4F0C-9A73-0105C50C3238}" srcOrd="3" destOrd="0" presId="urn:microsoft.com/office/officeart/2008/layout/LinedList"/>
    <dgm:cxn modelId="{85D262AF-1070-4323-98BD-CD3367CA8DD9}" type="presParOf" srcId="{7C86588E-8F98-4F0C-9A73-0105C50C3238}" destId="{840109EB-68D8-4D27-8FF7-046CF0981338}" srcOrd="0" destOrd="0" presId="urn:microsoft.com/office/officeart/2008/layout/LinedList"/>
    <dgm:cxn modelId="{987D79ED-B013-4EC8-B629-360C5A7693F6}" type="presParOf" srcId="{7C86588E-8F98-4F0C-9A73-0105C50C3238}" destId="{851E1664-A677-4D48-81FB-933000133DD0}" srcOrd="1" destOrd="0" presId="urn:microsoft.com/office/officeart/2008/layout/LinedList"/>
    <dgm:cxn modelId="{DA075FD3-F72B-4008-A3A1-DE14D13ACC8D}" type="presParOf" srcId="{1FB23004-884C-447C-BA1D-6FC27E181C63}" destId="{4038549D-3DA3-4828-B9DF-BBE7CF8B2855}" srcOrd="4" destOrd="0" presId="urn:microsoft.com/office/officeart/2008/layout/LinedList"/>
    <dgm:cxn modelId="{4E0E7C4A-7E36-4FF9-AD70-CF4013BE1BB5}" type="presParOf" srcId="{1FB23004-884C-447C-BA1D-6FC27E181C63}" destId="{E1E45477-9325-4D91-ABD6-59540CB4A6E3}" srcOrd="5" destOrd="0" presId="urn:microsoft.com/office/officeart/2008/layout/LinedList"/>
    <dgm:cxn modelId="{850ED9B3-5C82-45FC-AC9F-2D0EDF48F196}" type="presParOf" srcId="{E1E45477-9325-4D91-ABD6-59540CB4A6E3}" destId="{26308F33-0E74-46A9-9284-1BA2F90FA7E1}" srcOrd="0" destOrd="0" presId="urn:microsoft.com/office/officeart/2008/layout/LinedList"/>
    <dgm:cxn modelId="{D1F89B5B-D51E-43E1-9861-9D89AB7B1B4F}" type="presParOf" srcId="{E1E45477-9325-4D91-ABD6-59540CB4A6E3}" destId="{56BDEAB4-5E80-4EDF-BA28-35833C62B4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BBDF7-461E-4C29-B061-42BE5DFBE216}">
      <dsp:nvSpPr>
        <dsp:cNvPr id="0" name=""/>
        <dsp:cNvSpPr/>
      </dsp:nvSpPr>
      <dsp:spPr>
        <a:xfrm>
          <a:off x="0" y="4031"/>
          <a:ext cx="4584882" cy="85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A2B19-C382-4111-868B-391E57697714}">
      <dsp:nvSpPr>
        <dsp:cNvPr id="0" name=""/>
        <dsp:cNvSpPr/>
      </dsp:nvSpPr>
      <dsp:spPr>
        <a:xfrm>
          <a:off x="259783" y="197259"/>
          <a:ext cx="472333" cy="47233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6DD9D-70A5-42B9-9C74-11EF127EF928}">
      <dsp:nvSpPr>
        <dsp:cNvPr id="0" name=""/>
        <dsp:cNvSpPr/>
      </dsp:nvSpPr>
      <dsp:spPr>
        <a:xfrm>
          <a:off x="991899" y="4031"/>
          <a:ext cx="3592982" cy="85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88" tIns="90888" rIns="90888" bIns="908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Raise Awareness of Rotary’s role in eradicating Polio</a:t>
          </a:r>
        </a:p>
      </dsp:txBody>
      <dsp:txXfrm>
        <a:off x="991899" y="4031"/>
        <a:ext cx="3592982" cy="858787"/>
      </dsp:txXfrm>
    </dsp:sp>
    <dsp:sp modelId="{38D92CD5-B856-4007-8FB0-590AC3DA29A6}">
      <dsp:nvSpPr>
        <dsp:cNvPr id="0" name=""/>
        <dsp:cNvSpPr/>
      </dsp:nvSpPr>
      <dsp:spPr>
        <a:xfrm>
          <a:off x="0" y="1077516"/>
          <a:ext cx="4584882" cy="85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7925B-49A1-4EF2-BDE3-B0EB045A8AEA}">
      <dsp:nvSpPr>
        <dsp:cNvPr id="0" name=""/>
        <dsp:cNvSpPr/>
      </dsp:nvSpPr>
      <dsp:spPr>
        <a:xfrm>
          <a:off x="259783" y="1270743"/>
          <a:ext cx="472333" cy="47233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5708E-FB09-4598-B788-06634AA82FAC}">
      <dsp:nvSpPr>
        <dsp:cNvPr id="0" name=""/>
        <dsp:cNvSpPr/>
      </dsp:nvSpPr>
      <dsp:spPr>
        <a:xfrm>
          <a:off x="991899" y="1077516"/>
          <a:ext cx="3592982" cy="85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88" tIns="90888" rIns="90888" bIns="908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unified District visibility</a:t>
          </a:r>
        </a:p>
      </dsp:txBody>
      <dsp:txXfrm>
        <a:off x="991899" y="1077516"/>
        <a:ext cx="3592982" cy="858787"/>
      </dsp:txXfrm>
    </dsp:sp>
    <dsp:sp modelId="{0CD800ED-4671-4AD2-BBB1-8BBB503AB433}">
      <dsp:nvSpPr>
        <dsp:cNvPr id="0" name=""/>
        <dsp:cNvSpPr/>
      </dsp:nvSpPr>
      <dsp:spPr>
        <a:xfrm>
          <a:off x="0" y="2151001"/>
          <a:ext cx="4584882" cy="85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9AB4E-FB38-407C-B71B-06392BB57626}">
      <dsp:nvSpPr>
        <dsp:cNvPr id="0" name=""/>
        <dsp:cNvSpPr/>
      </dsp:nvSpPr>
      <dsp:spPr>
        <a:xfrm>
          <a:off x="259783" y="2344228"/>
          <a:ext cx="472333" cy="47233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5DF8-0F65-4CA2-A14A-EA18469538A3}">
      <dsp:nvSpPr>
        <dsp:cNvPr id="0" name=""/>
        <dsp:cNvSpPr/>
      </dsp:nvSpPr>
      <dsp:spPr>
        <a:xfrm>
          <a:off x="991899" y="2151001"/>
          <a:ext cx="3592982" cy="85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88" tIns="90888" rIns="90888" bIns="908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Contribute to Zone-Wide Impact</a:t>
          </a:r>
        </a:p>
      </dsp:txBody>
      <dsp:txXfrm>
        <a:off x="991899" y="2151001"/>
        <a:ext cx="3592982" cy="858787"/>
      </dsp:txXfrm>
    </dsp:sp>
    <dsp:sp modelId="{4A20A7CD-1152-41F6-AC2D-6C9C3285CE4C}">
      <dsp:nvSpPr>
        <dsp:cNvPr id="0" name=""/>
        <dsp:cNvSpPr/>
      </dsp:nvSpPr>
      <dsp:spPr>
        <a:xfrm>
          <a:off x="0" y="3224485"/>
          <a:ext cx="4584882" cy="85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4E6FD-ED43-445C-B8B5-AC8659B25E4A}">
      <dsp:nvSpPr>
        <dsp:cNvPr id="0" name=""/>
        <dsp:cNvSpPr/>
      </dsp:nvSpPr>
      <dsp:spPr>
        <a:xfrm>
          <a:off x="259783" y="3417713"/>
          <a:ext cx="472333" cy="47233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50F4A-8AD0-4B9B-8C57-C919A931E072}">
      <dsp:nvSpPr>
        <dsp:cNvPr id="0" name=""/>
        <dsp:cNvSpPr/>
      </dsp:nvSpPr>
      <dsp:spPr>
        <a:xfrm>
          <a:off x="991899" y="3224485"/>
          <a:ext cx="3592982" cy="85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88" tIns="90888" rIns="90888" bIns="908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a flexible way for every club to participate</a:t>
          </a:r>
        </a:p>
      </dsp:txBody>
      <dsp:txXfrm>
        <a:off x="991899" y="3224485"/>
        <a:ext cx="3592982" cy="858787"/>
      </dsp:txXfrm>
    </dsp:sp>
    <dsp:sp modelId="{CBBCC82A-30DE-4B33-8E5F-76CACE9A68A5}">
      <dsp:nvSpPr>
        <dsp:cNvPr id="0" name=""/>
        <dsp:cNvSpPr/>
      </dsp:nvSpPr>
      <dsp:spPr>
        <a:xfrm>
          <a:off x="0" y="4297970"/>
          <a:ext cx="4584882" cy="858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D41EE-FAC4-49C0-AD04-96B503F197E4}">
      <dsp:nvSpPr>
        <dsp:cNvPr id="0" name=""/>
        <dsp:cNvSpPr/>
      </dsp:nvSpPr>
      <dsp:spPr>
        <a:xfrm>
          <a:off x="259783" y="4491197"/>
          <a:ext cx="472333" cy="47233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6E0C0-C721-479A-A9EB-BE1E4351ADCA}">
      <dsp:nvSpPr>
        <dsp:cNvPr id="0" name=""/>
        <dsp:cNvSpPr/>
      </dsp:nvSpPr>
      <dsp:spPr>
        <a:xfrm>
          <a:off x="991899" y="4297970"/>
          <a:ext cx="3592982" cy="858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88" tIns="90888" rIns="90888" bIns="9088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Lasting Impact</a:t>
          </a:r>
        </a:p>
      </dsp:txBody>
      <dsp:txXfrm>
        <a:off x="991899" y="4297970"/>
        <a:ext cx="3592982" cy="858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CD6C2-D9B4-4B8A-AC86-2655CE99B282}">
      <dsp:nvSpPr>
        <dsp:cNvPr id="0" name=""/>
        <dsp:cNvSpPr/>
      </dsp:nvSpPr>
      <dsp:spPr>
        <a:xfrm>
          <a:off x="0" y="1806"/>
          <a:ext cx="10515600" cy="9155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ECA0D-DA63-42D8-AF5C-042205478709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DF096-E199-4672-A6DF-BFE56CA0F310}">
      <dsp:nvSpPr>
        <dsp:cNvPr id="0" name=""/>
        <dsp:cNvSpPr/>
      </dsp:nvSpPr>
      <dsp:spPr>
        <a:xfrm>
          <a:off x="1057476" y="1806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Increase Awareness of Rotary’s Efforts to eradicate Polio</a:t>
          </a:r>
        </a:p>
      </dsp:txBody>
      <dsp:txXfrm>
        <a:off x="1057476" y="1806"/>
        <a:ext cx="9458123" cy="915564"/>
      </dsp:txXfrm>
    </dsp:sp>
    <dsp:sp modelId="{2EBDCF12-641C-42A0-8710-1AC060D92B51}">
      <dsp:nvSpPr>
        <dsp:cNvPr id="0" name=""/>
        <dsp:cNvSpPr/>
      </dsp:nvSpPr>
      <dsp:spPr>
        <a:xfrm>
          <a:off x="0" y="1146262"/>
          <a:ext cx="10515600" cy="915564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898C7-8845-4C97-8868-BC82F42E7B1E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44F35-1FF8-4DDA-A101-83B8B1B32DBD}">
      <dsp:nvSpPr>
        <dsp:cNvPr id="0" name=""/>
        <dsp:cNvSpPr/>
      </dsp:nvSpPr>
      <dsp:spPr>
        <a:xfrm>
          <a:off x="1057476" y="1146262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Share consistent talking points on polio eradication and current efforts</a:t>
          </a:r>
        </a:p>
      </dsp:txBody>
      <dsp:txXfrm>
        <a:off x="1057476" y="1146262"/>
        <a:ext cx="9458123" cy="915564"/>
      </dsp:txXfrm>
    </dsp:sp>
    <dsp:sp modelId="{21B8236D-7678-4BFF-B2E0-B536D57D0CE0}">
      <dsp:nvSpPr>
        <dsp:cNvPr id="0" name=""/>
        <dsp:cNvSpPr/>
      </dsp:nvSpPr>
      <dsp:spPr>
        <a:xfrm>
          <a:off x="0" y="2290717"/>
          <a:ext cx="10515600" cy="915564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EF436-BDC7-4126-A1DC-C16105515D3A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2681F-445F-4000-974E-6B6D4088A208}">
      <dsp:nvSpPr>
        <dsp:cNvPr id="0" name=""/>
        <dsp:cNvSpPr/>
      </dsp:nvSpPr>
      <dsp:spPr>
        <a:xfrm>
          <a:off x="1057476" y="2290717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Raise $1 million Zone Wide to support efforts to end Polio</a:t>
          </a:r>
        </a:p>
      </dsp:txBody>
      <dsp:txXfrm>
        <a:off x="1057476" y="2290717"/>
        <a:ext cx="9458123" cy="915564"/>
      </dsp:txXfrm>
    </dsp:sp>
    <dsp:sp modelId="{ECB6FD2E-5890-47F4-92D7-D4F071E9A178}">
      <dsp:nvSpPr>
        <dsp:cNvPr id="0" name=""/>
        <dsp:cNvSpPr/>
      </dsp:nvSpPr>
      <dsp:spPr>
        <a:xfrm>
          <a:off x="0" y="3435173"/>
          <a:ext cx="10515600" cy="915564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1ED7C-D217-4CA8-A21F-9E30966077EA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0193C-6AF7-4FA8-BC58-F5E23A327ECF}">
      <dsp:nvSpPr>
        <dsp:cNvPr id="0" name=""/>
        <dsp:cNvSpPr/>
      </dsp:nvSpPr>
      <dsp:spPr>
        <a:xfrm>
          <a:off x="1057476" y="3435173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Raise $113,585 in the District for PolioPlus  ($58.70/member)</a:t>
          </a:r>
        </a:p>
      </dsp:txBody>
      <dsp:txXfrm>
        <a:off x="1057476" y="3435173"/>
        <a:ext cx="9458123" cy="915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7DF6A-C8F2-41FB-89C2-17B70DD98EA1}">
      <dsp:nvSpPr>
        <dsp:cNvPr id="0" name=""/>
        <dsp:cNvSpPr/>
      </dsp:nvSpPr>
      <dsp:spPr>
        <a:xfrm>
          <a:off x="0" y="418909"/>
          <a:ext cx="6666833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79044" rIns="51742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Official Branding &amp; Logos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Approved Polio messaging and templates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Reporting tools &amp; club recognition</a:t>
          </a:r>
        </a:p>
      </dsp:txBody>
      <dsp:txXfrm>
        <a:off x="0" y="418909"/>
        <a:ext cx="6666833" cy="1738800"/>
      </dsp:txXfrm>
    </dsp:sp>
    <dsp:sp modelId="{A09ED25B-965F-4AE9-BBE2-B18D67EE9284}">
      <dsp:nvSpPr>
        <dsp:cNvPr id="0" name=""/>
        <dsp:cNvSpPr/>
      </dsp:nvSpPr>
      <dsp:spPr>
        <a:xfrm>
          <a:off x="333341" y="79429"/>
          <a:ext cx="4666783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District Provides</a:t>
          </a:r>
        </a:p>
      </dsp:txBody>
      <dsp:txXfrm>
        <a:off x="366485" y="112573"/>
        <a:ext cx="4600495" cy="612672"/>
      </dsp:txXfrm>
    </dsp:sp>
    <dsp:sp modelId="{FEE7B72A-21ED-498C-82E9-FA4BB3BF94AB}">
      <dsp:nvSpPr>
        <dsp:cNvPr id="0" name=""/>
        <dsp:cNvSpPr/>
      </dsp:nvSpPr>
      <dsp:spPr>
        <a:xfrm>
          <a:off x="0" y="2621389"/>
          <a:ext cx="6666833" cy="275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79044" rIns="51742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Secure location &amp; obtain local permits (if required)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Coordinate local media outreach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Manage event logistics &amp; on-site details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Your club leads locally – the District equips &amp; supports you</a:t>
          </a:r>
          <a:endParaRPr lang="en-US" sz="2300" kern="1200"/>
        </a:p>
      </dsp:txBody>
      <dsp:txXfrm>
        <a:off x="0" y="2621389"/>
        <a:ext cx="6666833" cy="2753100"/>
      </dsp:txXfrm>
    </dsp:sp>
    <dsp:sp modelId="{6E4C4905-EA15-4502-B9E9-92BBA1ED4644}">
      <dsp:nvSpPr>
        <dsp:cNvPr id="0" name=""/>
        <dsp:cNvSpPr/>
      </dsp:nvSpPr>
      <dsp:spPr>
        <a:xfrm>
          <a:off x="333341" y="2281910"/>
          <a:ext cx="4666783" cy="6789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Club Responsibilities</a:t>
          </a:r>
        </a:p>
      </dsp:txBody>
      <dsp:txXfrm>
        <a:off x="366485" y="2315054"/>
        <a:ext cx="4600495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8314F-87C2-49AF-B91B-1CCE10D6EF3E}">
      <dsp:nvSpPr>
        <dsp:cNvPr id="0" name=""/>
        <dsp:cNvSpPr/>
      </dsp:nvSpPr>
      <dsp:spPr>
        <a:xfrm>
          <a:off x="0" y="4286"/>
          <a:ext cx="5878512" cy="912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AE795-AF33-4095-98BE-890C08115597}">
      <dsp:nvSpPr>
        <dsp:cNvPr id="0" name=""/>
        <dsp:cNvSpPr/>
      </dsp:nvSpPr>
      <dsp:spPr>
        <a:xfrm>
          <a:off x="276173" y="209704"/>
          <a:ext cx="502134" cy="5021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1D169-E77F-4132-B852-41C24DB10362}">
      <dsp:nvSpPr>
        <dsp:cNvPr id="0" name=""/>
        <dsp:cNvSpPr/>
      </dsp:nvSpPr>
      <dsp:spPr>
        <a:xfrm>
          <a:off x="1054481" y="4286"/>
          <a:ext cx="4824030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Walks begin at 10 am, October 24</a:t>
          </a:r>
          <a:endParaRPr lang="en-US" sz="1900" kern="1200" dirty="0"/>
        </a:p>
      </dsp:txBody>
      <dsp:txXfrm>
        <a:off x="1054481" y="4286"/>
        <a:ext cx="4824030" cy="912971"/>
      </dsp:txXfrm>
    </dsp:sp>
    <dsp:sp modelId="{E5CC7547-6745-4595-8DE2-CB62D2F7A72F}">
      <dsp:nvSpPr>
        <dsp:cNvPr id="0" name=""/>
        <dsp:cNvSpPr/>
      </dsp:nvSpPr>
      <dsp:spPr>
        <a:xfrm>
          <a:off x="0" y="1145500"/>
          <a:ext cx="5878512" cy="912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804E0-548E-4D8E-8246-5F85FF896658}">
      <dsp:nvSpPr>
        <dsp:cNvPr id="0" name=""/>
        <dsp:cNvSpPr/>
      </dsp:nvSpPr>
      <dsp:spPr>
        <a:xfrm>
          <a:off x="276173" y="1350918"/>
          <a:ext cx="502134" cy="5021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FA9EE-A8B1-4492-8048-E7F73428A9BA}">
      <dsp:nvSpPr>
        <dsp:cNvPr id="0" name=""/>
        <dsp:cNvSpPr/>
      </dsp:nvSpPr>
      <dsp:spPr>
        <a:xfrm>
          <a:off x="1054481" y="1145500"/>
          <a:ext cx="4824030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Clubs design their own walk</a:t>
          </a:r>
          <a:endParaRPr lang="en-US" sz="1900" kern="1200" dirty="0"/>
        </a:p>
      </dsp:txBody>
      <dsp:txXfrm>
        <a:off x="1054481" y="1145500"/>
        <a:ext cx="4824030" cy="912971"/>
      </dsp:txXfrm>
    </dsp:sp>
    <dsp:sp modelId="{ACFEC9F9-FA5B-4A24-B2CB-559240FD6EEA}">
      <dsp:nvSpPr>
        <dsp:cNvPr id="0" name=""/>
        <dsp:cNvSpPr/>
      </dsp:nvSpPr>
      <dsp:spPr>
        <a:xfrm>
          <a:off x="0" y="2286714"/>
          <a:ext cx="5878512" cy="912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2DC93-CC93-48E7-9ADD-79A339CBD5A3}">
      <dsp:nvSpPr>
        <dsp:cNvPr id="0" name=""/>
        <dsp:cNvSpPr/>
      </dsp:nvSpPr>
      <dsp:spPr>
        <a:xfrm>
          <a:off x="276173" y="2492132"/>
          <a:ext cx="502134" cy="5021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498E8-7148-48CA-AF8F-9399CD2B2617}">
      <dsp:nvSpPr>
        <dsp:cNvPr id="0" name=""/>
        <dsp:cNvSpPr/>
      </dsp:nvSpPr>
      <dsp:spPr>
        <a:xfrm>
          <a:off x="1054481" y="2286714"/>
          <a:ext cx="2645330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Distance determined by the Club</a:t>
          </a:r>
        </a:p>
      </dsp:txBody>
      <dsp:txXfrm>
        <a:off x="1054481" y="2286714"/>
        <a:ext cx="2645330" cy="912971"/>
      </dsp:txXfrm>
    </dsp:sp>
    <dsp:sp modelId="{258A3A5F-A2CC-4032-BC62-7BD55B580A11}">
      <dsp:nvSpPr>
        <dsp:cNvPr id="0" name=""/>
        <dsp:cNvSpPr/>
      </dsp:nvSpPr>
      <dsp:spPr>
        <a:xfrm>
          <a:off x="3699812" y="2286714"/>
          <a:ext cx="2178699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5K, 1 mile, through a park, 0.5K</a:t>
          </a:r>
        </a:p>
      </dsp:txBody>
      <dsp:txXfrm>
        <a:off x="3699812" y="2286714"/>
        <a:ext cx="2178699" cy="912971"/>
      </dsp:txXfrm>
    </dsp:sp>
    <dsp:sp modelId="{BADE8AE6-8FEC-494D-9785-ECC94CBF68FB}">
      <dsp:nvSpPr>
        <dsp:cNvPr id="0" name=""/>
        <dsp:cNvSpPr/>
      </dsp:nvSpPr>
      <dsp:spPr>
        <a:xfrm>
          <a:off x="0" y="3427928"/>
          <a:ext cx="5878512" cy="912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0994C-B752-4FB1-8645-21C02C0BFF33}">
      <dsp:nvSpPr>
        <dsp:cNvPr id="0" name=""/>
        <dsp:cNvSpPr/>
      </dsp:nvSpPr>
      <dsp:spPr>
        <a:xfrm>
          <a:off x="276173" y="3633346"/>
          <a:ext cx="502134" cy="5021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7ECF5-A00B-4FBA-BB47-AE048FB878E5}">
      <dsp:nvSpPr>
        <dsp:cNvPr id="0" name=""/>
        <dsp:cNvSpPr/>
      </dsp:nvSpPr>
      <dsp:spPr>
        <a:xfrm>
          <a:off x="1054481" y="3427928"/>
          <a:ext cx="4824030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Walk for a specific amount of time (i.e., 1 hour)</a:t>
          </a:r>
        </a:p>
      </dsp:txBody>
      <dsp:txXfrm>
        <a:off x="1054481" y="3427928"/>
        <a:ext cx="4824030" cy="912971"/>
      </dsp:txXfrm>
    </dsp:sp>
    <dsp:sp modelId="{FED6312D-9EAA-4DC6-A8B1-DF84046696E1}">
      <dsp:nvSpPr>
        <dsp:cNvPr id="0" name=""/>
        <dsp:cNvSpPr/>
      </dsp:nvSpPr>
      <dsp:spPr>
        <a:xfrm>
          <a:off x="0" y="4569142"/>
          <a:ext cx="5878512" cy="912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037EA-250B-4A8B-BD9E-27302E845A34}">
      <dsp:nvSpPr>
        <dsp:cNvPr id="0" name=""/>
        <dsp:cNvSpPr/>
      </dsp:nvSpPr>
      <dsp:spPr>
        <a:xfrm>
          <a:off x="276173" y="4774561"/>
          <a:ext cx="502134" cy="50213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E60FB-654A-4941-867C-29CEFDA91889}">
      <dsp:nvSpPr>
        <dsp:cNvPr id="0" name=""/>
        <dsp:cNvSpPr/>
      </dsp:nvSpPr>
      <dsp:spPr>
        <a:xfrm>
          <a:off x="1054481" y="4569142"/>
          <a:ext cx="4824030" cy="91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23" tIns="96623" rIns="96623" bIns="966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Combine with current PolioPlus fundraising events</a:t>
          </a:r>
        </a:p>
      </dsp:txBody>
      <dsp:txXfrm>
        <a:off x="1054481" y="4569142"/>
        <a:ext cx="4824030" cy="912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FAC6-EC51-4B78-8467-83703D829654}">
      <dsp:nvSpPr>
        <dsp:cNvPr id="0" name=""/>
        <dsp:cNvSpPr/>
      </dsp:nvSpPr>
      <dsp:spPr>
        <a:xfrm>
          <a:off x="0" y="149494"/>
          <a:ext cx="6666833" cy="1007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Participating Clubs receive:</a:t>
          </a:r>
        </a:p>
      </dsp:txBody>
      <dsp:txXfrm>
        <a:off x="49176" y="198670"/>
        <a:ext cx="6568481" cy="909018"/>
      </dsp:txXfrm>
    </dsp:sp>
    <dsp:sp modelId="{21F68418-0461-4214-99AA-4A24996AE7E6}">
      <dsp:nvSpPr>
        <dsp:cNvPr id="0" name=""/>
        <dsp:cNvSpPr/>
      </dsp:nvSpPr>
      <dsp:spPr>
        <a:xfrm>
          <a:off x="0" y="1156865"/>
          <a:ext cx="6666833" cy="1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World’s Largest Polio Walk Certificate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Thank you letter</a:t>
          </a:r>
        </a:p>
      </dsp:txBody>
      <dsp:txXfrm>
        <a:off x="0" y="1156865"/>
        <a:ext cx="6666833" cy="1570095"/>
      </dsp:txXfrm>
    </dsp:sp>
    <dsp:sp modelId="{5054BE29-C161-48E0-A345-B0F9AF26F9B5}">
      <dsp:nvSpPr>
        <dsp:cNvPr id="0" name=""/>
        <dsp:cNvSpPr/>
      </dsp:nvSpPr>
      <dsp:spPr>
        <a:xfrm>
          <a:off x="0" y="2726960"/>
          <a:ext cx="6666833" cy="100737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Awards</a:t>
          </a:r>
        </a:p>
      </dsp:txBody>
      <dsp:txXfrm>
        <a:off x="49176" y="2776136"/>
        <a:ext cx="6568481" cy="909018"/>
      </dsp:txXfrm>
    </dsp:sp>
    <dsp:sp modelId="{D66B045C-5D47-4B72-9E91-B6B9E89F2D43}">
      <dsp:nvSpPr>
        <dsp:cNvPr id="0" name=""/>
        <dsp:cNvSpPr/>
      </dsp:nvSpPr>
      <dsp:spPr>
        <a:xfrm>
          <a:off x="0" y="3734330"/>
          <a:ext cx="6666833" cy="1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District raising the most $/capita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District engaging the most people in the event</a:t>
          </a:r>
        </a:p>
      </dsp:txBody>
      <dsp:txXfrm>
        <a:off x="0" y="3734330"/>
        <a:ext cx="6666833" cy="1570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98006-5021-4BCE-B60E-62A6255BBCB4}">
      <dsp:nvSpPr>
        <dsp:cNvPr id="0" name=""/>
        <dsp:cNvSpPr/>
      </dsp:nvSpPr>
      <dsp:spPr>
        <a:xfrm>
          <a:off x="3953" y="297594"/>
          <a:ext cx="2377306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Designate</a:t>
          </a:r>
        </a:p>
      </dsp:txBody>
      <dsp:txXfrm>
        <a:off x="3953" y="297594"/>
        <a:ext cx="2377306" cy="489600"/>
      </dsp:txXfrm>
    </dsp:sp>
    <dsp:sp modelId="{E616CE08-4F1A-4835-9A9C-6098E780B177}">
      <dsp:nvSpPr>
        <dsp:cNvPr id="0" name=""/>
        <dsp:cNvSpPr/>
      </dsp:nvSpPr>
      <dsp:spPr>
        <a:xfrm>
          <a:off x="3953" y="787194"/>
          <a:ext cx="2377306" cy="32665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Designate Club Walk Champion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Attend coordination meetings via zoom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Keep Club informed of events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Monitor and respond to emails from District Walk Champions (that’s us)</a:t>
          </a:r>
        </a:p>
      </dsp:txBody>
      <dsp:txXfrm>
        <a:off x="3953" y="787194"/>
        <a:ext cx="2377306" cy="3266550"/>
      </dsp:txXfrm>
    </dsp:sp>
    <dsp:sp modelId="{5467969B-813F-43AE-9F67-D2231FD07688}">
      <dsp:nvSpPr>
        <dsp:cNvPr id="0" name=""/>
        <dsp:cNvSpPr/>
      </dsp:nvSpPr>
      <dsp:spPr>
        <a:xfrm>
          <a:off x="2714082" y="297594"/>
          <a:ext cx="2377306" cy="489600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Promote</a:t>
          </a:r>
        </a:p>
      </dsp:txBody>
      <dsp:txXfrm>
        <a:off x="2714082" y="297594"/>
        <a:ext cx="2377306" cy="489600"/>
      </dsp:txXfrm>
    </dsp:sp>
    <dsp:sp modelId="{D503DE40-7EE3-4658-8807-51FB544E3372}">
      <dsp:nvSpPr>
        <dsp:cNvPr id="0" name=""/>
        <dsp:cNvSpPr/>
      </dsp:nvSpPr>
      <dsp:spPr>
        <a:xfrm>
          <a:off x="2714082" y="787194"/>
          <a:ext cx="2377306" cy="3266550"/>
        </a:xfrm>
        <a:prstGeom prst="rect">
          <a:avLst/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981555"/>
              <a:satOff val="889"/>
              <a:lumOff val="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Promote the walk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 your members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 the community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Use provided materials</a:t>
          </a:r>
        </a:p>
      </dsp:txBody>
      <dsp:txXfrm>
        <a:off x="2714082" y="787194"/>
        <a:ext cx="2377306" cy="3266550"/>
      </dsp:txXfrm>
    </dsp:sp>
    <dsp:sp modelId="{B32F0F84-35D0-44B7-878D-1F74664A4139}">
      <dsp:nvSpPr>
        <dsp:cNvPr id="0" name=""/>
        <dsp:cNvSpPr/>
      </dsp:nvSpPr>
      <dsp:spPr>
        <a:xfrm>
          <a:off x="5424211" y="297594"/>
          <a:ext cx="2377306" cy="489600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Track</a:t>
          </a:r>
        </a:p>
      </dsp:txBody>
      <dsp:txXfrm>
        <a:off x="5424211" y="297594"/>
        <a:ext cx="2377306" cy="489600"/>
      </dsp:txXfrm>
    </dsp:sp>
    <dsp:sp modelId="{F240A614-034D-4ED6-A997-4F5B74EE4F22}">
      <dsp:nvSpPr>
        <dsp:cNvPr id="0" name=""/>
        <dsp:cNvSpPr/>
      </dsp:nvSpPr>
      <dsp:spPr>
        <a:xfrm>
          <a:off x="5424211" y="787194"/>
          <a:ext cx="2377306" cy="3266550"/>
        </a:xfrm>
        <a:prstGeom prst="rect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963110"/>
              <a:satOff val="1778"/>
              <a:lumOff val="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Track fundraising  &amp; participation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Info for reporting provided before walk</a:t>
          </a:r>
        </a:p>
      </dsp:txBody>
      <dsp:txXfrm>
        <a:off x="5424211" y="787194"/>
        <a:ext cx="2377306" cy="3266550"/>
      </dsp:txXfrm>
    </dsp:sp>
    <dsp:sp modelId="{DEB8DF39-8305-4AC2-BC1F-9547484C6C15}">
      <dsp:nvSpPr>
        <dsp:cNvPr id="0" name=""/>
        <dsp:cNvSpPr/>
      </dsp:nvSpPr>
      <dsp:spPr>
        <a:xfrm>
          <a:off x="8134340" y="297594"/>
          <a:ext cx="2377306" cy="489600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Submit</a:t>
          </a:r>
        </a:p>
      </dsp:txBody>
      <dsp:txXfrm>
        <a:off x="8134340" y="297594"/>
        <a:ext cx="2377306" cy="489600"/>
      </dsp:txXfrm>
    </dsp:sp>
    <dsp:sp modelId="{D909AE8B-5D2E-481E-A8F7-779927FFD8FA}">
      <dsp:nvSpPr>
        <dsp:cNvPr id="0" name=""/>
        <dsp:cNvSpPr/>
      </dsp:nvSpPr>
      <dsp:spPr>
        <a:xfrm>
          <a:off x="8134340" y="787194"/>
          <a:ext cx="2377306" cy="3266550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Submit post-event results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Reporting Form Provided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Due 1 week post walk</a:t>
          </a:r>
        </a:p>
      </dsp:txBody>
      <dsp:txXfrm>
        <a:off x="8134340" y="787194"/>
        <a:ext cx="2377306" cy="3266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6DF14-5704-4B2C-B743-83D9F30FBCD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65F08-350F-4595-8C00-93CF349D147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BF812-8554-4E10-825B-9DB1D35CE93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Who is planning local walk?</a:t>
          </a:r>
        </a:p>
      </dsp:txBody>
      <dsp:txXfrm>
        <a:off x="1435590" y="531"/>
        <a:ext cx="9080009" cy="1242935"/>
      </dsp:txXfrm>
    </dsp:sp>
    <dsp:sp modelId="{C889FB58-4D6D-4493-9F26-B82F65AF59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FCA57-8004-4EB3-89CD-CEE409C89CC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0155A-09DC-439A-8C04-B45A8A02F28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Combining with other clubs?</a:t>
          </a:r>
        </a:p>
      </dsp:txBody>
      <dsp:txXfrm>
        <a:off x="1435590" y="1554201"/>
        <a:ext cx="9080009" cy="1242935"/>
      </dsp:txXfrm>
    </dsp:sp>
    <dsp:sp modelId="{AA72AD02-3698-452E-95BA-20D9A47356F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8A7C6-8D7E-4A01-BC77-8BC19784B72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AF6D9-487D-472B-A5FE-E7C82275358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Combining with PolioPlus events?</a:t>
          </a:r>
        </a:p>
      </dsp:txBody>
      <dsp:txXfrm>
        <a:off x="1435590" y="3107870"/>
        <a:ext cx="9080009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50DF-8FF2-4634-9EE0-E3E96F6E27E7}">
      <dsp:nvSpPr>
        <dsp:cNvPr id="0" name=""/>
        <dsp:cNvSpPr/>
      </dsp:nvSpPr>
      <dsp:spPr>
        <a:xfrm>
          <a:off x="0" y="1125297"/>
          <a:ext cx="6666833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79044" rIns="51742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Press release – fill in the blank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Social media </a:t>
          </a:r>
        </a:p>
      </dsp:txBody>
      <dsp:txXfrm>
        <a:off x="0" y="1125297"/>
        <a:ext cx="6666833" cy="1340325"/>
      </dsp:txXfrm>
    </dsp:sp>
    <dsp:sp modelId="{46CFB6D0-6970-4379-A752-6FB75F18A4AA}">
      <dsp:nvSpPr>
        <dsp:cNvPr id="0" name=""/>
        <dsp:cNvSpPr/>
      </dsp:nvSpPr>
      <dsp:spPr>
        <a:xfrm>
          <a:off x="333341" y="785817"/>
          <a:ext cx="4666783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Zone PI planning to provide media</a:t>
          </a:r>
        </a:p>
      </dsp:txBody>
      <dsp:txXfrm>
        <a:off x="366485" y="818961"/>
        <a:ext cx="4600495" cy="612672"/>
      </dsp:txXfrm>
    </dsp:sp>
    <dsp:sp modelId="{8E719258-1970-4B23-9E6C-15FE9443F212}">
      <dsp:nvSpPr>
        <dsp:cNvPr id="0" name=""/>
        <dsp:cNvSpPr/>
      </dsp:nvSpPr>
      <dsp:spPr>
        <a:xfrm>
          <a:off x="0" y="2929302"/>
          <a:ext cx="6666833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79044" rIns="51742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modifying for our district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Create own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Share with clubs to modify for local walks</a:t>
          </a:r>
        </a:p>
      </dsp:txBody>
      <dsp:txXfrm>
        <a:off x="0" y="2929302"/>
        <a:ext cx="6666833" cy="1738800"/>
      </dsp:txXfrm>
    </dsp:sp>
    <dsp:sp modelId="{3EA49BD1-60E6-4958-AE7B-5BB0C08F77C5}">
      <dsp:nvSpPr>
        <dsp:cNvPr id="0" name=""/>
        <dsp:cNvSpPr/>
      </dsp:nvSpPr>
      <dsp:spPr>
        <a:xfrm>
          <a:off x="333341" y="2589822"/>
          <a:ext cx="4666783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District PI </a:t>
          </a:r>
        </a:p>
      </dsp:txBody>
      <dsp:txXfrm>
        <a:off x="366485" y="2622966"/>
        <a:ext cx="4600495" cy="6126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A8787-213A-43D6-9B02-75BD329F2248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6E05A-075E-4750-B434-6595462105AA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All materials - logo, fact sheet, etc. post to District website</a:t>
          </a:r>
        </a:p>
      </dsp:txBody>
      <dsp:txXfrm>
        <a:off x="0" y="2663"/>
        <a:ext cx="6666833" cy="1816197"/>
      </dsp:txXfrm>
    </dsp:sp>
    <dsp:sp modelId="{D51731D6-FC17-486F-AF41-999CD1C72E83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0109EB-68D8-4D27-8FF7-046CF0981338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Available July 1</a:t>
          </a:r>
          <a:r>
            <a:rPr lang="en-US" sz="3800" kern="1200" baseline="30000"/>
            <a:t>st</a:t>
          </a:r>
          <a:endParaRPr lang="en-US" sz="3800" kern="1200"/>
        </a:p>
      </dsp:txBody>
      <dsp:txXfrm>
        <a:off x="0" y="1818861"/>
        <a:ext cx="6666833" cy="1816197"/>
      </dsp:txXfrm>
    </dsp:sp>
    <dsp:sp modelId="{4038549D-3DA3-4828-B9DF-BBE7CF8B2855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08F33-0E74-46A9-9284-1BA2F90FA7E1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Need before – send us email</a:t>
          </a:r>
        </a:p>
      </dsp:txBody>
      <dsp:txXfrm>
        <a:off x="0" y="3635058"/>
        <a:ext cx="6666833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5895-806E-4186-B1D3-CD1CE098CF0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7B6F-61F4-40ED-9CA4-418862DA9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19FD-5339-AE53-9697-FA4970F36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11EC1-EFC3-214D-0E19-4AF9FB56B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B7E1-A99B-3999-98E7-F3736167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710A-F33C-F128-1886-8E6208A7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CD31-4264-3707-B430-2765CAED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8577-E05B-6EED-80EB-FB4FFA5D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4A1E8-445B-C95A-A8AD-71D705C6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E2D7E-3B36-7E0B-088F-3EF6478F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877A-1F4D-3E65-0A84-8CC10F0C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B7826-E7C3-03F3-CCEB-ACF26717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A47D0-60E7-8967-A90A-07CAE1B6B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6B812-CFA6-0CC2-724E-15143AD51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257B2-604D-7792-08E2-97CD9372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9763F-6761-B103-025C-DFFF36FB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12904-98A2-65E9-5BA1-3A35B260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4C6E-9330-F35A-C95B-99BCF487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5C31-E37F-40D0-761D-A970DEAD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C5111-EE85-FFD8-5347-E93CF1AA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91715-937A-3872-41C6-1FB810BC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E4BA-578F-A742-73ED-671FCE8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4AB2-9A2F-1D3E-0BEE-E125D9B0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49F72-6B69-C6B6-BEA5-08D3CABB9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DCF1A-6E1D-E6DE-9098-F4885DB0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4B6B6-CC37-0546-7F03-153F9716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0B760-FD0A-36B6-04A7-1E4249F3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E9A6-C925-8AE8-1BDD-AE46F789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456C-1E44-5C48-F772-C0972E62B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15E65-A04B-1DA8-ED9D-5F02FCEEF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B9270-8F65-DA35-7EFC-DF45F7BA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D5B0D-83B8-9553-E5E6-AD453713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9D819-8951-ED58-D476-F9DFA9D0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64C4-8338-E005-638F-4D8C1A4A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649D2-87EE-EB50-17AD-9223F04C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631A-9D5C-7409-3597-B5DA30F06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1EF11-268B-429A-1A14-626A5422D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ABB46-1D8B-CF99-A5DE-BD56FD7E9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63B66-42F0-1098-8AB3-6084532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C685F-83A9-CA64-DFDF-9AF991BC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F0411-E29A-C5DF-139B-FC6E5549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254C-0019-809C-5618-0346F26B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447D0-1412-4FE9-0381-EAA3CC71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9DCA9-97B6-111E-86FB-18A06E4F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37CBD-3F2C-C4EC-5E51-BBFE51AD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D08DB-29BE-C25C-AF23-83319D74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A9F2D-A573-7558-0EB3-4FF3AC89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97A22-9F6B-FF23-3638-C85CD884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0C42-D579-DE63-5433-6CA87C74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41EAC-3751-A257-4431-93B2D928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4CFA0-2CDC-F5B4-DC0E-B06CFA16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F89E3-BCFC-5E97-ADF6-FA875BE8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D2C1-926D-6116-A318-F7DFF5F0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2576-CB22-FF1E-327F-8C790918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7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BBFD-5F12-8740-48FE-35917640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7E0A2-7018-C0F3-DE83-D6D79F564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A0578-5BA2-9037-F88E-867EEC315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CB78D-9808-7234-B7C3-9BF18300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E17D2-9A3A-169D-B30E-A5908AFC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2153F-37F5-B1E9-EBE3-B00F79EB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1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E3B90-7233-28AF-7F91-DB1C0F5C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907B0-F5FB-1AA4-C47E-39D9FEF2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E72DC-EAA4-94C1-0A5A-D06660734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3F121-2A3A-4EA2-B868-39189BDF3D6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F1A55-B8BB-E3BF-DA39-298A32AFD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91EBD-C54D-D696-F5F8-A7F3C7F23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F157AA-7D0F-4FF2-9BDA-37541202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6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smommie@gmail.com" TargetMode="External"/><Relationship Id="rId2" Type="http://schemas.openxmlformats.org/officeDocument/2006/relationships/hyperlink" Target="mailto:Russell.sander.rotary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71744-39FE-E844-37CE-1F2D97708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1437"/>
            <a:ext cx="12192000" cy="2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9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AD9DD-6A79-3C55-CC87-E2AFAE28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Event Recognition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BBBE09A-8477-2869-E095-FD409491B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01427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98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F4F348-738E-5DE6-F48D-3AED1A67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B322AA-8A10-57ED-FEAF-C63882F3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Needed From Participating Clubs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B9955E6-066D-7FEF-1BD0-E48954429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4212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41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5FA52-1A1C-78B1-4B75-D731F6BC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4459-485D-EF21-A20C-2E64495A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Summer – Promotional Push</a:t>
            </a:r>
          </a:p>
          <a:p>
            <a:r>
              <a:rPr lang="en-US" sz="3200" b="1" dirty="0"/>
              <a:t>October 24 – Walks Begin at 10:00 AM</a:t>
            </a:r>
          </a:p>
          <a:p>
            <a:r>
              <a:rPr lang="en-US" sz="3200" dirty="0"/>
              <a:t>1 week post walk – reporting deadline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6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D8585-F8C0-E37D-9E73-537A5BD3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en-US" dirty="0"/>
              <a:t>New Logo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715C364-AD1C-EF5B-7F57-B7C090844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09" y="553454"/>
            <a:ext cx="9230950" cy="246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5C65-E062-FAD4-0122-6B498DF0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en-US" sz="2000"/>
              <a:t>Do not use the original brand/logo</a:t>
            </a:r>
          </a:p>
          <a:p>
            <a:pPr lvl="1"/>
            <a:r>
              <a:rPr lang="en-US" sz="2000"/>
              <a:t>If printed anything with old logo, can still use.  </a:t>
            </a:r>
          </a:p>
          <a:p>
            <a:pPr lvl="1"/>
            <a:r>
              <a:rPr lang="en-US" sz="2000"/>
              <a:t>All new printing must use the brand compliant logo</a:t>
            </a:r>
          </a:p>
          <a:p>
            <a:r>
              <a:rPr lang="en-US" sz="2000"/>
              <a:t>Club Walks – Pam B. can help create a logo for your club</a:t>
            </a:r>
          </a:p>
        </p:txBody>
      </p:sp>
    </p:spTree>
    <p:extLst>
      <p:ext uri="{BB962C8B-B14F-4D97-AF65-F5344CB8AC3E}">
        <p14:creationId xmlns:p14="http://schemas.microsoft.com/office/powerpoint/2010/main" val="425095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687A-7BDA-DBFA-B365-6D0E3BEB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Club Walks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2FF217-AC56-04AD-A0B1-9B3D9DE5A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243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33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ACA9D-B9A8-D1C8-52E6-61470CDA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dirty="0"/>
              <a:t>Fundraising Ideas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BB520-9C2D-2FE4-7211-1B529020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69" r="4321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1D6B-2FCD-9960-3B39-FE5D65CC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Walkers get pledges:</a:t>
            </a:r>
          </a:p>
          <a:p>
            <a:pPr lvl="1"/>
            <a:r>
              <a:rPr lang="en-US" sz="2800" dirty="0"/>
              <a:t>For the walk</a:t>
            </a:r>
          </a:p>
          <a:p>
            <a:pPr lvl="1"/>
            <a:r>
              <a:rPr lang="en-US" sz="2800" dirty="0"/>
              <a:t>By the step</a:t>
            </a:r>
          </a:p>
          <a:p>
            <a:pPr lvl="1"/>
            <a:r>
              <a:rPr lang="en-US" sz="2800" dirty="0"/>
              <a:t>$X Miles logged by the club</a:t>
            </a:r>
          </a:p>
          <a:p>
            <a:r>
              <a:rPr lang="en-US" dirty="0"/>
              <a:t>Sponsorships of the Walk</a:t>
            </a:r>
          </a:p>
          <a:p>
            <a:r>
              <a:rPr lang="en-US" dirty="0"/>
              <a:t>This is </a:t>
            </a:r>
            <a:r>
              <a:rPr lang="en-US" u="sng" dirty="0"/>
              <a:t>optional</a:t>
            </a:r>
          </a:p>
          <a:p>
            <a:r>
              <a:rPr lang="en-US" dirty="0"/>
              <a:t>Club Fundraising Page via Club Runner</a:t>
            </a:r>
          </a:p>
          <a:p>
            <a:pPr lvl="1"/>
            <a:r>
              <a:rPr lang="en-US" dirty="0"/>
              <a:t>QR code link to page</a:t>
            </a:r>
          </a:p>
        </p:txBody>
      </p:sp>
    </p:spTree>
    <p:extLst>
      <p:ext uri="{BB962C8B-B14F-4D97-AF65-F5344CB8AC3E}">
        <p14:creationId xmlns:p14="http://schemas.microsoft.com/office/powerpoint/2010/main" val="170384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FB0ED-92C0-7F0F-D614-C829C5AA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Polio Fact Sheet	</a:t>
            </a:r>
            <a:br>
              <a:rPr lang="en-US" dirty="0"/>
            </a:br>
            <a:r>
              <a:rPr lang="en-US"/>
              <a:t>(Consistent Messaging)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0FD78-88B3-055B-C9D9-C2F3FC643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0833"/>
            <a:ext cx="5096934" cy="4166130"/>
          </a:xfrm>
        </p:spPr>
        <p:txBody>
          <a:bodyPr>
            <a:normAutofit/>
          </a:bodyPr>
          <a:lstStyle/>
          <a:p>
            <a:pPr lvl="0"/>
            <a:r>
              <a:rPr lang="en-US" sz="1400"/>
              <a:t>More than 20 million people are walking or alive today because of the polio eradication efforts of Rotary and our partners. </a:t>
            </a:r>
          </a:p>
          <a:p>
            <a:pPr lvl="0"/>
            <a:r>
              <a:rPr lang="en-US" sz="1400"/>
              <a:t>Since 1988, when the Global Polio Eradication Initiative was launched, more than three billion children have been immunized against polio. </a:t>
            </a:r>
          </a:p>
          <a:p>
            <a:pPr lvl="0"/>
            <a:r>
              <a:rPr lang="en-US" sz="1400"/>
              <a:t>Since 1988 only two countries, Afghanistan and Pakistan, have never stopped the transmission of the wild poliovirus, down from 125.</a:t>
            </a:r>
          </a:p>
          <a:p>
            <a:pPr lvl="0"/>
            <a:r>
              <a:rPr lang="en-US" sz="1400"/>
              <a:t>Up to 370 million children are vaccinated each year in polio-affected and high-risk countries to sustain high population immunity because as long as the poliovirus circulates anywhere in the world it is a threat everywhere. </a:t>
            </a:r>
          </a:p>
          <a:p>
            <a:pPr lvl="0"/>
            <a:r>
              <a:rPr lang="en-US" sz="1400"/>
              <a:t>During four-day polio immunization campaigns, over 45 million children under the age of five are immunized in Pakistan and over 11 million in Afghanistan.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F4922-7082-D244-72CF-961EC2E93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866" y="2010833"/>
            <a:ext cx="5096933" cy="4166130"/>
          </a:xfrm>
        </p:spPr>
        <p:txBody>
          <a:bodyPr>
            <a:normAutofit/>
          </a:bodyPr>
          <a:lstStyle/>
          <a:p>
            <a:r>
              <a:rPr lang="en-US" sz="1400"/>
              <a:t>There are 146 specialized polio laboratories around the world.  Collectively they test over 200,000 stool samples every year.</a:t>
            </a:r>
          </a:p>
          <a:p>
            <a:pPr lvl="0"/>
            <a:r>
              <a:rPr lang="en-US" sz="1400"/>
              <a:t>It costs on average US$0.73 to immunize a child against polio in Afghanistan and US$0.52 in Pakistan, including the cost of the vaccine and activities required to deliver the vaccine to children.  A child must receive multiple doses of polio vaccine to be fully protected and therefore must be reached multiple times.</a:t>
            </a:r>
          </a:p>
          <a:p>
            <a:pPr lvl="0"/>
            <a:r>
              <a:rPr lang="en-US" sz="1400"/>
              <a:t>In Pakistan, there are over 300,000 frontline health workers, mostly women, who provide vaccinations to children during immunization campaigns.</a:t>
            </a:r>
          </a:p>
          <a:p>
            <a:pPr lvl="0"/>
            <a:r>
              <a:rPr lang="en-US" sz="1400"/>
              <a:t>Through the PolioPlus program, Rotary provides US$150 million/year for the polio eradication efforts carried out by WHO and UNICEF. </a:t>
            </a:r>
          </a:p>
          <a:p>
            <a:pPr lvl="0"/>
            <a:r>
              <a:rPr lang="en-US" sz="1400" b="1"/>
              <a:t>If polio is not fully eradicated, we could see a global resurgence of the disease with as many as 200,000 new cases each year within the next 10 years.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8176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F0ED4-8857-E0E3-9CE5-1EA67F59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World’s Largest Polio Walk T-shirts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0E37-F411-7797-AAA5-BC63869AA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Designing District branded shirt</a:t>
            </a:r>
          </a:p>
          <a:p>
            <a:r>
              <a:rPr lang="en-US" sz="2000" dirty="0"/>
              <a:t>Goal is individuals able to order, pay and ship to them</a:t>
            </a:r>
          </a:p>
          <a:p>
            <a:r>
              <a:rPr lang="en-US" sz="2000" dirty="0"/>
              <a:t>Will have the District logo on it</a:t>
            </a:r>
          </a:p>
          <a:p>
            <a:pPr lvl="1"/>
            <a:r>
              <a:rPr lang="en-US" sz="2000" dirty="0"/>
              <a:t>Most likely on the sleeve</a:t>
            </a:r>
          </a:p>
          <a:p>
            <a:r>
              <a:rPr lang="en-US" sz="2000" dirty="0"/>
              <a:t>Clubs may create on shirt, just be sure to use </a:t>
            </a:r>
          </a:p>
          <a:p>
            <a:pPr lvl="1"/>
            <a:r>
              <a:rPr lang="en-US" sz="2000" dirty="0"/>
              <a:t>Official logo</a:t>
            </a:r>
          </a:p>
          <a:p>
            <a:pPr lvl="1"/>
            <a:r>
              <a:rPr lang="en-US" sz="2000" dirty="0"/>
              <a:t>District Tag line –</a:t>
            </a:r>
          </a:p>
          <a:p>
            <a:pPr marL="457200" lvl="1" indent="0">
              <a:buNone/>
            </a:pPr>
            <a:r>
              <a:rPr lang="en-US" sz="2000" b="1" dirty="0"/>
              <a:t>Creating Impact. Ending Polio.</a:t>
            </a:r>
          </a:p>
          <a:p>
            <a:endParaRPr lang="en-US" sz="2000" dirty="0"/>
          </a:p>
        </p:txBody>
      </p:sp>
      <p:pic>
        <p:nvPicPr>
          <p:cNvPr id="5" name="Picture 4" descr="Colourful folded t-shirts">
            <a:extLst>
              <a:ext uri="{FF2B5EF4-FFF2-40B4-BE49-F238E27FC236}">
                <a16:creationId xmlns:a16="http://schemas.microsoft.com/office/drawing/2014/main" id="{C90AEEBF-6DBF-732F-C1C9-3625B6FC81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97" r="13366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39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CC3FC-F32A-2565-E727-A8D8851F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District Walk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421CEC-3D56-38DE-9A4E-887C9297A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>
                <a:solidFill>
                  <a:srgbClr val="FFFFFF"/>
                </a:solidFill>
              </a:rPr>
              <a:t>District: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Coordinates media outreach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PI Team leads the social media campaign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Manage site logistics &amp; participant communications</a:t>
            </a:r>
          </a:p>
          <a:p>
            <a:pPr lvl="1"/>
            <a:endParaRPr lang="en-US">
              <a:solidFill>
                <a:srgbClr val="FFFFFF"/>
              </a:solidFill>
            </a:endParaRPr>
          </a:p>
          <a:p>
            <a:pPr lvl="1"/>
            <a:r>
              <a:rPr lang="en-US" b="1">
                <a:solidFill>
                  <a:srgbClr val="FFFFFF"/>
                </a:solidFill>
              </a:rPr>
              <a:t>Provides a central gathering location for clubs preferring to join a district 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17074-0D59-F00A-2ED9-39038F3AC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Lake Pflugerville Park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18216 Weiss Ln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Pflugerville, TX 78660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Gather at 9 am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Walk begins 10 am</a:t>
            </a:r>
          </a:p>
          <a:p>
            <a:r>
              <a:rPr lang="en-US" sz="2400" dirty="0">
                <a:solidFill>
                  <a:srgbClr val="FFFFFF"/>
                </a:solidFill>
              </a:rPr>
              <a:t>5K loop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Walk all or as little as you want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9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2A5B5-7D67-33FB-3B97-EF2EE971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Media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FE7655-B974-0122-3382-953EDBBA4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7355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83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A85810-86B8-42F1-0892-4277D707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Why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E4778908-9169-3651-BAB2-CCEB8E9284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2302" y="891713"/>
          <a:ext cx="4584882" cy="516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62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F458A-B32F-7F7B-7445-C7EA4303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Materials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FA1A60-5497-9FAD-CA87-BFA9064C3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31511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482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D58E1-0ED9-6CD5-0435-A4933CA295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2839243"/>
            <a:ext cx="6172200" cy="1847057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Questions	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0D96E-35CD-9D5B-FDA9-56484FC1175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34883" y="2419839"/>
            <a:ext cx="3933825" cy="3811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Contact Info</a:t>
            </a:r>
          </a:p>
          <a:p>
            <a:pPr marL="457200" lvl="1" indent="0">
              <a:buNone/>
            </a:pPr>
            <a:r>
              <a:rPr lang="en-US" dirty="0"/>
              <a:t>Russell Sander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Russell.sander.rotary@gmail.com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512-755-6729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Tammie Sander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davidsmommie@gmail.com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832-236-5951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3848496-8124-3582-0CAA-D4D29BFA111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2719754" y="333994"/>
            <a:ext cx="6178550" cy="16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C1650-E154-A92E-E61C-B07E8E2E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At 10:00 AM on October 24….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3B2D-762C-9E81-40AD-18DC3901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Rotary Clubs across Central Texas will walk simultaneously - demonstrating our unified commitment to ending Polio.</a:t>
            </a:r>
          </a:p>
        </p:txBody>
      </p:sp>
    </p:spTree>
    <p:extLst>
      <p:ext uri="{BB962C8B-B14F-4D97-AF65-F5344CB8AC3E}">
        <p14:creationId xmlns:p14="http://schemas.microsoft.com/office/powerpoint/2010/main" val="379685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36D81-C2E4-81A3-0557-4483B3E3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Goals of Walk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22AD221D-9A67-F396-3577-EE5021234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9012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70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2E28E-B187-FAAF-BAD3-8A9432C5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Ways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D36B-6296-31A6-0D18-5C970CBC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Host your own Club Walk (Strongly Encouraged)</a:t>
            </a:r>
          </a:p>
          <a:p>
            <a:r>
              <a:rPr lang="en-US" sz="2400" dirty="0">
                <a:solidFill>
                  <a:schemeClr val="tx2"/>
                </a:solidFill>
              </a:rPr>
              <a:t>Partner with another club(s)</a:t>
            </a:r>
          </a:p>
          <a:p>
            <a:r>
              <a:rPr lang="en-US" sz="2400" dirty="0">
                <a:solidFill>
                  <a:schemeClr val="tx2"/>
                </a:solidFill>
              </a:rPr>
              <a:t>Attend the District Central Walk</a:t>
            </a:r>
          </a:p>
          <a:p>
            <a:r>
              <a:rPr lang="en-US" sz="2400" dirty="0">
                <a:solidFill>
                  <a:schemeClr val="tx2"/>
                </a:solidFill>
              </a:rPr>
              <a:t>Host locally and attend the District Central Walk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All Walks begin at 10:00 AM on October 24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2"/>
                </a:solidFill>
              </a:rPr>
              <a:t>Clubs are encouraged to host a walk in your community to maximize district-wide visibility </a:t>
            </a:r>
          </a:p>
        </p:txBody>
      </p:sp>
    </p:spTree>
    <p:extLst>
      <p:ext uri="{BB962C8B-B14F-4D97-AF65-F5344CB8AC3E}">
        <p14:creationId xmlns:p14="http://schemas.microsoft.com/office/powerpoint/2010/main" val="316693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09F4B-5E33-11DE-7561-A767F95C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Club Designed Walk – Supported &amp; Flexible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4ED18D79-E382-9D7B-101A-148281AC6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79550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69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45CB5-892F-3F89-D572-0D55AFB5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7400">
                <a:solidFill>
                  <a:schemeClr val="bg1"/>
                </a:solidFill>
              </a:rPr>
              <a:t>Club Designed Walks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C4D1EB-9CB9-9550-23F8-F44D35FB5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336493"/>
              </p:ext>
            </p:extLst>
          </p:nvPr>
        </p:nvGraphicFramePr>
        <p:xfrm>
          <a:off x="5728502" y="685800"/>
          <a:ext cx="587851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3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D6693-9D49-F26F-101B-A9B18BA4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Common</a:t>
            </a:r>
            <a:r>
              <a:rPr lang="en-US" sz="3600" dirty="0">
                <a:solidFill>
                  <a:schemeClr val="tx2"/>
                </a:solidFill>
              </a:rPr>
              <a:t>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79B2-48CA-C7EA-2102-B20EE3290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This complements existing PolioPlus efforts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Clubs may combine traditional PolioPlus efforts with the walk</a:t>
            </a:r>
          </a:p>
          <a:p>
            <a:r>
              <a:rPr lang="en-US" sz="2400" dirty="0">
                <a:solidFill>
                  <a:schemeClr val="tx2"/>
                </a:solidFill>
              </a:rPr>
              <a:t>Flexible participation options reduce planning burden</a:t>
            </a:r>
          </a:p>
          <a:p>
            <a:r>
              <a:rPr lang="en-US" sz="2400" dirty="0">
                <a:solidFill>
                  <a:schemeClr val="tx2"/>
                </a:solidFill>
              </a:rPr>
              <a:t>District support available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2B50A1FB-A07B-AAFE-8F46-682FE8F099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00DC8-A7B5-4BC2-7137-568BC43C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Fund raising ($1 Million Goal)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657E-6193-2558-AACC-BB5367C0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$1 Million is Achievable - Together</a:t>
            </a:r>
          </a:p>
          <a:p>
            <a:pPr lvl="1"/>
            <a:r>
              <a:rPr lang="en-US" sz="2800" dirty="0"/>
              <a:t>11 States, 23 Districts, 1,145 Clubs, 43,000+ Rotarians</a:t>
            </a:r>
          </a:p>
          <a:p>
            <a:pPr lvl="1"/>
            <a:r>
              <a:rPr lang="en-US" sz="2800" dirty="0"/>
              <a:t>35% clubs (400) or 35% Rotarians (15,050) Participate</a:t>
            </a:r>
          </a:p>
          <a:p>
            <a:pPr lvl="2"/>
            <a:r>
              <a:rPr lang="en-US" sz="2800" dirty="0"/>
              <a:t>Or any combination</a:t>
            </a:r>
          </a:p>
          <a:p>
            <a:pPr lvl="1"/>
            <a:r>
              <a:rPr lang="en-US" sz="2800" dirty="0"/>
              <a:t>400 Clubs averaging $2,500 = $1 Million</a:t>
            </a:r>
          </a:p>
          <a:p>
            <a:pPr lvl="1"/>
            <a:r>
              <a:rPr lang="en-US" sz="2800" dirty="0"/>
              <a:t>15,050 members donate $66.45 = $1 Million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48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1065</Words>
  <Application>Microsoft Office PowerPoint</Application>
  <PresentationFormat>Widescreen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Why</vt:lpstr>
      <vt:lpstr>At 10:00 AM on October 24….</vt:lpstr>
      <vt:lpstr>Goals of Walk</vt:lpstr>
      <vt:lpstr>Ways to Participate</vt:lpstr>
      <vt:lpstr>Club Designed Walk – Supported &amp; Flexible</vt:lpstr>
      <vt:lpstr>Club Designed Walks</vt:lpstr>
      <vt:lpstr>Common Concerns</vt:lpstr>
      <vt:lpstr>Fund raising ($1 Million Goal)</vt:lpstr>
      <vt:lpstr>Event Recognition</vt:lpstr>
      <vt:lpstr>What is Needed From Participating Clubs</vt:lpstr>
      <vt:lpstr>Key Dates</vt:lpstr>
      <vt:lpstr>New Logo</vt:lpstr>
      <vt:lpstr>Club Walks</vt:lpstr>
      <vt:lpstr>Fundraising Ideas</vt:lpstr>
      <vt:lpstr>Polio Fact Sheet  (Consistent Messaging)</vt:lpstr>
      <vt:lpstr>World’s Largest Polio Walk T-shirts</vt:lpstr>
      <vt:lpstr>District Walk</vt:lpstr>
      <vt:lpstr>Media</vt:lpstr>
      <vt:lpstr>Materials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Russell Sander</dc:creator>
  <cp:lastModifiedBy>Russell Sander</cp:lastModifiedBy>
  <cp:revision>22</cp:revision>
  <dcterms:created xsi:type="dcterms:W3CDTF">2026-02-01T20:21:02Z</dcterms:created>
  <dcterms:modified xsi:type="dcterms:W3CDTF">2026-06-01T13:35:09Z</dcterms:modified>
</cp:coreProperties>
</file>