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7" r:id="rId2"/>
    <p:sldMasterId id="2147483695" r:id="rId3"/>
    <p:sldMasterId id="2147483702" r:id="rId4"/>
    <p:sldMasterId id="2147483728" r:id="rId5"/>
  </p:sldMasterIdLst>
  <p:notesMasterIdLst>
    <p:notesMasterId r:id="rId20"/>
  </p:notesMasterIdLst>
  <p:sldIdLst>
    <p:sldId id="12109" r:id="rId6"/>
    <p:sldId id="666" r:id="rId7"/>
    <p:sldId id="1311" r:id="rId8"/>
    <p:sldId id="12110" r:id="rId9"/>
    <p:sldId id="12107" r:id="rId10"/>
    <p:sldId id="428" r:id="rId11"/>
    <p:sldId id="1309" r:id="rId12"/>
    <p:sldId id="435" r:id="rId13"/>
    <p:sldId id="437" r:id="rId14"/>
    <p:sldId id="694" r:id="rId15"/>
    <p:sldId id="12113" r:id="rId16"/>
    <p:sldId id="12112" r:id="rId17"/>
    <p:sldId id="258" r:id="rId18"/>
    <p:sldId id="456" r:id="rId19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Lewis" initials="SL" lastIdx="1" clrIdx="0">
    <p:extLst>
      <p:ext uri="{19B8F6BF-5375-455C-9EA6-DF929625EA0E}">
        <p15:presenceInfo xmlns:p15="http://schemas.microsoft.com/office/powerpoint/2012/main" userId="70fb1534a92a2be8" providerId="Windows Live"/>
      </p:ext>
    </p:extLst>
  </p:cmAuthor>
  <p:cmAuthor id="2" name="Vicki Puliz" initials="VP" lastIdx="2" clrIdx="1">
    <p:extLst>
      <p:ext uri="{19B8F6BF-5375-455C-9EA6-DF929625EA0E}">
        <p15:presenceInfo xmlns:p15="http://schemas.microsoft.com/office/powerpoint/2012/main" userId="S::vickipuliz@puliz.com::b7d53d0b-835b-4f4d-988a-4e09205fa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8F"/>
    <a:srgbClr val="4A5050"/>
    <a:srgbClr val="020202"/>
    <a:srgbClr val="0C3C7C"/>
    <a:srgbClr val="0050A2"/>
    <a:srgbClr val="505858"/>
    <a:srgbClr val="586060"/>
    <a:srgbClr val="4C4D4E"/>
    <a:srgbClr val="5D5E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5029" autoAdjust="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9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721E46B8-63FE-4E86-8483-0DA567D61B2C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BB3F87B5-DCAF-4ABB-B0B3-5D2AFA675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EF0AE-99C7-7EEE-3A4D-164EF76E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F47D86-A3BC-9EE6-827F-717CEBCD1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A0AAA-D5A1-6C6B-A0CF-B5D61FCEB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3E142-6EBF-CDE3-68BD-6864EA687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F87B5-DCAF-4ABB-B0B3-5D2AFA675C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36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F87B5-DCAF-4ABB-B0B3-5D2AFA675C2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5CD605C-74A4-80D8-8506-403A9FB02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7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F87B5-DCAF-4ABB-B0B3-5D2AFA675C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62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F87B5-DCAF-4ABB-B0B3-5D2AFA675C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84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10651-FAD1-48EC-B10D-8CAC82374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9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F87B5-DCAF-4ABB-B0B3-5D2AFA675C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4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F87B5-DCAF-4ABB-B0B3-5D2AFA675C21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52D4C3B-72A9-5F0C-37BA-D64C22D62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4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1FF49-8D05-41DD-1F41-A5AE194F1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57B43421-8E73-816F-AC2D-CE38CF3A23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1C789EB9-9E8B-3BDA-2C87-1AC643723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09">
              <a:defRPr sz="4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9704" indent="-276810" defTabSz="915009">
              <a:defRPr sz="4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7237" indent="-221447" defTabSz="915009">
              <a:defRPr sz="4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0131" indent="-221447" defTabSz="915009">
              <a:defRPr sz="4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3026" indent="-221447" defTabSz="915009">
              <a:defRPr sz="4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5922" indent="-221447" defTabSz="915009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8816" indent="-221447" defTabSz="915009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1711" indent="-221447" defTabSz="915009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4606" indent="-221447" defTabSz="915009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5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3CF0D-6870-EA46-90F6-01142568A9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5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77E0744-E156-99E9-D3E1-FCFF8791F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7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F87B5-DCAF-4ABB-B0B3-5D2AFA675C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2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F4956-72DD-294D-540B-AFB3A93A1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BA012-21EE-D863-4475-7EEF82BC5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E724A-60A7-01E9-7524-84ED0CA6D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8F90D-3AE5-4249-1AEB-C3A39CAFFF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27055-821E-4F6B-AAA9-2685E1493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04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4229" tIns="47114" rIns="94229" bIns="47114"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7C19531-C5B1-E359-2292-9A0F86B2C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8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6288" y="738188"/>
            <a:ext cx="4227512" cy="23780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4229" tIns="47114" rIns="94229" bIns="47114"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3134B76-97F0-825B-A73F-8D1DCB9B3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42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4229" tIns="47114" rIns="94229" bIns="47114"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092B630-E52C-B2A4-EC29-D77D20290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8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4229" tIns="47114" rIns="94229" bIns="47114"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2CD8D2C-C93D-8903-666B-5FC5A0A78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9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bg1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0" anchor="ctr" anchorCtr="0">
            <a:noAutofit/>
          </a:bodyPr>
          <a:lstStyle>
            <a:lvl1pPr algn="l">
              <a:defRPr sz="4400" b="0" i="0">
                <a:solidFill>
                  <a:srgbClr val="005DAA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02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22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2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9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7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7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1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11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F7A81B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0" anchor="ctr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2361B5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7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2361B5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2361B5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2361B5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2361B5"/>
          </a:solidFill>
          <a:ln>
            <a:noFill/>
          </a:ln>
          <a:effectLst>
            <a:outerShdw blurRad="88900" dist="61087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9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9CBFF6-7F5C-4BFD-91C6-A97A848139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724E15-95CA-406D-AA60-4A0B79B35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1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DA2321-407F-4F58-8E2C-64FCDFDC40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4EEED2-685B-4D5D-86E0-95665D221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12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9999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0" anchor="ctr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8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78B3A-7680-40F8-839C-80CF2C2FCB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2935C4-01E5-49F7-A895-B1D7F362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0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A1A7ED-C106-4627-A941-FFEE7BBDCE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BCDD40-5054-4FB7-AA5E-DF6D6E3E1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93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4115C8-1129-463B-A68A-3E5ABFB7EC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F6F487-75E7-4D8F-B516-B472B234C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1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25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8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61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1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500">
                <a:latin typeface="Georgia"/>
                <a:cs typeface="Georgia"/>
              </a:defRPr>
            </a:lvl4pPr>
            <a:lvl5pPr>
              <a:defRPr sz="1500">
                <a:latin typeface="Georgia"/>
                <a:cs typeface="Georgi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0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872175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0" anchor="ctr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4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FBD028-D412-6A45-8F42-5E9384303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50" y="6054074"/>
            <a:ext cx="1427844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2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4" y="6356352"/>
            <a:ext cx="423335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6"/>
            <a:ext cx="9144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4" y="115572"/>
            <a:ext cx="423335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01825" y="6404295"/>
            <a:ext cx="351977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82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4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01825" y="6404295"/>
            <a:ext cx="351977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5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9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01825" y="6404295"/>
            <a:ext cx="351977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456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01825" y="6404295"/>
            <a:ext cx="351977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32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01825" y="6404295"/>
            <a:ext cx="351977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343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35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1718" y="6299200"/>
            <a:ext cx="1189567" cy="336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5" y="0"/>
                </a:lnTo>
                <a:lnTo>
                  <a:pt x="9144005" y="6858003"/>
                </a:lnTo>
                <a:lnTo>
                  <a:pt x="0" y="68580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58D85"/>
            </a:solidFill>
          </a:ln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8" name="bk object 18"/>
          <p:cNvSpPr/>
          <p:nvPr/>
        </p:nvSpPr>
        <p:spPr>
          <a:xfrm>
            <a:off x="0" y="426722"/>
            <a:ext cx="12192000" cy="716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19" name="bk object 19"/>
          <p:cNvSpPr/>
          <p:nvPr/>
        </p:nvSpPr>
        <p:spPr>
          <a:xfrm>
            <a:off x="0" y="457200"/>
            <a:ext cx="12192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40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1B4E7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2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2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08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9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bg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23201C-EF3A-4012-8E2F-9E768AB41F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40"/>
            <a:ext cx="12192000" cy="4454665"/>
          </a:xfrm>
          <a:custGeom>
            <a:avLst/>
            <a:gdLst>
              <a:gd name="connsiteX0" fmla="*/ 11946675 w 12192000"/>
              <a:gd name="connsiteY0" fmla="*/ 4274240 h 4454665"/>
              <a:gd name="connsiteX1" fmla="*/ 11952788 w 12192000"/>
              <a:gd name="connsiteY1" fmla="*/ 4274240 h 4454665"/>
              <a:gd name="connsiteX2" fmla="*/ 11958183 w 12192000"/>
              <a:gd name="connsiteY2" fmla="*/ 4274815 h 4454665"/>
              <a:gd name="connsiteX3" fmla="*/ 11960461 w 12192000"/>
              <a:gd name="connsiteY3" fmla="*/ 4276558 h 4454665"/>
              <a:gd name="connsiteX4" fmla="*/ 11961281 w 12192000"/>
              <a:gd name="connsiteY4" fmla="*/ 4279205 h 4454665"/>
              <a:gd name="connsiteX5" fmla="*/ 11959578 w 12192000"/>
              <a:gd name="connsiteY5" fmla="*/ 4282897 h 4454665"/>
              <a:gd name="connsiteX6" fmla="*/ 11953198 w 12192000"/>
              <a:gd name="connsiteY6" fmla="*/ 4284292 h 4454665"/>
              <a:gd name="connsiteX7" fmla="*/ 11946675 w 12192000"/>
              <a:gd name="connsiteY7" fmla="*/ 4284292 h 4454665"/>
              <a:gd name="connsiteX8" fmla="*/ 11941300 w 12192000"/>
              <a:gd name="connsiteY8" fmla="*/ 4269728 h 4454665"/>
              <a:gd name="connsiteX9" fmla="*/ 11941300 w 12192000"/>
              <a:gd name="connsiteY9" fmla="*/ 4303042 h 4454665"/>
              <a:gd name="connsiteX10" fmla="*/ 11946675 w 12192000"/>
              <a:gd name="connsiteY10" fmla="*/ 4303042 h 4454665"/>
              <a:gd name="connsiteX11" fmla="*/ 11946675 w 12192000"/>
              <a:gd name="connsiteY11" fmla="*/ 4288888 h 4454665"/>
              <a:gd name="connsiteX12" fmla="*/ 11949834 w 12192000"/>
              <a:gd name="connsiteY12" fmla="*/ 4288888 h 4454665"/>
              <a:gd name="connsiteX13" fmla="*/ 11954142 w 12192000"/>
              <a:gd name="connsiteY13" fmla="*/ 4290036 h 4454665"/>
              <a:gd name="connsiteX14" fmla="*/ 11959762 w 12192000"/>
              <a:gd name="connsiteY14" fmla="*/ 4297790 h 4454665"/>
              <a:gd name="connsiteX15" fmla="*/ 11962717 w 12192000"/>
              <a:gd name="connsiteY15" fmla="*/ 4303042 h 4454665"/>
              <a:gd name="connsiteX16" fmla="*/ 11969281 w 12192000"/>
              <a:gd name="connsiteY16" fmla="*/ 4303042 h 4454665"/>
              <a:gd name="connsiteX17" fmla="*/ 11965220 w 12192000"/>
              <a:gd name="connsiteY17" fmla="*/ 4296518 h 4454665"/>
              <a:gd name="connsiteX18" fmla="*/ 11960296 w 12192000"/>
              <a:gd name="connsiteY18" fmla="*/ 4289913 h 4454665"/>
              <a:gd name="connsiteX19" fmla="*/ 11957466 w 12192000"/>
              <a:gd name="connsiteY19" fmla="*/ 4288149 h 4454665"/>
              <a:gd name="connsiteX20" fmla="*/ 11964378 w 12192000"/>
              <a:gd name="connsiteY20" fmla="*/ 4285113 h 4454665"/>
              <a:gd name="connsiteX21" fmla="*/ 11966983 w 12192000"/>
              <a:gd name="connsiteY21" fmla="*/ 4278754 h 4454665"/>
              <a:gd name="connsiteX22" fmla="*/ 11965424 w 12192000"/>
              <a:gd name="connsiteY22" fmla="*/ 4273871 h 4454665"/>
              <a:gd name="connsiteX23" fmla="*/ 11961239 w 12192000"/>
              <a:gd name="connsiteY23" fmla="*/ 4270651 h 4454665"/>
              <a:gd name="connsiteX24" fmla="*/ 11952747 w 12192000"/>
              <a:gd name="connsiteY24" fmla="*/ 4269728 h 4454665"/>
              <a:gd name="connsiteX25" fmla="*/ 10902089 w 12192000"/>
              <a:gd name="connsiteY25" fmla="*/ 4267157 h 4454665"/>
              <a:gd name="connsiteX26" fmla="*/ 10905603 w 12192000"/>
              <a:gd name="connsiteY26" fmla="*/ 4267157 h 4454665"/>
              <a:gd name="connsiteX27" fmla="*/ 10905603 w 12192000"/>
              <a:gd name="connsiteY27" fmla="*/ 4270698 h 4454665"/>
              <a:gd name="connsiteX28" fmla="*/ 10877492 w 12192000"/>
              <a:gd name="connsiteY28" fmla="*/ 4306120 h 4454665"/>
              <a:gd name="connsiteX29" fmla="*/ 10859922 w 12192000"/>
              <a:gd name="connsiteY29" fmla="*/ 4288410 h 4454665"/>
              <a:gd name="connsiteX30" fmla="*/ 10902089 w 12192000"/>
              <a:gd name="connsiteY30" fmla="*/ 4267157 h 4454665"/>
              <a:gd name="connsiteX31" fmla="*/ 11954881 w 12192000"/>
              <a:gd name="connsiteY31" fmla="*/ 4260086 h 4454665"/>
              <a:gd name="connsiteX32" fmla="*/ 11967558 w 12192000"/>
              <a:gd name="connsiteY32" fmla="*/ 4263430 h 4454665"/>
              <a:gd name="connsiteX33" fmla="*/ 11977220 w 12192000"/>
              <a:gd name="connsiteY33" fmla="*/ 4272989 h 4454665"/>
              <a:gd name="connsiteX34" fmla="*/ 11980687 w 12192000"/>
              <a:gd name="connsiteY34" fmla="*/ 4285933 h 4454665"/>
              <a:gd name="connsiteX35" fmla="*/ 11977282 w 12192000"/>
              <a:gd name="connsiteY35" fmla="*/ 4298754 h 4454665"/>
              <a:gd name="connsiteX36" fmla="*/ 11967722 w 12192000"/>
              <a:gd name="connsiteY36" fmla="*/ 4308314 h 4454665"/>
              <a:gd name="connsiteX37" fmla="*/ 11954881 w 12192000"/>
              <a:gd name="connsiteY37" fmla="*/ 4311740 h 4454665"/>
              <a:gd name="connsiteX38" fmla="*/ 11942039 w 12192000"/>
              <a:gd name="connsiteY38" fmla="*/ 4308314 h 4454665"/>
              <a:gd name="connsiteX39" fmla="*/ 11932459 w 12192000"/>
              <a:gd name="connsiteY39" fmla="*/ 4298754 h 4454665"/>
              <a:gd name="connsiteX40" fmla="*/ 11929033 w 12192000"/>
              <a:gd name="connsiteY40" fmla="*/ 4285933 h 4454665"/>
              <a:gd name="connsiteX41" fmla="*/ 11932521 w 12192000"/>
              <a:gd name="connsiteY41" fmla="*/ 4272989 h 4454665"/>
              <a:gd name="connsiteX42" fmla="*/ 11942183 w 12192000"/>
              <a:gd name="connsiteY42" fmla="*/ 4263430 h 4454665"/>
              <a:gd name="connsiteX43" fmla="*/ 11954881 w 12192000"/>
              <a:gd name="connsiteY43" fmla="*/ 4260086 h 4454665"/>
              <a:gd name="connsiteX44" fmla="*/ 11954881 w 12192000"/>
              <a:gd name="connsiteY44" fmla="*/ 4254958 h 4454665"/>
              <a:gd name="connsiteX45" fmla="*/ 11939660 w 12192000"/>
              <a:gd name="connsiteY45" fmla="*/ 4258958 h 4454665"/>
              <a:gd name="connsiteX46" fmla="*/ 11928069 w 12192000"/>
              <a:gd name="connsiteY46" fmla="*/ 4270405 h 4454665"/>
              <a:gd name="connsiteX47" fmla="*/ 11923904 w 12192000"/>
              <a:gd name="connsiteY47" fmla="*/ 4285933 h 4454665"/>
              <a:gd name="connsiteX48" fmla="*/ 11928007 w 12192000"/>
              <a:gd name="connsiteY48" fmla="*/ 4301319 h 4454665"/>
              <a:gd name="connsiteX49" fmla="*/ 11939474 w 12192000"/>
              <a:gd name="connsiteY49" fmla="*/ 4312786 h 4454665"/>
              <a:gd name="connsiteX50" fmla="*/ 11954881 w 12192000"/>
              <a:gd name="connsiteY50" fmla="*/ 4316868 h 4454665"/>
              <a:gd name="connsiteX51" fmla="*/ 11970287 w 12192000"/>
              <a:gd name="connsiteY51" fmla="*/ 4312786 h 4454665"/>
              <a:gd name="connsiteX52" fmla="*/ 11981733 w 12192000"/>
              <a:gd name="connsiteY52" fmla="*/ 4301319 h 4454665"/>
              <a:gd name="connsiteX53" fmla="*/ 11985815 w 12192000"/>
              <a:gd name="connsiteY53" fmla="*/ 4285933 h 4454665"/>
              <a:gd name="connsiteX54" fmla="*/ 11981671 w 12192000"/>
              <a:gd name="connsiteY54" fmla="*/ 4270405 h 4454665"/>
              <a:gd name="connsiteX55" fmla="*/ 11970101 w 12192000"/>
              <a:gd name="connsiteY55" fmla="*/ 4258958 h 4454665"/>
              <a:gd name="connsiteX56" fmla="*/ 11954881 w 12192000"/>
              <a:gd name="connsiteY56" fmla="*/ 4254958 h 4454665"/>
              <a:gd name="connsiteX57" fmla="*/ 11091685 w 12192000"/>
              <a:gd name="connsiteY57" fmla="*/ 4225506 h 4454665"/>
              <a:gd name="connsiteX58" fmla="*/ 11123259 w 12192000"/>
              <a:gd name="connsiteY58" fmla="*/ 4265813 h 4454665"/>
              <a:gd name="connsiteX59" fmla="*/ 11091685 w 12192000"/>
              <a:gd name="connsiteY59" fmla="*/ 4306119 h 4454665"/>
              <a:gd name="connsiteX60" fmla="*/ 11060111 w 12192000"/>
              <a:gd name="connsiteY60" fmla="*/ 4265813 h 4454665"/>
              <a:gd name="connsiteX61" fmla="*/ 11091685 w 12192000"/>
              <a:gd name="connsiteY61" fmla="*/ 4225506 h 4454665"/>
              <a:gd name="connsiteX62" fmla="*/ 10781998 w 12192000"/>
              <a:gd name="connsiteY62" fmla="*/ 4225506 h 4454665"/>
              <a:gd name="connsiteX63" fmla="*/ 10810212 w 12192000"/>
              <a:gd name="connsiteY63" fmla="*/ 4265813 h 4454665"/>
              <a:gd name="connsiteX64" fmla="*/ 10781998 w 12192000"/>
              <a:gd name="connsiteY64" fmla="*/ 4306119 h 4454665"/>
              <a:gd name="connsiteX65" fmla="*/ 10753783 w 12192000"/>
              <a:gd name="connsiteY65" fmla="*/ 4265813 h 4454665"/>
              <a:gd name="connsiteX66" fmla="*/ 10781998 w 12192000"/>
              <a:gd name="connsiteY66" fmla="*/ 4225506 h 4454665"/>
              <a:gd name="connsiteX67" fmla="*/ 10469622 w 12192000"/>
              <a:gd name="connsiteY67" fmla="*/ 4225506 h 4454665"/>
              <a:gd name="connsiteX68" fmla="*/ 10501196 w 12192000"/>
              <a:gd name="connsiteY68" fmla="*/ 4265813 h 4454665"/>
              <a:gd name="connsiteX69" fmla="*/ 10469622 w 12192000"/>
              <a:gd name="connsiteY69" fmla="*/ 4306119 h 4454665"/>
              <a:gd name="connsiteX70" fmla="*/ 10438048 w 12192000"/>
              <a:gd name="connsiteY70" fmla="*/ 4265813 h 4454665"/>
              <a:gd name="connsiteX71" fmla="*/ 10469622 w 12192000"/>
              <a:gd name="connsiteY71" fmla="*/ 4225506 h 4454665"/>
              <a:gd name="connsiteX72" fmla="*/ 11014562 w 12192000"/>
              <a:gd name="connsiteY72" fmla="*/ 4220259 h 4454665"/>
              <a:gd name="connsiteX73" fmla="*/ 11014562 w 12192000"/>
              <a:gd name="connsiteY73" fmla="*/ 4316219 h 4454665"/>
              <a:gd name="connsiteX74" fmla="*/ 11026851 w 12192000"/>
              <a:gd name="connsiteY74" fmla="*/ 4316219 h 4454665"/>
              <a:gd name="connsiteX75" fmla="*/ 11026851 w 12192000"/>
              <a:gd name="connsiteY75" fmla="*/ 4220259 h 4454665"/>
              <a:gd name="connsiteX76" fmla="*/ 11158189 w 12192000"/>
              <a:gd name="connsiteY76" fmla="*/ 4218789 h 4454665"/>
              <a:gd name="connsiteX77" fmla="*/ 11158189 w 12192000"/>
              <a:gd name="connsiteY77" fmla="*/ 4243172 h 4454665"/>
              <a:gd name="connsiteX78" fmla="*/ 11158189 w 12192000"/>
              <a:gd name="connsiteY78" fmla="*/ 4312837 h 4454665"/>
              <a:gd name="connsiteX79" fmla="*/ 11172009 w 12192000"/>
              <a:gd name="connsiteY79" fmla="*/ 4312837 h 4454665"/>
              <a:gd name="connsiteX80" fmla="*/ 11172009 w 12192000"/>
              <a:gd name="connsiteY80" fmla="*/ 4260588 h 4454665"/>
              <a:gd name="connsiteX81" fmla="*/ 11199648 w 12192000"/>
              <a:gd name="connsiteY81" fmla="*/ 4225755 h 4454665"/>
              <a:gd name="connsiteX82" fmla="*/ 11220377 w 12192000"/>
              <a:gd name="connsiteY82" fmla="*/ 4257105 h 4454665"/>
              <a:gd name="connsiteX83" fmla="*/ 11220377 w 12192000"/>
              <a:gd name="connsiteY83" fmla="*/ 4312837 h 4454665"/>
              <a:gd name="connsiteX84" fmla="*/ 11230741 w 12192000"/>
              <a:gd name="connsiteY84" fmla="*/ 4312837 h 4454665"/>
              <a:gd name="connsiteX85" fmla="*/ 11230741 w 12192000"/>
              <a:gd name="connsiteY85" fmla="*/ 4253621 h 4454665"/>
              <a:gd name="connsiteX86" fmla="*/ 11199648 w 12192000"/>
              <a:gd name="connsiteY86" fmla="*/ 4218789 h 4454665"/>
              <a:gd name="connsiteX87" fmla="*/ 11168554 w 12192000"/>
              <a:gd name="connsiteY87" fmla="*/ 4236205 h 4454665"/>
              <a:gd name="connsiteX88" fmla="*/ 11168554 w 12192000"/>
              <a:gd name="connsiteY88" fmla="*/ 4218789 h 4454665"/>
              <a:gd name="connsiteX89" fmla="*/ 11158189 w 12192000"/>
              <a:gd name="connsiteY89" fmla="*/ 4218789 h 4454665"/>
              <a:gd name="connsiteX90" fmla="*/ 11088997 w 12192000"/>
              <a:gd name="connsiteY90" fmla="*/ 4218789 h 4454665"/>
              <a:gd name="connsiteX91" fmla="*/ 11045332 w 12192000"/>
              <a:gd name="connsiteY91" fmla="*/ 4267829 h 4454665"/>
              <a:gd name="connsiteX92" fmla="*/ 11088997 w 12192000"/>
              <a:gd name="connsiteY92" fmla="*/ 4316868 h 4454665"/>
              <a:gd name="connsiteX93" fmla="*/ 11132662 w 12192000"/>
              <a:gd name="connsiteY93" fmla="*/ 4267829 h 4454665"/>
              <a:gd name="connsiteX94" fmla="*/ 11088997 w 12192000"/>
              <a:gd name="connsiteY94" fmla="*/ 4218789 h 4454665"/>
              <a:gd name="connsiteX95" fmla="*/ 10883851 w 12192000"/>
              <a:gd name="connsiteY95" fmla="*/ 4218789 h 4454665"/>
              <a:gd name="connsiteX96" fmla="*/ 10855700 w 12192000"/>
              <a:gd name="connsiteY96" fmla="*/ 4222292 h 4454665"/>
              <a:gd name="connsiteX97" fmla="*/ 10855700 w 12192000"/>
              <a:gd name="connsiteY97" fmla="*/ 4236303 h 4454665"/>
              <a:gd name="connsiteX98" fmla="*/ 10883851 w 12192000"/>
              <a:gd name="connsiteY98" fmla="*/ 4225795 h 4454665"/>
              <a:gd name="connsiteX99" fmla="*/ 10904964 w 12192000"/>
              <a:gd name="connsiteY99" fmla="*/ 4250315 h 4454665"/>
              <a:gd name="connsiteX100" fmla="*/ 10904964 w 12192000"/>
              <a:gd name="connsiteY100" fmla="*/ 4257320 h 4454665"/>
              <a:gd name="connsiteX101" fmla="*/ 10845144 w 12192000"/>
              <a:gd name="connsiteY101" fmla="*/ 4288845 h 4454665"/>
              <a:gd name="connsiteX102" fmla="*/ 10876813 w 12192000"/>
              <a:gd name="connsiteY102" fmla="*/ 4316868 h 4454665"/>
              <a:gd name="connsiteX103" fmla="*/ 10904964 w 12192000"/>
              <a:gd name="connsiteY103" fmla="*/ 4299354 h 4454665"/>
              <a:gd name="connsiteX104" fmla="*/ 10908483 w 12192000"/>
              <a:gd name="connsiteY104" fmla="*/ 4299354 h 4454665"/>
              <a:gd name="connsiteX105" fmla="*/ 10908483 w 12192000"/>
              <a:gd name="connsiteY105" fmla="*/ 4313365 h 4454665"/>
              <a:gd name="connsiteX106" fmla="*/ 10919039 w 12192000"/>
              <a:gd name="connsiteY106" fmla="*/ 4313365 h 4454665"/>
              <a:gd name="connsiteX107" fmla="*/ 10919039 w 12192000"/>
              <a:gd name="connsiteY107" fmla="*/ 4295851 h 4454665"/>
              <a:gd name="connsiteX108" fmla="*/ 10919039 w 12192000"/>
              <a:gd name="connsiteY108" fmla="*/ 4253818 h 4454665"/>
              <a:gd name="connsiteX109" fmla="*/ 10883851 w 12192000"/>
              <a:gd name="connsiteY109" fmla="*/ 4218789 h 4454665"/>
              <a:gd name="connsiteX110" fmla="*/ 10642268 w 12192000"/>
              <a:gd name="connsiteY110" fmla="*/ 4218789 h 4454665"/>
              <a:gd name="connsiteX111" fmla="*/ 10642268 w 12192000"/>
              <a:gd name="connsiteY111" fmla="*/ 4243172 h 4454665"/>
              <a:gd name="connsiteX112" fmla="*/ 10642268 w 12192000"/>
              <a:gd name="connsiteY112" fmla="*/ 4312837 h 4454665"/>
              <a:gd name="connsiteX113" fmla="*/ 10656343 w 12192000"/>
              <a:gd name="connsiteY113" fmla="*/ 4312837 h 4454665"/>
              <a:gd name="connsiteX114" fmla="*/ 10656343 w 12192000"/>
              <a:gd name="connsiteY114" fmla="*/ 4260588 h 4454665"/>
              <a:gd name="connsiteX115" fmla="*/ 10684494 w 12192000"/>
              <a:gd name="connsiteY115" fmla="*/ 4225755 h 4454665"/>
              <a:gd name="connsiteX116" fmla="*/ 10705607 w 12192000"/>
              <a:gd name="connsiteY116" fmla="*/ 4257105 h 4454665"/>
              <a:gd name="connsiteX117" fmla="*/ 10705607 w 12192000"/>
              <a:gd name="connsiteY117" fmla="*/ 4312837 h 4454665"/>
              <a:gd name="connsiteX118" fmla="*/ 10716163 w 12192000"/>
              <a:gd name="connsiteY118" fmla="*/ 4312837 h 4454665"/>
              <a:gd name="connsiteX119" fmla="*/ 10716163 w 12192000"/>
              <a:gd name="connsiteY119" fmla="*/ 4253621 h 4454665"/>
              <a:gd name="connsiteX120" fmla="*/ 10684494 w 12192000"/>
              <a:gd name="connsiteY120" fmla="*/ 4218789 h 4454665"/>
              <a:gd name="connsiteX121" fmla="*/ 10652824 w 12192000"/>
              <a:gd name="connsiteY121" fmla="*/ 4236205 h 4454665"/>
              <a:gd name="connsiteX122" fmla="*/ 10652824 w 12192000"/>
              <a:gd name="connsiteY122" fmla="*/ 4218789 h 4454665"/>
              <a:gd name="connsiteX123" fmla="*/ 10642268 w 12192000"/>
              <a:gd name="connsiteY123" fmla="*/ 4218789 h 4454665"/>
              <a:gd name="connsiteX124" fmla="*/ 10540159 w 12192000"/>
              <a:gd name="connsiteY124" fmla="*/ 4218789 h 4454665"/>
              <a:gd name="connsiteX125" fmla="*/ 10540159 w 12192000"/>
              <a:gd name="connsiteY125" fmla="*/ 4281839 h 4454665"/>
              <a:gd name="connsiteX126" fmla="*/ 10571828 w 12192000"/>
              <a:gd name="connsiteY126" fmla="*/ 4316868 h 4454665"/>
              <a:gd name="connsiteX127" fmla="*/ 10603498 w 12192000"/>
              <a:gd name="connsiteY127" fmla="*/ 4299354 h 4454665"/>
              <a:gd name="connsiteX128" fmla="*/ 10603498 w 12192000"/>
              <a:gd name="connsiteY128" fmla="*/ 4313365 h 4454665"/>
              <a:gd name="connsiteX129" fmla="*/ 10614054 w 12192000"/>
              <a:gd name="connsiteY129" fmla="*/ 4313365 h 4454665"/>
              <a:gd name="connsiteX130" fmla="*/ 10614054 w 12192000"/>
              <a:gd name="connsiteY130" fmla="*/ 4292348 h 4454665"/>
              <a:gd name="connsiteX131" fmla="*/ 10614054 w 12192000"/>
              <a:gd name="connsiteY131" fmla="*/ 4218789 h 4454665"/>
              <a:gd name="connsiteX132" fmla="*/ 10599979 w 12192000"/>
              <a:gd name="connsiteY132" fmla="*/ 4218789 h 4454665"/>
              <a:gd name="connsiteX133" fmla="*/ 10599979 w 12192000"/>
              <a:gd name="connsiteY133" fmla="*/ 4271331 h 4454665"/>
              <a:gd name="connsiteX134" fmla="*/ 10571828 w 12192000"/>
              <a:gd name="connsiteY134" fmla="*/ 4306359 h 4454665"/>
              <a:gd name="connsiteX135" fmla="*/ 10550715 w 12192000"/>
              <a:gd name="connsiteY135" fmla="*/ 4278337 h 4454665"/>
              <a:gd name="connsiteX136" fmla="*/ 10550715 w 12192000"/>
              <a:gd name="connsiteY136" fmla="*/ 4218789 h 4454665"/>
              <a:gd name="connsiteX137" fmla="*/ 10540159 w 12192000"/>
              <a:gd name="connsiteY137" fmla="*/ 4218789 h 4454665"/>
              <a:gd name="connsiteX138" fmla="*/ 10471637 w 12192000"/>
              <a:gd name="connsiteY138" fmla="*/ 4218789 h 4454665"/>
              <a:gd name="connsiteX139" fmla="*/ 10427300 w 12192000"/>
              <a:gd name="connsiteY139" fmla="*/ 4267829 h 4454665"/>
              <a:gd name="connsiteX140" fmla="*/ 10471637 w 12192000"/>
              <a:gd name="connsiteY140" fmla="*/ 4316868 h 4454665"/>
              <a:gd name="connsiteX141" fmla="*/ 10515975 w 12192000"/>
              <a:gd name="connsiteY141" fmla="*/ 4267829 h 4454665"/>
              <a:gd name="connsiteX142" fmla="*/ 10471637 w 12192000"/>
              <a:gd name="connsiteY142" fmla="*/ 4218789 h 4454665"/>
              <a:gd name="connsiteX143" fmla="*/ 11655303 w 12192000"/>
              <a:gd name="connsiteY143" fmla="*/ 4204010 h 4454665"/>
              <a:gd name="connsiteX144" fmla="*/ 11659333 w 12192000"/>
              <a:gd name="connsiteY144" fmla="*/ 4214759 h 4454665"/>
              <a:gd name="connsiteX145" fmla="*/ 11663364 w 12192000"/>
              <a:gd name="connsiteY145" fmla="*/ 4221477 h 4454665"/>
              <a:gd name="connsiteX146" fmla="*/ 11648585 w 12192000"/>
              <a:gd name="connsiteY146" fmla="*/ 4221477 h 4454665"/>
              <a:gd name="connsiteX147" fmla="*/ 11652616 w 12192000"/>
              <a:gd name="connsiteY147" fmla="*/ 4214759 h 4454665"/>
              <a:gd name="connsiteX148" fmla="*/ 11659446 w 12192000"/>
              <a:gd name="connsiteY148" fmla="*/ 4193262 h 4454665"/>
              <a:gd name="connsiteX149" fmla="*/ 11649032 w 12192000"/>
              <a:gd name="connsiteY149" fmla="*/ 4196776 h 4454665"/>
              <a:gd name="connsiteX150" fmla="*/ 11645562 w 12192000"/>
              <a:gd name="connsiteY150" fmla="*/ 4214346 h 4454665"/>
              <a:gd name="connsiteX151" fmla="*/ 11635149 w 12192000"/>
              <a:gd name="connsiteY151" fmla="*/ 4235428 h 4454665"/>
              <a:gd name="connsiteX152" fmla="*/ 11645562 w 12192000"/>
              <a:gd name="connsiteY152" fmla="*/ 4238942 h 4454665"/>
              <a:gd name="connsiteX153" fmla="*/ 11645562 w 12192000"/>
              <a:gd name="connsiteY153" fmla="*/ 4228401 h 4454665"/>
              <a:gd name="connsiteX154" fmla="*/ 11666387 w 12192000"/>
              <a:gd name="connsiteY154" fmla="*/ 4228401 h 4454665"/>
              <a:gd name="connsiteX155" fmla="*/ 11666387 w 12192000"/>
              <a:gd name="connsiteY155" fmla="*/ 4235428 h 4454665"/>
              <a:gd name="connsiteX156" fmla="*/ 11676800 w 12192000"/>
              <a:gd name="connsiteY156" fmla="*/ 4235428 h 4454665"/>
              <a:gd name="connsiteX157" fmla="*/ 11666387 w 12192000"/>
              <a:gd name="connsiteY157" fmla="*/ 4214346 h 4454665"/>
              <a:gd name="connsiteX158" fmla="*/ 11659446 w 12192000"/>
              <a:gd name="connsiteY158" fmla="*/ 4196776 h 4454665"/>
              <a:gd name="connsiteX159" fmla="*/ 11659446 w 12192000"/>
              <a:gd name="connsiteY159" fmla="*/ 4193262 h 4454665"/>
              <a:gd name="connsiteX160" fmla="*/ 10964451 w 12192000"/>
              <a:gd name="connsiteY160" fmla="*/ 4193261 h 4454665"/>
              <a:gd name="connsiteX161" fmla="*/ 10953971 w 12192000"/>
              <a:gd name="connsiteY161" fmla="*/ 4196793 h 4454665"/>
              <a:gd name="connsiteX162" fmla="*/ 10953971 w 12192000"/>
              <a:gd name="connsiteY162" fmla="*/ 4217982 h 4454665"/>
              <a:gd name="connsiteX163" fmla="*/ 10936505 w 12192000"/>
              <a:gd name="connsiteY163" fmla="*/ 4217982 h 4454665"/>
              <a:gd name="connsiteX164" fmla="*/ 10936505 w 12192000"/>
              <a:gd name="connsiteY164" fmla="*/ 4228577 h 4454665"/>
              <a:gd name="connsiteX165" fmla="*/ 10953971 w 12192000"/>
              <a:gd name="connsiteY165" fmla="*/ 4228577 h 4454665"/>
              <a:gd name="connsiteX166" fmla="*/ 10953971 w 12192000"/>
              <a:gd name="connsiteY166" fmla="*/ 4285083 h 4454665"/>
              <a:gd name="connsiteX167" fmla="*/ 10974931 w 12192000"/>
              <a:gd name="connsiteY167" fmla="*/ 4316867 h 4454665"/>
              <a:gd name="connsiteX168" fmla="*/ 10988904 w 12192000"/>
              <a:gd name="connsiteY168" fmla="*/ 4313336 h 4454665"/>
              <a:gd name="connsiteX169" fmla="*/ 10988904 w 12192000"/>
              <a:gd name="connsiteY169" fmla="*/ 4302741 h 4454665"/>
              <a:gd name="connsiteX170" fmla="*/ 10978424 w 12192000"/>
              <a:gd name="connsiteY170" fmla="*/ 4306272 h 4454665"/>
              <a:gd name="connsiteX171" fmla="*/ 10964451 w 12192000"/>
              <a:gd name="connsiteY171" fmla="*/ 4292146 h 4454665"/>
              <a:gd name="connsiteX172" fmla="*/ 10964451 w 12192000"/>
              <a:gd name="connsiteY172" fmla="*/ 4228577 h 4454665"/>
              <a:gd name="connsiteX173" fmla="*/ 10985410 w 12192000"/>
              <a:gd name="connsiteY173" fmla="*/ 4228577 h 4454665"/>
              <a:gd name="connsiteX174" fmla="*/ 10985410 w 12192000"/>
              <a:gd name="connsiteY174" fmla="*/ 4217982 h 4454665"/>
              <a:gd name="connsiteX175" fmla="*/ 10964451 w 12192000"/>
              <a:gd name="connsiteY175" fmla="*/ 4217982 h 4454665"/>
              <a:gd name="connsiteX176" fmla="*/ 10964451 w 12192000"/>
              <a:gd name="connsiteY176" fmla="*/ 4193261 h 4454665"/>
              <a:gd name="connsiteX177" fmla="*/ 11599881 w 12192000"/>
              <a:gd name="connsiteY177" fmla="*/ 4190575 h 4454665"/>
              <a:gd name="connsiteX178" fmla="*/ 11589469 w 12192000"/>
              <a:gd name="connsiteY178" fmla="*/ 4232741 h 4454665"/>
              <a:gd name="connsiteX179" fmla="*/ 11599881 w 12192000"/>
              <a:gd name="connsiteY179" fmla="*/ 4232741 h 4454665"/>
              <a:gd name="connsiteX180" fmla="*/ 11603352 w 12192000"/>
              <a:gd name="connsiteY180" fmla="*/ 4208145 h 4454665"/>
              <a:gd name="connsiteX181" fmla="*/ 11617236 w 12192000"/>
              <a:gd name="connsiteY181" fmla="*/ 4236255 h 4454665"/>
              <a:gd name="connsiteX182" fmla="*/ 11624178 w 12192000"/>
              <a:gd name="connsiteY182" fmla="*/ 4236255 h 4454665"/>
              <a:gd name="connsiteX183" fmla="*/ 11631119 w 12192000"/>
              <a:gd name="connsiteY183" fmla="*/ 4194089 h 4454665"/>
              <a:gd name="connsiteX184" fmla="*/ 11624178 w 12192000"/>
              <a:gd name="connsiteY184" fmla="*/ 4194089 h 4454665"/>
              <a:gd name="connsiteX185" fmla="*/ 11620707 w 12192000"/>
              <a:gd name="connsiteY185" fmla="*/ 4222200 h 4454665"/>
              <a:gd name="connsiteX186" fmla="*/ 11606824 w 12192000"/>
              <a:gd name="connsiteY186" fmla="*/ 4190575 h 4454665"/>
              <a:gd name="connsiteX187" fmla="*/ 11599881 w 12192000"/>
              <a:gd name="connsiteY187" fmla="*/ 4190575 h 4454665"/>
              <a:gd name="connsiteX188" fmla="*/ 11709044 w 12192000"/>
              <a:gd name="connsiteY188" fmla="*/ 4186545 h 4454665"/>
              <a:gd name="connsiteX189" fmla="*/ 11674112 w 12192000"/>
              <a:gd name="connsiteY189" fmla="*/ 4193646 h 4454665"/>
              <a:gd name="connsiteX190" fmla="*/ 11674112 w 12192000"/>
              <a:gd name="connsiteY190" fmla="*/ 4200748 h 4454665"/>
              <a:gd name="connsiteX191" fmla="*/ 11688084 w 12192000"/>
              <a:gd name="connsiteY191" fmla="*/ 4200748 h 4454665"/>
              <a:gd name="connsiteX192" fmla="*/ 11695071 w 12192000"/>
              <a:gd name="connsiteY192" fmla="*/ 4236256 h 4454665"/>
              <a:gd name="connsiteX193" fmla="*/ 11702057 w 12192000"/>
              <a:gd name="connsiteY193" fmla="*/ 4232705 h 4454665"/>
              <a:gd name="connsiteX194" fmla="*/ 11695071 w 12192000"/>
              <a:gd name="connsiteY194" fmla="*/ 4197197 h 4454665"/>
              <a:gd name="connsiteX195" fmla="*/ 11709044 w 12192000"/>
              <a:gd name="connsiteY195" fmla="*/ 4193646 h 4454665"/>
              <a:gd name="connsiteX196" fmla="*/ 11564748 w 12192000"/>
              <a:gd name="connsiteY196" fmla="*/ 4186545 h 4454665"/>
              <a:gd name="connsiteX197" fmla="*/ 11575228 w 12192000"/>
              <a:gd name="connsiteY197" fmla="*/ 4189904 h 4454665"/>
              <a:gd name="connsiteX198" fmla="*/ 11578720 w 12192000"/>
              <a:gd name="connsiteY198" fmla="*/ 4193263 h 4454665"/>
              <a:gd name="connsiteX199" fmla="*/ 11578720 w 12192000"/>
              <a:gd name="connsiteY199" fmla="*/ 4196621 h 4454665"/>
              <a:gd name="connsiteX200" fmla="*/ 11571734 w 12192000"/>
              <a:gd name="connsiteY200" fmla="*/ 4199980 h 4454665"/>
              <a:gd name="connsiteX201" fmla="*/ 11561254 w 12192000"/>
              <a:gd name="connsiteY201" fmla="*/ 4196621 h 4454665"/>
              <a:gd name="connsiteX202" fmla="*/ 11564748 w 12192000"/>
              <a:gd name="connsiteY202" fmla="*/ 4193263 h 4454665"/>
              <a:gd name="connsiteX203" fmla="*/ 11564748 w 12192000"/>
              <a:gd name="connsiteY203" fmla="*/ 4186545 h 4454665"/>
              <a:gd name="connsiteX204" fmla="*/ 11014562 w 12192000"/>
              <a:gd name="connsiteY204" fmla="*/ 4184659 h 4454665"/>
              <a:gd name="connsiteX205" fmla="*/ 11014562 w 12192000"/>
              <a:gd name="connsiteY205" fmla="*/ 4198353 h 4454665"/>
              <a:gd name="connsiteX206" fmla="*/ 11026851 w 12192000"/>
              <a:gd name="connsiteY206" fmla="*/ 4198353 h 4454665"/>
              <a:gd name="connsiteX207" fmla="*/ 11026851 w 12192000"/>
              <a:gd name="connsiteY207" fmla="*/ 4184659 h 4454665"/>
              <a:gd name="connsiteX208" fmla="*/ 11715762 w 12192000"/>
              <a:gd name="connsiteY208" fmla="*/ 4182513 h 4454665"/>
              <a:gd name="connsiteX209" fmla="*/ 11729582 w 12192000"/>
              <a:gd name="connsiteY209" fmla="*/ 4225507 h 4454665"/>
              <a:gd name="connsiteX210" fmla="*/ 11739946 w 12192000"/>
              <a:gd name="connsiteY210" fmla="*/ 4221924 h 4454665"/>
              <a:gd name="connsiteX211" fmla="*/ 11726127 w 12192000"/>
              <a:gd name="connsiteY211" fmla="*/ 4182513 h 4454665"/>
              <a:gd name="connsiteX212" fmla="*/ 11715762 w 12192000"/>
              <a:gd name="connsiteY212" fmla="*/ 4182513 h 4454665"/>
              <a:gd name="connsiteX213" fmla="*/ 10346688 w 12192000"/>
              <a:gd name="connsiteY213" fmla="*/ 4182513 h 4454665"/>
              <a:gd name="connsiteX214" fmla="*/ 10346688 w 12192000"/>
              <a:gd name="connsiteY214" fmla="*/ 4312837 h 4454665"/>
              <a:gd name="connsiteX215" fmla="*/ 10361467 w 12192000"/>
              <a:gd name="connsiteY215" fmla="*/ 4312837 h 4454665"/>
              <a:gd name="connsiteX216" fmla="*/ 10361467 w 12192000"/>
              <a:gd name="connsiteY216" fmla="*/ 4253721 h 4454665"/>
              <a:gd name="connsiteX217" fmla="*/ 10407148 w 12192000"/>
              <a:gd name="connsiteY217" fmla="*/ 4253721 h 4454665"/>
              <a:gd name="connsiteX218" fmla="*/ 10407148 w 12192000"/>
              <a:gd name="connsiteY218" fmla="*/ 4242973 h 4454665"/>
              <a:gd name="connsiteX219" fmla="*/ 10361467 w 12192000"/>
              <a:gd name="connsiteY219" fmla="*/ 4242973 h 4454665"/>
              <a:gd name="connsiteX220" fmla="*/ 10361467 w 12192000"/>
              <a:gd name="connsiteY220" fmla="*/ 4193261 h 4454665"/>
              <a:gd name="connsiteX221" fmla="*/ 10409835 w 12192000"/>
              <a:gd name="connsiteY221" fmla="*/ 4193261 h 4454665"/>
              <a:gd name="connsiteX222" fmla="*/ 10409835 w 12192000"/>
              <a:gd name="connsiteY222" fmla="*/ 4182513 h 4454665"/>
              <a:gd name="connsiteX223" fmla="*/ 11561143 w 12192000"/>
              <a:gd name="connsiteY223" fmla="*/ 4175796 h 4454665"/>
              <a:gd name="connsiteX224" fmla="*/ 11554200 w 12192000"/>
              <a:gd name="connsiteY224" fmla="*/ 4193263 h 4454665"/>
              <a:gd name="connsiteX225" fmla="*/ 11554200 w 12192000"/>
              <a:gd name="connsiteY225" fmla="*/ 4196755 h 4454665"/>
              <a:gd name="connsiteX226" fmla="*/ 11543788 w 12192000"/>
              <a:gd name="connsiteY226" fmla="*/ 4214222 h 4454665"/>
              <a:gd name="connsiteX227" fmla="*/ 11554200 w 12192000"/>
              <a:gd name="connsiteY227" fmla="*/ 4217715 h 4454665"/>
              <a:gd name="connsiteX228" fmla="*/ 11557671 w 12192000"/>
              <a:gd name="connsiteY228" fmla="*/ 4203742 h 4454665"/>
              <a:gd name="connsiteX229" fmla="*/ 11568084 w 12192000"/>
              <a:gd name="connsiteY229" fmla="*/ 4207236 h 4454665"/>
              <a:gd name="connsiteX230" fmla="*/ 11568084 w 12192000"/>
              <a:gd name="connsiteY230" fmla="*/ 4224701 h 4454665"/>
              <a:gd name="connsiteX231" fmla="*/ 11578497 w 12192000"/>
              <a:gd name="connsiteY231" fmla="*/ 4228195 h 4454665"/>
              <a:gd name="connsiteX232" fmla="*/ 11575026 w 12192000"/>
              <a:gd name="connsiteY232" fmla="*/ 4207236 h 4454665"/>
              <a:gd name="connsiteX233" fmla="*/ 11585438 w 12192000"/>
              <a:gd name="connsiteY233" fmla="*/ 4196755 h 4454665"/>
              <a:gd name="connsiteX234" fmla="*/ 11585438 w 12192000"/>
              <a:gd name="connsiteY234" fmla="*/ 4193263 h 4454665"/>
              <a:gd name="connsiteX235" fmla="*/ 11578497 w 12192000"/>
              <a:gd name="connsiteY235" fmla="*/ 4182783 h 4454665"/>
              <a:gd name="connsiteX236" fmla="*/ 11561143 w 12192000"/>
              <a:gd name="connsiteY236" fmla="*/ 4175796 h 4454665"/>
              <a:gd name="connsiteX237" fmla="*/ 11766241 w 12192000"/>
              <a:gd name="connsiteY237" fmla="*/ 4173089 h 4454665"/>
              <a:gd name="connsiteX238" fmla="*/ 11774878 w 12192000"/>
              <a:gd name="connsiteY238" fmla="*/ 4178820 h 4454665"/>
              <a:gd name="connsiteX239" fmla="*/ 11774878 w 12192000"/>
              <a:gd name="connsiteY239" fmla="*/ 4185873 h 4454665"/>
              <a:gd name="connsiteX240" fmla="*/ 11771423 w 12192000"/>
              <a:gd name="connsiteY240" fmla="*/ 4196454 h 4454665"/>
              <a:gd name="connsiteX241" fmla="*/ 11767968 w 12192000"/>
              <a:gd name="connsiteY241" fmla="*/ 4199981 h 4454665"/>
              <a:gd name="connsiteX242" fmla="*/ 11754149 w 12192000"/>
              <a:gd name="connsiteY242" fmla="*/ 4196454 h 4454665"/>
              <a:gd name="connsiteX243" fmla="*/ 11750694 w 12192000"/>
              <a:gd name="connsiteY243" fmla="*/ 4192928 h 4454665"/>
              <a:gd name="connsiteX244" fmla="*/ 11750694 w 12192000"/>
              <a:gd name="connsiteY244" fmla="*/ 4185873 h 4454665"/>
              <a:gd name="connsiteX245" fmla="*/ 11757604 w 12192000"/>
              <a:gd name="connsiteY245" fmla="*/ 4175293 h 4454665"/>
              <a:gd name="connsiteX246" fmla="*/ 11766241 w 12192000"/>
              <a:gd name="connsiteY246" fmla="*/ 4173089 h 4454665"/>
              <a:gd name="connsiteX247" fmla="*/ 10810738 w 12192000"/>
              <a:gd name="connsiteY247" fmla="*/ 4171764 h 4454665"/>
              <a:gd name="connsiteX248" fmla="*/ 10810738 w 12192000"/>
              <a:gd name="connsiteY248" fmla="*/ 4235468 h 4454665"/>
              <a:gd name="connsiteX249" fmla="*/ 10782231 w 12192000"/>
              <a:gd name="connsiteY249" fmla="*/ 4217772 h 4454665"/>
              <a:gd name="connsiteX250" fmla="*/ 10743034 w 12192000"/>
              <a:gd name="connsiteY250" fmla="*/ 4267320 h 4454665"/>
              <a:gd name="connsiteX251" fmla="*/ 10782231 w 12192000"/>
              <a:gd name="connsiteY251" fmla="*/ 4316867 h 4454665"/>
              <a:gd name="connsiteX252" fmla="*/ 10810738 w 12192000"/>
              <a:gd name="connsiteY252" fmla="*/ 4299171 h 4454665"/>
              <a:gd name="connsiteX253" fmla="*/ 10810738 w 12192000"/>
              <a:gd name="connsiteY253" fmla="*/ 4313328 h 4454665"/>
              <a:gd name="connsiteX254" fmla="*/ 10824991 w 12192000"/>
              <a:gd name="connsiteY254" fmla="*/ 4313328 h 4454665"/>
              <a:gd name="connsiteX255" fmla="*/ 10824991 w 12192000"/>
              <a:gd name="connsiteY255" fmla="*/ 4171764 h 4454665"/>
              <a:gd name="connsiteX256" fmla="*/ 10810738 w 12192000"/>
              <a:gd name="connsiteY256" fmla="*/ 4171764 h 4454665"/>
              <a:gd name="connsiteX257" fmla="*/ 11768161 w 12192000"/>
              <a:gd name="connsiteY257" fmla="*/ 4166248 h 4454665"/>
              <a:gd name="connsiteX258" fmla="*/ 11750694 w 12192000"/>
              <a:gd name="connsiteY258" fmla="*/ 4169271 h 4454665"/>
              <a:gd name="connsiteX259" fmla="*/ 11739946 w 12192000"/>
              <a:gd name="connsiteY259" fmla="*/ 4186545 h 4454665"/>
              <a:gd name="connsiteX260" fmla="*/ 11743528 w 12192000"/>
              <a:gd name="connsiteY260" fmla="*/ 4196910 h 4454665"/>
              <a:gd name="connsiteX261" fmla="*/ 11772191 w 12192000"/>
              <a:gd name="connsiteY261" fmla="*/ 4203820 h 4454665"/>
              <a:gd name="connsiteX262" fmla="*/ 11782939 w 12192000"/>
              <a:gd name="connsiteY262" fmla="*/ 4196910 h 4454665"/>
              <a:gd name="connsiteX263" fmla="*/ 11782939 w 12192000"/>
              <a:gd name="connsiteY263" fmla="*/ 4186545 h 4454665"/>
              <a:gd name="connsiteX264" fmla="*/ 11782939 w 12192000"/>
              <a:gd name="connsiteY264" fmla="*/ 4176181 h 4454665"/>
              <a:gd name="connsiteX265" fmla="*/ 11768161 w 12192000"/>
              <a:gd name="connsiteY265" fmla="*/ 4166248 h 4454665"/>
              <a:gd name="connsiteX266" fmla="*/ 11525909 w 12192000"/>
              <a:gd name="connsiteY266" fmla="*/ 4158330 h 4454665"/>
              <a:gd name="connsiteX267" fmla="*/ 11504825 w 12192000"/>
              <a:gd name="connsiteY267" fmla="*/ 4193262 h 4454665"/>
              <a:gd name="connsiteX268" fmla="*/ 11529423 w 12192000"/>
              <a:gd name="connsiteY268" fmla="*/ 4210728 h 4454665"/>
              <a:gd name="connsiteX269" fmla="*/ 11532937 w 12192000"/>
              <a:gd name="connsiteY269" fmla="*/ 4203742 h 4454665"/>
              <a:gd name="connsiteX270" fmla="*/ 11515367 w 12192000"/>
              <a:gd name="connsiteY270" fmla="*/ 4193262 h 4454665"/>
              <a:gd name="connsiteX271" fmla="*/ 11522395 w 12192000"/>
              <a:gd name="connsiteY271" fmla="*/ 4182783 h 4454665"/>
              <a:gd name="connsiteX272" fmla="*/ 11532937 w 12192000"/>
              <a:gd name="connsiteY272" fmla="*/ 4189769 h 4454665"/>
              <a:gd name="connsiteX273" fmla="*/ 11536450 w 12192000"/>
              <a:gd name="connsiteY273" fmla="*/ 4182783 h 4454665"/>
              <a:gd name="connsiteX274" fmla="*/ 11525909 w 12192000"/>
              <a:gd name="connsiteY274" fmla="*/ 4175796 h 4454665"/>
              <a:gd name="connsiteX275" fmla="*/ 11529423 w 12192000"/>
              <a:gd name="connsiteY275" fmla="*/ 4168810 h 4454665"/>
              <a:gd name="connsiteX276" fmla="*/ 11546992 w 12192000"/>
              <a:gd name="connsiteY276" fmla="*/ 4179289 h 4454665"/>
              <a:gd name="connsiteX277" fmla="*/ 11550506 w 12192000"/>
              <a:gd name="connsiteY277" fmla="*/ 4172302 h 4454665"/>
              <a:gd name="connsiteX278" fmla="*/ 11525909 w 12192000"/>
              <a:gd name="connsiteY278" fmla="*/ 4158330 h 4454665"/>
              <a:gd name="connsiteX279" fmla="*/ 11803361 w 12192000"/>
              <a:gd name="connsiteY279" fmla="*/ 4130116 h 4454665"/>
              <a:gd name="connsiteX280" fmla="*/ 11796375 w 12192000"/>
              <a:gd name="connsiteY280" fmla="*/ 4137169 h 4454665"/>
              <a:gd name="connsiteX281" fmla="*/ 11813840 w 12192000"/>
              <a:gd name="connsiteY281" fmla="*/ 4154803 h 4454665"/>
              <a:gd name="connsiteX282" fmla="*/ 11785895 w 12192000"/>
              <a:gd name="connsiteY282" fmla="*/ 4147750 h 4454665"/>
              <a:gd name="connsiteX283" fmla="*/ 11778908 w 12192000"/>
              <a:gd name="connsiteY283" fmla="*/ 4151276 h 4454665"/>
              <a:gd name="connsiteX284" fmla="*/ 11803361 w 12192000"/>
              <a:gd name="connsiteY284" fmla="*/ 4186545 h 4454665"/>
              <a:gd name="connsiteX285" fmla="*/ 11810348 w 12192000"/>
              <a:gd name="connsiteY285" fmla="*/ 4179491 h 4454665"/>
              <a:gd name="connsiteX286" fmla="*/ 11796375 w 12192000"/>
              <a:gd name="connsiteY286" fmla="*/ 4158330 h 4454665"/>
              <a:gd name="connsiteX287" fmla="*/ 11824320 w 12192000"/>
              <a:gd name="connsiteY287" fmla="*/ 4168910 h 4454665"/>
              <a:gd name="connsiteX288" fmla="*/ 11831307 w 12192000"/>
              <a:gd name="connsiteY288" fmla="*/ 4161857 h 4454665"/>
              <a:gd name="connsiteX289" fmla="*/ 11803361 w 12192000"/>
              <a:gd name="connsiteY289" fmla="*/ 4130116 h 4454665"/>
              <a:gd name="connsiteX290" fmla="*/ 11495008 w 12192000"/>
              <a:gd name="connsiteY290" fmla="*/ 4130116 h 4454665"/>
              <a:gd name="connsiteX291" fmla="*/ 11487980 w 12192000"/>
              <a:gd name="connsiteY291" fmla="*/ 4133629 h 4454665"/>
              <a:gd name="connsiteX292" fmla="*/ 11498522 w 12192000"/>
              <a:gd name="connsiteY292" fmla="*/ 4144171 h 4454665"/>
              <a:gd name="connsiteX293" fmla="*/ 11473924 w 12192000"/>
              <a:gd name="connsiteY293" fmla="*/ 4168768 h 4454665"/>
              <a:gd name="connsiteX294" fmla="*/ 11480952 w 12192000"/>
              <a:gd name="connsiteY294" fmla="*/ 4175796 h 4454665"/>
              <a:gd name="connsiteX295" fmla="*/ 11505548 w 12192000"/>
              <a:gd name="connsiteY295" fmla="*/ 4151199 h 4454665"/>
              <a:gd name="connsiteX296" fmla="*/ 11516090 w 12192000"/>
              <a:gd name="connsiteY296" fmla="*/ 4158226 h 4454665"/>
              <a:gd name="connsiteX297" fmla="*/ 11519604 w 12192000"/>
              <a:gd name="connsiteY297" fmla="*/ 4151199 h 4454665"/>
              <a:gd name="connsiteX298" fmla="*/ 11495008 w 12192000"/>
              <a:gd name="connsiteY298" fmla="*/ 4130116 h 4454665"/>
              <a:gd name="connsiteX299" fmla="*/ 11824589 w 12192000"/>
              <a:gd name="connsiteY299" fmla="*/ 4119367 h 4454665"/>
              <a:gd name="connsiteX300" fmla="*/ 11842055 w 12192000"/>
              <a:gd name="connsiteY300" fmla="*/ 4126085 h 4454665"/>
              <a:gd name="connsiteX301" fmla="*/ 11842055 w 12192000"/>
              <a:gd name="connsiteY301" fmla="*/ 4130116 h 4454665"/>
              <a:gd name="connsiteX302" fmla="*/ 11835337 w 12192000"/>
              <a:gd name="connsiteY302" fmla="*/ 4136834 h 4454665"/>
              <a:gd name="connsiteX303" fmla="*/ 11831307 w 12192000"/>
              <a:gd name="connsiteY303" fmla="*/ 4130116 h 4454665"/>
              <a:gd name="connsiteX304" fmla="*/ 11820942 w 12192000"/>
              <a:gd name="connsiteY304" fmla="*/ 4112649 h 4454665"/>
              <a:gd name="connsiteX305" fmla="*/ 11813840 w 12192000"/>
              <a:gd name="connsiteY305" fmla="*/ 4119591 h 4454665"/>
              <a:gd name="connsiteX306" fmla="*/ 11820942 w 12192000"/>
              <a:gd name="connsiteY306" fmla="*/ 4130003 h 4454665"/>
              <a:gd name="connsiteX307" fmla="*/ 11838696 w 12192000"/>
              <a:gd name="connsiteY307" fmla="*/ 4154299 h 4454665"/>
              <a:gd name="connsiteX308" fmla="*/ 11842247 w 12192000"/>
              <a:gd name="connsiteY308" fmla="*/ 4150829 h 4454665"/>
              <a:gd name="connsiteX309" fmla="*/ 11838696 w 12192000"/>
              <a:gd name="connsiteY309" fmla="*/ 4143887 h 4454665"/>
              <a:gd name="connsiteX310" fmla="*/ 11849349 w 12192000"/>
              <a:gd name="connsiteY310" fmla="*/ 4130003 h 4454665"/>
              <a:gd name="connsiteX311" fmla="*/ 11856450 w 12192000"/>
              <a:gd name="connsiteY311" fmla="*/ 4130003 h 4454665"/>
              <a:gd name="connsiteX312" fmla="*/ 11860002 w 12192000"/>
              <a:gd name="connsiteY312" fmla="*/ 4130003 h 4454665"/>
              <a:gd name="connsiteX313" fmla="*/ 11863552 w 12192000"/>
              <a:gd name="connsiteY313" fmla="*/ 4123061 h 4454665"/>
              <a:gd name="connsiteX314" fmla="*/ 11820942 w 12192000"/>
              <a:gd name="connsiteY314" fmla="*/ 4112649 h 4454665"/>
              <a:gd name="connsiteX315" fmla="*/ 11466198 w 12192000"/>
              <a:gd name="connsiteY315" fmla="*/ 4097870 h 4454665"/>
              <a:gd name="connsiteX316" fmla="*/ 11430930 w 12192000"/>
              <a:gd name="connsiteY316" fmla="*/ 4122950 h 4454665"/>
              <a:gd name="connsiteX317" fmla="*/ 11437984 w 12192000"/>
              <a:gd name="connsiteY317" fmla="*/ 4130116 h 4454665"/>
              <a:gd name="connsiteX318" fmla="*/ 11459145 w 12192000"/>
              <a:gd name="connsiteY318" fmla="*/ 4115785 h 4454665"/>
              <a:gd name="connsiteX319" fmla="*/ 11448564 w 12192000"/>
              <a:gd name="connsiteY319" fmla="*/ 4144446 h 4454665"/>
              <a:gd name="connsiteX320" fmla="*/ 11455618 w 12192000"/>
              <a:gd name="connsiteY320" fmla="*/ 4151612 h 4454665"/>
              <a:gd name="connsiteX321" fmla="*/ 11487359 w 12192000"/>
              <a:gd name="connsiteY321" fmla="*/ 4122950 h 4454665"/>
              <a:gd name="connsiteX322" fmla="*/ 11483833 w 12192000"/>
              <a:gd name="connsiteY322" fmla="*/ 4115785 h 4454665"/>
              <a:gd name="connsiteX323" fmla="*/ 11462672 w 12192000"/>
              <a:gd name="connsiteY323" fmla="*/ 4133698 h 4454665"/>
              <a:gd name="connsiteX324" fmla="*/ 11473252 w 12192000"/>
              <a:gd name="connsiteY324" fmla="*/ 4105036 h 4454665"/>
              <a:gd name="connsiteX325" fmla="*/ 11466198 w 12192000"/>
              <a:gd name="connsiteY325" fmla="*/ 4097870 h 4454665"/>
              <a:gd name="connsiteX326" fmla="*/ 11835338 w 12192000"/>
              <a:gd name="connsiteY326" fmla="*/ 4087122 h 4454665"/>
              <a:gd name="connsiteX327" fmla="*/ 11831307 w 12192000"/>
              <a:gd name="connsiteY327" fmla="*/ 4095183 h 4454665"/>
              <a:gd name="connsiteX328" fmla="*/ 11870270 w 12192000"/>
              <a:gd name="connsiteY328" fmla="*/ 4115337 h 4454665"/>
              <a:gd name="connsiteX329" fmla="*/ 11883706 w 12192000"/>
              <a:gd name="connsiteY329" fmla="*/ 4091153 h 4454665"/>
              <a:gd name="connsiteX330" fmla="*/ 11876988 w 12192000"/>
              <a:gd name="connsiteY330" fmla="*/ 4087122 h 4454665"/>
              <a:gd name="connsiteX331" fmla="*/ 11866239 w 12192000"/>
              <a:gd name="connsiteY331" fmla="*/ 4105932 h 4454665"/>
              <a:gd name="connsiteX332" fmla="*/ 11459634 w 12192000"/>
              <a:gd name="connsiteY332" fmla="*/ 4084435 h 4454665"/>
              <a:gd name="connsiteX333" fmla="*/ 11424212 w 12192000"/>
              <a:gd name="connsiteY333" fmla="*/ 4105597 h 4454665"/>
              <a:gd name="connsiteX334" fmla="*/ 11427754 w 12192000"/>
              <a:gd name="connsiteY334" fmla="*/ 4112650 h 4454665"/>
              <a:gd name="connsiteX335" fmla="*/ 11463176 w 12192000"/>
              <a:gd name="connsiteY335" fmla="*/ 4091489 h 4454665"/>
              <a:gd name="connsiteX336" fmla="*/ 11459634 w 12192000"/>
              <a:gd name="connsiteY336" fmla="*/ 4084435 h 4454665"/>
              <a:gd name="connsiteX337" fmla="*/ 11450927 w 12192000"/>
              <a:gd name="connsiteY337" fmla="*/ 4050825 h 4454665"/>
              <a:gd name="connsiteX338" fmla="*/ 11456192 w 12192000"/>
              <a:gd name="connsiteY338" fmla="*/ 4056556 h 4454665"/>
              <a:gd name="connsiteX339" fmla="*/ 11649257 w 12192000"/>
              <a:gd name="connsiteY339" fmla="*/ 4187049 h 4454665"/>
              <a:gd name="connsiteX340" fmla="*/ 11842320 w 12192000"/>
              <a:gd name="connsiteY340" fmla="*/ 4056556 h 4454665"/>
              <a:gd name="connsiteX341" fmla="*/ 11847586 w 12192000"/>
              <a:gd name="connsiteY341" fmla="*/ 4050825 h 4454665"/>
              <a:gd name="connsiteX342" fmla="*/ 11852851 w 12192000"/>
              <a:gd name="connsiteY342" fmla="*/ 4053029 h 4454665"/>
              <a:gd name="connsiteX343" fmla="*/ 11891464 w 12192000"/>
              <a:gd name="connsiteY343" fmla="*/ 4063610 h 4454665"/>
              <a:gd name="connsiteX344" fmla="*/ 11898484 w 12192000"/>
              <a:gd name="connsiteY344" fmla="*/ 4074190 h 4454665"/>
              <a:gd name="connsiteX345" fmla="*/ 11649257 w 12192000"/>
              <a:gd name="connsiteY345" fmla="*/ 4247005 h 4454665"/>
              <a:gd name="connsiteX346" fmla="*/ 11400028 w 12192000"/>
              <a:gd name="connsiteY346" fmla="*/ 4077718 h 4454665"/>
              <a:gd name="connsiteX347" fmla="*/ 11407049 w 12192000"/>
              <a:gd name="connsiteY347" fmla="*/ 4063610 h 4454665"/>
              <a:gd name="connsiteX348" fmla="*/ 11445662 w 12192000"/>
              <a:gd name="connsiteY348" fmla="*/ 4053029 h 4454665"/>
              <a:gd name="connsiteX349" fmla="*/ 11450927 w 12192000"/>
              <a:gd name="connsiteY349" fmla="*/ 4050825 h 4454665"/>
              <a:gd name="connsiteX350" fmla="*/ 11603442 w 12192000"/>
              <a:gd name="connsiteY350" fmla="*/ 4044987 h 4454665"/>
              <a:gd name="connsiteX351" fmla="*/ 11613922 w 12192000"/>
              <a:gd name="connsiteY351" fmla="*/ 4044987 h 4454665"/>
              <a:gd name="connsiteX352" fmla="*/ 11617414 w 12192000"/>
              <a:gd name="connsiteY352" fmla="*/ 4052078 h 4454665"/>
              <a:gd name="connsiteX353" fmla="*/ 11624401 w 12192000"/>
              <a:gd name="connsiteY353" fmla="*/ 4154897 h 4454665"/>
              <a:gd name="connsiteX354" fmla="*/ 11620908 w 12192000"/>
              <a:gd name="connsiteY354" fmla="*/ 4165534 h 4454665"/>
              <a:gd name="connsiteX355" fmla="*/ 11613922 w 12192000"/>
              <a:gd name="connsiteY355" fmla="*/ 4165534 h 4454665"/>
              <a:gd name="connsiteX356" fmla="*/ 11505632 w 12192000"/>
              <a:gd name="connsiteY356" fmla="*/ 4101714 h 4454665"/>
              <a:gd name="connsiteX357" fmla="*/ 11502138 w 12192000"/>
              <a:gd name="connsiteY357" fmla="*/ 4098169 h 4454665"/>
              <a:gd name="connsiteX358" fmla="*/ 11502138 w 12192000"/>
              <a:gd name="connsiteY358" fmla="*/ 4094624 h 4454665"/>
              <a:gd name="connsiteX359" fmla="*/ 11509124 w 12192000"/>
              <a:gd name="connsiteY359" fmla="*/ 4091079 h 4454665"/>
              <a:gd name="connsiteX360" fmla="*/ 11603442 w 12192000"/>
              <a:gd name="connsiteY360" fmla="*/ 4044987 h 4454665"/>
              <a:gd name="connsiteX361" fmla="*/ 11688084 w 12192000"/>
              <a:gd name="connsiteY361" fmla="*/ 4041441 h 4454665"/>
              <a:gd name="connsiteX362" fmla="*/ 11698565 w 12192000"/>
              <a:gd name="connsiteY362" fmla="*/ 4041441 h 4454665"/>
              <a:gd name="connsiteX363" fmla="*/ 11789388 w 12192000"/>
              <a:gd name="connsiteY363" fmla="*/ 4087352 h 4454665"/>
              <a:gd name="connsiteX364" fmla="*/ 11796375 w 12192000"/>
              <a:gd name="connsiteY364" fmla="*/ 4094416 h 4454665"/>
              <a:gd name="connsiteX365" fmla="*/ 11792882 w 12192000"/>
              <a:gd name="connsiteY365" fmla="*/ 4101479 h 4454665"/>
              <a:gd name="connsiteX366" fmla="*/ 11684592 w 12192000"/>
              <a:gd name="connsiteY366" fmla="*/ 4165048 h 4454665"/>
              <a:gd name="connsiteX367" fmla="*/ 11677605 w 12192000"/>
              <a:gd name="connsiteY367" fmla="*/ 4165048 h 4454665"/>
              <a:gd name="connsiteX368" fmla="*/ 11674112 w 12192000"/>
              <a:gd name="connsiteY368" fmla="*/ 4154453 h 4454665"/>
              <a:gd name="connsiteX369" fmla="*/ 11684592 w 12192000"/>
              <a:gd name="connsiteY369" fmla="*/ 4052037 h 4454665"/>
              <a:gd name="connsiteX370" fmla="*/ 11688084 w 12192000"/>
              <a:gd name="connsiteY370" fmla="*/ 4041441 h 4454665"/>
              <a:gd name="connsiteX371" fmla="*/ 10810283 w 12192000"/>
              <a:gd name="connsiteY371" fmla="*/ 4002477 h 4454665"/>
              <a:gd name="connsiteX372" fmla="*/ 10851862 w 12192000"/>
              <a:gd name="connsiteY372" fmla="*/ 4002477 h 4454665"/>
              <a:gd name="connsiteX373" fmla="*/ 10851862 w 12192000"/>
              <a:gd name="connsiteY373" fmla="*/ 4045087 h 4454665"/>
              <a:gd name="connsiteX374" fmla="*/ 10803353 w 12192000"/>
              <a:gd name="connsiteY374" fmla="*/ 4052189 h 4454665"/>
              <a:gd name="connsiteX375" fmla="*/ 10786028 w 12192000"/>
              <a:gd name="connsiteY375" fmla="*/ 4027333 h 4454665"/>
              <a:gd name="connsiteX376" fmla="*/ 10810283 w 12192000"/>
              <a:gd name="connsiteY376" fmla="*/ 4002477 h 4454665"/>
              <a:gd name="connsiteX377" fmla="*/ 10494479 w 12192000"/>
              <a:gd name="connsiteY377" fmla="*/ 3932612 h 4454665"/>
              <a:gd name="connsiteX378" fmla="*/ 10536128 w 12192000"/>
              <a:gd name="connsiteY378" fmla="*/ 3988884 h 4454665"/>
              <a:gd name="connsiteX379" fmla="*/ 10494479 w 12192000"/>
              <a:gd name="connsiteY379" fmla="*/ 4052188 h 4454665"/>
              <a:gd name="connsiteX380" fmla="*/ 10452829 w 12192000"/>
              <a:gd name="connsiteY380" fmla="*/ 3988884 h 4454665"/>
              <a:gd name="connsiteX381" fmla="*/ 10494479 w 12192000"/>
              <a:gd name="connsiteY381" fmla="*/ 3932612 h 4454665"/>
              <a:gd name="connsiteX382" fmla="*/ 11639005 w 12192000"/>
              <a:gd name="connsiteY382" fmla="*/ 3928583 h 4454665"/>
              <a:gd name="connsiteX383" fmla="*/ 11660034 w 12192000"/>
              <a:gd name="connsiteY383" fmla="*/ 3928583 h 4454665"/>
              <a:gd name="connsiteX384" fmla="*/ 11660034 w 12192000"/>
              <a:gd name="connsiteY384" fmla="*/ 3939223 h 4454665"/>
              <a:gd name="connsiteX385" fmla="*/ 11691578 w 12192000"/>
              <a:gd name="connsiteY385" fmla="*/ 3978240 h 4454665"/>
              <a:gd name="connsiteX386" fmla="*/ 11649519 w 12192000"/>
              <a:gd name="connsiteY386" fmla="*/ 4017257 h 4454665"/>
              <a:gd name="connsiteX387" fmla="*/ 11610966 w 12192000"/>
              <a:gd name="connsiteY387" fmla="*/ 3978240 h 4454665"/>
              <a:gd name="connsiteX388" fmla="*/ 11639005 w 12192000"/>
              <a:gd name="connsiteY388" fmla="*/ 3939223 h 4454665"/>
              <a:gd name="connsiteX389" fmla="*/ 11639005 w 12192000"/>
              <a:gd name="connsiteY389" fmla="*/ 3928583 h 4454665"/>
              <a:gd name="connsiteX390" fmla="*/ 11649257 w 12192000"/>
              <a:gd name="connsiteY390" fmla="*/ 3917834 h 4454665"/>
              <a:gd name="connsiteX391" fmla="*/ 11589469 w 12192000"/>
              <a:gd name="connsiteY391" fmla="*/ 3978294 h 4454665"/>
              <a:gd name="connsiteX392" fmla="*/ 11649257 w 12192000"/>
              <a:gd name="connsiteY392" fmla="*/ 4038754 h 4454665"/>
              <a:gd name="connsiteX393" fmla="*/ 11709045 w 12192000"/>
              <a:gd name="connsiteY393" fmla="*/ 3978294 h 4454665"/>
              <a:gd name="connsiteX394" fmla="*/ 11649257 w 12192000"/>
              <a:gd name="connsiteY394" fmla="*/ 3917834 h 4454665"/>
              <a:gd name="connsiteX395" fmla="*/ 11649257 w 12192000"/>
              <a:gd name="connsiteY395" fmla="*/ 3911117 h 4454665"/>
              <a:gd name="connsiteX396" fmla="*/ 11715763 w 12192000"/>
              <a:gd name="connsiteY396" fmla="*/ 3978294 h 4454665"/>
              <a:gd name="connsiteX397" fmla="*/ 11649257 w 12192000"/>
              <a:gd name="connsiteY397" fmla="*/ 4045472 h 4454665"/>
              <a:gd name="connsiteX398" fmla="*/ 11582751 w 12192000"/>
              <a:gd name="connsiteY398" fmla="*/ 3978294 h 4454665"/>
              <a:gd name="connsiteX399" fmla="*/ 11649257 w 12192000"/>
              <a:gd name="connsiteY399" fmla="*/ 3911117 h 4454665"/>
              <a:gd name="connsiteX400" fmla="*/ 11824549 w 12192000"/>
              <a:gd name="connsiteY400" fmla="*/ 3908430 h 4454665"/>
              <a:gd name="connsiteX401" fmla="*/ 11828050 w 12192000"/>
              <a:gd name="connsiteY401" fmla="*/ 3915483 h 4454665"/>
              <a:gd name="connsiteX402" fmla="*/ 11828050 w 12192000"/>
              <a:gd name="connsiteY402" fmla="*/ 4038922 h 4454665"/>
              <a:gd name="connsiteX403" fmla="*/ 11824549 w 12192000"/>
              <a:gd name="connsiteY403" fmla="*/ 4045976 h 4454665"/>
              <a:gd name="connsiteX404" fmla="*/ 11817546 w 12192000"/>
              <a:gd name="connsiteY404" fmla="*/ 4045976 h 4454665"/>
              <a:gd name="connsiteX405" fmla="*/ 11730012 w 12192000"/>
              <a:gd name="connsiteY405" fmla="*/ 3986020 h 4454665"/>
              <a:gd name="connsiteX406" fmla="*/ 11726510 w 12192000"/>
              <a:gd name="connsiteY406" fmla="*/ 3978966 h 4454665"/>
              <a:gd name="connsiteX407" fmla="*/ 11730012 w 12192000"/>
              <a:gd name="connsiteY407" fmla="*/ 3968385 h 4454665"/>
              <a:gd name="connsiteX408" fmla="*/ 11814044 w 12192000"/>
              <a:gd name="connsiteY408" fmla="*/ 3911956 h 4454665"/>
              <a:gd name="connsiteX409" fmla="*/ 11824549 w 12192000"/>
              <a:gd name="connsiteY409" fmla="*/ 3908430 h 4454665"/>
              <a:gd name="connsiteX410" fmla="*/ 11473964 w 12192000"/>
              <a:gd name="connsiteY410" fmla="*/ 3908430 h 4454665"/>
              <a:gd name="connsiteX411" fmla="*/ 11480967 w 12192000"/>
              <a:gd name="connsiteY411" fmla="*/ 3911956 h 4454665"/>
              <a:gd name="connsiteX412" fmla="*/ 11568501 w 12192000"/>
              <a:gd name="connsiteY412" fmla="*/ 3968385 h 4454665"/>
              <a:gd name="connsiteX413" fmla="*/ 11572002 w 12192000"/>
              <a:gd name="connsiteY413" fmla="*/ 3978966 h 4454665"/>
              <a:gd name="connsiteX414" fmla="*/ 11568501 w 12192000"/>
              <a:gd name="connsiteY414" fmla="*/ 3986020 h 4454665"/>
              <a:gd name="connsiteX415" fmla="*/ 11480967 w 12192000"/>
              <a:gd name="connsiteY415" fmla="*/ 4045976 h 4454665"/>
              <a:gd name="connsiteX416" fmla="*/ 11473964 w 12192000"/>
              <a:gd name="connsiteY416" fmla="*/ 4045976 h 4454665"/>
              <a:gd name="connsiteX417" fmla="*/ 11466961 w 12192000"/>
              <a:gd name="connsiteY417" fmla="*/ 4042449 h 4454665"/>
              <a:gd name="connsiteX418" fmla="*/ 11466961 w 12192000"/>
              <a:gd name="connsiteY418" fmla="*/ 3915483 h 4454665"/>
              <a:gd name="connsiteX419" fmla="*/ 11473964 w 12192000"/>
              <a:gd name="connsiteY419" fmla="*/ 3908430 h 4454665"/>
              <a:gd name="connsiteX420" fmla="*/ 11070316 w 12192000"/>
              <a:gd name="connsiteY420" fmla="*/ 3897681 h 4454665"/>
              <a:gd name="connsiteX421" fmla="*/ 11070316 w 12192000"/>
              <a:gd name="connsiteY421" fmla="*/ 3904734 h 4454665"/>
              <a:gd name="connsiteX422" fmla="*/ 11112166 w 12192000"/>
              <a:gd name="connsiteY422" fmla="*/ 4066968 h 4454665"/>
              <a:gd name="connsiteX423" fmla="*/ 11133091 w 12192000"/>
              <a:gd name="connsiteY423" fmla="*/ 4088129 h 4454665"/>
              <a:gd name="connsiteX424" fmla="*/ 11143554 w 12192000"/>
              <a:gd name="connsiteY424" fmla="*/ 4088129 h 4454665"/>
              <a:gd name="connsiteX425" fmla="*/ 11140066 w 12192000"/>
              <a:gd name="connsiteY425" fmla="*/ 4095182 h 4454665"/>
              <a:gd name="connsiteX426" fmla="*/ 11112166 w 12192000"/>
              <a:gd name="connsiteY426" fmla="*/ 4116343 h 4454665"/>
              <a:gd name="connsiteX427" fmla="*/ 11077291 w 12192000"/>
              <a:gd name="connsiteY427" fmla="*/ 4112817 h 4454665"/>
              <a:gd name="connsiteX428" fmla="*/ 11073804 w 12192000"/>
              <a:gd name="connsiteY428" fmla="*/ 4116343 h 4454665"/>
              <a:gd name="connsiteX429" fmla="*/ 11070316 w 12192000"/>
              <a:gd name="connsiteY429" fmla="*/ 4119870 h 4454665"/>
              <a:gd name="connsiteX430" fmla="*/ 11070316 w 12192000"/>
              <a:gd name="connsiteY430" fmla="*/ 4141031 h 4454665"/>
              <a:gd name="connsiteX431" fmla="*/ 11077291 w 12192000"/>
              <a:gd name="connsiteY431" fmla="*/ 4148085 h 4454665"/>
              <a:gd name="connsiteX432" fmla="*/ 11122628 w 12192000"/>
              <a:gd name="connsiteY432" fmla="*/ 4151611 h 4454665"/>
              <a:gd name="connsiteX433" fmla="*/ 11126116 w 12192000"/>
              <a:gd name="connsiteY433" fmla="*/ 4151611 h 4454665"/>
              <a:gd name="connsiteX434" fmla="*/ 11181916 w 12192000"/>
              <a:gd name="connsiteY434" fmla="*/ 4098709 h 4454665"/>
              <a:gd name="connsiteX435" fmla="*/ 11213303 w 12192000"/>
              <a:gd name="connsiteY435" fmla="*/ 3968217 h 4454665"/>
              <a:gd name="connsiteX436" fmla="*/ 11227253 w 12192000"/>
              <a:gd name="connsiteY436" fmla="*/ 3925895 h 4454665"/>
              <a:gd name="connsiteX437" fmla="*/ 11230741 w 12192000"/>
              <a:gd name="connsiteY437" fmla="*/ 3904734 h 4454665"/>
              <a:gd name="connsiteX438" fmla="*/ 11230741 w 12192000"/>
              <a:gd name="connsiteY438" fmla="*/ 3897681 h 4454665"/>
              <a:gd name="connsiteX439" fmla="*/ 11223766 w 12192000"/>
              <a:gd name="connsiteY439" fmla="*/ 3897681 h 4454665"/>
              <a:gd name="connsiteX440" fmla="*/ 11195866 w 12192000"/>
              <a:gd name="connsiteY440" fmla="*/ 3897681 h 4454665"/>
              <a:gd name="connsiteX441" fmla="*/ 11188891 w 12192000"/>
              <a:gd name="connsiteY441" fmla="*/ 3901207 h 4454665"/>
              <a:gd name="connsiteX442" fmla="*/ 11150528 w 12192000"/>
              <a:gd name="connsiteY442" fmla="*/ 4045807 h 4454665"/>
              <a:gd name="connsiteX443" fmla="*/ 11147041 w 12192000"/>
              <a:gd name="connsiteY443" fmla="*/ 4045807 h 4454665"/>
              <a:gd name="connsiteX444" fmla="*/ 11112166 w 12192000"/>
              <a:gd name="connsiteY444" fmla="*/ 3901207 h 4454665"/>
              <a:gd name="connsiteX445" fmla="*/ 11105191 w 12192000"/>
              <a:gd name="connsiteY445" fmla="*/ 3897681 h 4454665"/>
              <a:gd name="connsiteX446" fmla="*/ 11077291 w 12192000"/>
              <a:gd name="connsiteY446" fmla="*/ 3897681 h 4454665"/>
              <a:gd name="connsiteX447" fmla="*/ 11070316 w 12192000"/>
              <a:gd name="connsiteY447" fmla="*/ 3897681 h 4454665"/>
              <a:gd name="connsiteX448" fmla="*/ 11038289 w 12192000"/>
              <a:gd name="connsiteY448" fmla="*/ 3893650 h 4454665"/>
              <a:gd name="connsiteX449" fmla="*/ 10985474 w 12192000"/>
              <a:gd name="connsiteY449" fmla="*/ 3914756 h 4454665"/>
              <a:gd name="connsiteX450" fmla="*/ 10985474 w 12192000"/>
              <a:gd name="connsiteY450" fmla="*/ 3904203 h 4454665"/>
              <a:gd name="connsiteX451" fmla="*/ 10978433 w 12192000"/>
              <a:gd name="connsiteY451" fmla="*/ 3897168 h 4454665"/>
              <a:gd name="connsiteX452" fmla="*/ 10950264 w 12192000"/>
              <a:gd name="connsiteY452" fmla="*/ 3897168 h 4454665"/>
              <a:gd name="connsiteX453" fmla="*/ 10943222 w 12192000"/>
              <a:gd name="connsiteY453" fmla="*/ 3904203 h 4454665"/>
              <a:gd name="connsiteX454" fmla="*/ 10943222 w 12192000"/>
              <a:gd name="connsiteY454" fmla="*/ 4080086 h 4454665"/>
              <a:gd name="connsiteX455" fmla="*/ 10950264 w 12192000"/>
              <a:gd name="connsiteY455" fmla="*/ 4087121 h 4454665"/>
              <a:gd name="connsiteX456" fmla="*/ 10978433 w 12192000"/>
              <a:gd name="connsiteY456" fmla="*/ 4087121 h 4454665"/>
              <a:gd name="connsiteX457" fmla="*/ 10985474 w 12192000"/>
              <a:gd name="connsiteY457" fmla="*/ 4080086 h 4454665"/>
              <a:gd name="connsiteX458" fmla="*/ 10985474 w 12192000"/>
              <a:gd name="connsiteY458" fmla="*/ 3956968 h 4454665"/>
              <a:gd name="connsiteX459" fmla="*/ 11038289 w 12192000"/>
              <a:gd name="connsiteY459" fmla="*/ 3935862 h 4454665"/>
              <a:gd name="connsiteX460" fmla="*/ 11045332 w 12192000"/>
              <a:gd name="connsiteY460" fmla="*/ 3928827 h 4454665"/>
              <a:gd name="connsiteX461" fmla="*/ 11045332 w 12192000"/>
              <a:gd name="connsiteY461" fmla="*/ 3900686 h 4454665"/>
              <a:gd name="connsiteX462" fmla="*/ 11041811 w 12192000"/>
              <a:gd name="connsiteY462" fmla="*/ 3897168 h 4454665"/>
              <a:gd name="connsiteX463" fmla="*/ 11038289 w 12192000"/>
              <a:gd name="connsiteY463" fmla="*/ 3893650 h 4454665"/>
              <a:gd name="connsiteX464" fmla="*/ 10831647 w 12192000"/>
              <a:gd name="connsiteY464" fmla="*/ 3889619 h 4454665"/>
              <a:gd name="connsiteX465" fmla="*/ 10761417 w 12192000"/>
              <a:gd name="connsiteY465" fmla="*/ 3896690 h 4454665"/>
              <a:gd name="connsiteX466" fmla="*/ 10754394 w 12192000"/>
              <a:gd name="connsiteY466" fmla="*/ 3903762 h 4454665"/>
              <a:gd name="connsiteX467" fmla="*/ 10754394 w 12192000"/>
              <a:gd name="connsiteY467" fmla="*/ 3928511 h 4454665"/>
              <a:gd name="connsiteX468" fmla="*/ 10757905 w 12192000"/>
              <a:gd name="connsiteY468" fmla="*/ 3935583 h 4454665"/>
              <a:gd name="connsiteX469" fmla="*/ 10761417 w 12192000"/>
              <a:gd name="connsiteY469" fmla="*/ 3935583 h 4454665"/>
              <a:gd name="connsiteX470" fmla="*/ 10828136 w 12192000"/>
              <a:gd name="connsiteY470" fmla="*/ 3932047 h 4454665"/>
              <a:gd name="connsiteX471" fmla="*/ 10852717 w 12192000"/>
              <a:gd name="connsiteY471" fmla="*/ 3956797 h 4454665"/>
              <a:gd name="connsiteX472" fmla="*/ 10852717 w 12192000"/>
              <a:gd name="connsiteY472" fmla="*/ 3967404 h 4454665"/>
              <a:gd name="connsiteX473" fmla="*/ 10803555 w 12192000"/>
              <a:gd name="connsiteY473" fmla="*/ 3970940 h 4454665"/>
              <a:gd name="connsiteX474" fmla="*/ 10740347 w 12192000"/>
              <a:gd name="connsiteY474" fmla="*/ 4031045 h 4454665"/>
              <a:gd name="connsiteX475" fmla="*/ 10796532 w 12192000"/>
              <a:gd name="connsiteY475" fmla="*/ 4091151 h 4454665"/>
              <a:gd name="connsiteX476" fmla="*/ 10859740 w 12192000"/>
              <a:gd name="connsiteY476" fmla="*/ 4077008 h 4454665"/>
              <a:gd name="connsiteX477" fmla="*/ 10887833 w 12192000"/>
              <a:gd name="connsiteY477" fmla="*/ 4091151 h 4454665"/>
              <a:gd name="connsiteX478" fmla="*/ 10894855 w 12192000"/>
              <a:gd name="connsiteY478" fmla="*/ 4087615 h 4454665"/>
              <a:gd name="connsiteX479" fmla="*/ 10894855 w 12192000"/>
              <a:gd name="connsiteY479" fmla="*/ 4084080 h 4454665"/>
              <a:gd name="connsiteX480" fmla="*/ 10894855 w 12192000"/>
              <a:gd name="connsiteY480" fmla="*/ 3956797 h 4454665"/>
              <a:gd name="connsiteX481" fmla="*/ 10831647 w 12192000"/>
              <a:gd name="connsiteY481" fmla="*/ 3889619 h 4454665"/>
              <a:gd name="connsiteX482" fmla="*/ 10495822 w 12192000"/>
              <a:gd name="connsiteY482" fmla="*/ 3889618 h 4454665"/>
              <a:gd name="connsiteX483" fmla="*/ 10409835 w 12192000"/>
              <a:gd name="connsiteY483" fmla="*/ 3990385 h 4454665"/>
              <a:gd name="connsiteX484" fmla="*/ 10495822 w 12192000"/>
              <a:gd name="connsiteY484" fmla="*/ 4091151 h 4454665"/>
              <a:gd name="connsiteX485" fmla="*/ 10581809 w 12192000"/>
              <a:gd name="connsiteY485" fmla="*/ 3990385 h 4454665"/>
              <a:gd name="connsiteX486" fmla="*/ 10495822 w 12192000"/>
              <a:gd name="connsiteY486" fmla="*/ 3889618 h 4454665"/>
              <a:gd name="connsiteX487" fmla="*/ 10241892 w 12192000"/>
              <a:gd name="connsiteY487" fmla="*/ 3865435 h 4454665"/>
              <a:gd name="connsiteX488" fmla="*/ 10273241 w 12192000"/>
              <a:gd name="connsiteY488" fmla="*/ 3865435 h 4454665"/>
              <a:gd name="connsiteX489" fmla="*/ 10290657 w 12192000"/>
              <a:gd name="connsiteY489" fmla="*/ 3865435 h 4454665"/>
              <a:gd name="connsiteX490" fmla="*/ 10335940 w 12192000"/>
              <a:gd name="connsiteY490" fmla="*/ 3904399 h 4454665"/>
              <a:gd name="connsiteX491" fmla="*/ 10287174 w 12192000"/>
              <a:gd name="connsiteY491" fmla="*/ 3943361 h 4454665"/>
              <a:gd name="connsiteX492" fmla="*/ 10241892 w 12192000"/>
              <a:gd name="connsiteY492" fmla="*/ 3943361 h 4454665"/>
              <a:gd name="connsiteX493" fmla="*/ 10241892 w 12192000"/>
              <a:gd name="connsiteY493" fmla="*/ 3865435 h 4454665"/>
              <a:gd name="connsiteX494" fmla="*/ 10659063 w 12192000"/>
              <a:gd name="connsiteY494" fmla="*/ 3852000 h 4454665"/>
              <a:gd name="connsiteX495" fmla="*/ 10627410 w 12192000"/>
              <a:gd name="connsiteY495" fmla="*/ 3859034 h 4454665"/>
              <a:gd name="connsiteX496" fmla="*/ 10623893 w 12192000"/>
              <a:gd name="connsiteY496" fmla="*/ 3866068 h 4454665"/>
              <a:gd name="connsiteX497" fmla="*/ 10623893 w 12192000"/>
              <a:gd name="connsiteY497" fmla="*/ 3897720 h 4454665"/>
              <a:gd name="connsiteX498" fmla="*/ 10606308 w 12192000"/>
              <a:gd name="connsiteY498" fmla="*/ 3897720 h 4454665"/>
              <a:gd name="connsiteX499" fmla="*/ 10599275 w 12192000"/>
              <a:gd name="connsiteY499" fmla="*/ 3904754 h 4454665"/>
              <a:gd name="connsiteX500" fmla="*/ 10599275 w 12192000"/>
              <a:gd name="connsiteY500" fmla="*/ 3929372 h 4454665"/>
              <a:gd name="connsiteX501" fmla="*/ 10606308 w 12192000"/>
              <a:gd name="connsiteY501" fmla="*/ 3936406 h 4454665"/>
              <a:gd name="connsiteX502" fmla="*/ 10623893 w 12192000"/>
              <a:gd name="connsiteY502" fmla="*/ 3936406 h 4454665"/>
              <a:gd name="connsiteX503" fmla="*/ 10623893 w 12192000"/>
              <a:gd name="connsiteY503" fmla="*/ 4020813 h 4454665"/>
              <a:gd name="connsiteX504" fmla="*/ 10680164 w 12192000"/>
              <a:gd name="connsiteY504" fmla="*/ 4091151 h 4454665"/>
              <a:gd name="connsiteX505" fmla="*/ 10711817 w 12192000"/>
              <a:gd name="connsiteY505" fmla="*/ 4087635 h 4454665"/>
              <a:gd name="connsiteX506" fmla="*/ 10718851 w 12192000"/>
              <a:gd name="connsiteY506" fmla="*/ 4080600 h 4454665"/>
              <a:gd name="connsiteX507" fmla="*/ 10718851 w 12192000"/>
              <a:gd name="connsiteY507" fmla="*/ 4055982 h 4454665"/>
              <a:gd name="connsiteX508" fmla="*/ 10711817 w 12192000"/>
              <a:gd name="connsiteY508" fmla="*/ 4048948 h 4454665"/>
              <a:gd name="connsiteX509" fmla="*/ 10687198 w 12192000"/>
              <a:gd name="connsiteY509" fmla="*/ 4048948 h 4454665"/>
              <a:gd name="connsiteX510" fmla="*/ 10666096 w 12192000"/>
              <a:gd name="connsiteY510" fmla="*/ 4013779 h 4454665"/>
              <a:gd name="connsiteX511" fmla="*/ 10666096 w 12192000"/>
              <a:gd name="connsiteY511" fmla="*/ 3936406 h 4454665"/>
              <a:gd name="connsiteX512" fmla="*/ 10711817 w 12192000"/>
              <a:gd name="connsiteY512" fmla="*/ 3936406 h 4454665"/>
              <a:gd name="connsiteX513" fmla="*/ 10718851 w 12192000"/>
              <a:gd name="connsiteY513" fmla="*/ 3929372 h 4454665"/>
              <a:gd name="connsiteX514" fmla="*/ 10718851 w 12192000"/>
              <a:gd name="connsiteY514" fmla="*/ 3904754 h 4454665"/>
              <a:gd name="connsiteX515" fmla="*/ 10711817 w 12192000"/>
              <a:gd name="connsiteY515" fmla="*/ 3897720 h 4454665"/>
              <a:gd name="connsiteX516" fmla="*/ 10666096 w 12192000"/>
              <a:gd name="connsiteY516" fmla="*/ 3897720 h 4454665"/>
              <a:gd name="connsiteX517" fmla="*/ 10666096 w 12192000"/>
              <a:gd name="connsiteY517" fmla="*/ 3859034 h 4454665"/>
              <a:gd name="connsiteX518" fmla="*/ 10662580 w 12192000"/>
              <a:gd name="connsiteY518" fmla="*/ 3852000 h 4454665"/>
              <a:gd name="connsiteX519" fmla="*/ 10659063 w 12192000"/>
              <a:gd name="connsiteY519" fmla="*/ 3852000 h 4454665"/>
              <a:gd name="connsiteX520" fmla="*/ 10283668 w 12192000"/>
              <a:gd name="connsiteY520" fmla="*/ 3823786 h 4454665"/>
              <a:gd name="connsiteX521" fmla="*/ 10203208 w 12192000"/>
              <a:gd name="connsiteY521" fmla="*/ 3827297 h 4454665"/>
              <a:gd name="connsiteX522" fmla="*/ 10196211 w 12192000"/>
              <a:gd name="connsiteY522" fmla="*/ 3834319 h 4454665"/>
              <a:gd name="connsiteX523" fmla="*/ 10196211 w 12192000"/>
              <a:gd name="connsiteY523" fmla="*/ 4080099 h 4454665"/>
              <a:gd name="connsiteX524" fmla="*/ 10203208 w 12192000"/>
              <a:gd name="connsiteY524" fmla="*/ 4087121 h 4454665"/>
              <a:gd name="connsiteX525" fmla="*/ 10234693 w 12192000"/>
              <a:gd name="connsiteY525" fmla="*/ 4087121 h 4454665"/>
              <a:gd name="connsiteX526" fmla="*/ 10241689 w 12192000"/>
              <a:gd name="connsiteY526" fmla="*/ 4080099 h 4454665"/>
              <a:gd name="connsiteX527" fmla="*/ 10241689 w 12192000"/>
              <a:gd name="connsiteY527" fmla="*/ 3981787 h 4454665"/>
              <a:gd name="connsiteX528" fmla="*/ 10290665 w 12192000"/>
              <a:gd name="connsiteY528" fmla="*/ 3985298 h 4454665"/>
              <a:gd name="connsiteX529" fmla="*/ 10336143 w 12192000"/>
              <a:gd name="connsiteY529" fmla="*/ 4083610 h 4454665"/>
              <a:gd name="connsiteX530" fmla="*/ 10343139 w 12192000"/>
              <a:gd name="connsiteY530" fmla="*/ 4087121 h 4454665"/>
              <a:gd name="connsiteX531" fmla="*/ 10374624 w 12192000"/>
              <a:gd name="connsiteY531" fmla="*/ 4087121 h 4454665"/>
              <a:gd name="connsiteX532" fmla="*/ 10381620 w 12192000"/>
              <a:gd name="connsiteY532" fmla="*/ 4083610 h 4454665"/>
              <a:gd name="connsiteX533" fmla="*/ 10381620 w 12192000"/>
              <a:gd name="connsiteY533" fmla="*/ 4076588 h 4454665"/>
              <a:gd name="connsiteX534" fmla="*/ 10336143 w 12192000"/>
              <a:gd name="connsiteY534" fmla="*/ 3971254 h 4454665"/>
              <a:gd name="connsiteX535" fmla="*/ 10381620 w 12192000"/>
              <a:gd name="connsiteY535" fmla="*/ 3904542 h 4454665"/>
              <a:gd name="connsiteX536" fmla="*/ 10290665 w 12192000"/>
              <a:gd name="connsiteY536" fmla="*/ 3823786 h 4454665"/>
              <a:gd name="connsiteX537" fmla="*/ 10283668 w 12192000"/>
              <a:gd name="connsiteY537" fmla="*/ 3823786 h 4454665"/>
              <a:gd name="connsiteX538" fmla="*/ 11839186 w 12192000"/>
              <a:gd name="connsiteY538" fmla="*/ 3792864 h 4454665"/>
              <a:gd name="connsiteX539" fmla="*/ 11845722 w 12192000"/>
              <a:gd name="connsiteY539" fmla="*/ 3798595 h 4454665"/>
              <a:gd name="connsiteX540" fmla="*/ 11908470 w 12192000"/>
              <a:gd name="connsiteY540" fmla="*/ 4038419 h 4454665"/>
              <a:gd name="connsiteX541" fmla="*/ 11898012 w 12192000"/>
              <a:gd name="connsiteY541" fmla="*/ 4041946 h 4454665"/>
              <a:gd name="connsiteX542" fmla="*/ 11859666 w 12192000"/>
              <a:gd name="connsiteY542" fmla="*/ 4031365 h 4454665"/>
              <a:gd name="connsiteX543" fmla="*/ 11852694 w 12192000"/>
              <a:gd name="connsiteY543" fmla="*/ 4020785 h 4454665"/>
              <a:gd name="connsiteX544" fmla="*/ 11807377 w 12192000"/>
              <a:gd name="connsiteY544" fmla="*/ 3840917 h 4454665"/>
              <a:gd name="connsiteX545" fmla="*/ 11807377 w 12192000"/>
              <a:gd name="connsiteY545" fmla="*/ 3826810 h 4454665"/>
              <a:gd name="connsiteX546" fmla="*/ 11835264 w 12192000"/>
              <a:gd name="connsiteY546" fmla="*/ 3795068 h 4454665"/>
              <a:gd name="connsiteX547" fmla="*/ 11839186 w 12192000"/>
              <a:gd name="connsiteY547" fmla="*/ 3792864 h 4454665"/>
              <a:gd name="connsiteX548" fmla="*/ 11458923 w 12192000"/>
              <a:gd name="connsiteY548" fmla="*/ 3792864 h 4454665"/>
              <a:gd name="connsiteX549" fmla="*/ 11462885 w 12192000"/>
              <a:gd name="connsiteY549" fmla="*/ 3795068 h 4454665"/>
              <a:gd name="connsiteX550" fmla="*/ 11494585 w 12192000"/>
              <a:gd name="connsiteY550" fmla="*/ 3826810 h 4454665"/>
              <a:gd name="connsiteX551" fmla="*/ 11491063 w 12192000"/>
              <a:gd name="connsiteY551" fmla="*/ 3840917 h 4454665"/>
              <a:gd name="connsiteX552" fmla="*/ 11445274 w 12192000"/>
              <a:gd name="connsiteY552" fmla="*/ 4020785 h 4454665"/>
              <a:gd name="connsiteX553" fmla="*/ 11438229 w 12192000"/>
              <a:gd name="connsiteY553" fmla="*/ 4031365 h 4454665"/>
              <a:gd name="connsiteX554" fmla="*/ 11399484 w 12192000"/>
              <a:gd name="connsiteY554" fmla="*/ 4041946 h 4454665"/>
              <a:gd name="connsiteX555" fmla="*/ 11388917 w 12192000"/>
              <a:gd name="connsiteY555" fmla="*/ 4038419 h 4454665"/>
              <a:gd name="connsiteX556" fmla="*/ 11452318 w 12192000"/>
              <a:gd name="connsiteY556" fmla="*/ 3798595 h 4454665"/>
              <a:gd name="connsiteX557" fmla="*/ 11458923 w 12192000"/>
              <a:gd name="connsiteY557" fmla="*/ 3792864 h 4454665"/>
              <a:gd name="connsiteX558" fmla="*/ 11677605 w 12192000"/>
              <a:gd name="connsiteY558" fmla="*/ 3787510 h 4454665"/>
              <a:gd name="connsiteX559" fmla="*/ 11684592 w 12192000"/>
              <a:gd name="connsiteY559" fmla="*/ 3787510 h 4454665"/>
              <a:gd name="connsiteX560" fmla="*/ 11792882 w 12192000"/>
              <a:gd name="connsiteY560" fmla="*/ 3851079 h 4454665"/>
              <a:gd name="connsiteX561" fmla="*/ 11796375 w 12192000"/>
              <a:gd name="connsiteY561" fmla="*/ 3858143 h 4454665"/>
              <a:gd name="connsiteX562" fmla="*/ 11789388 w 12192000"/>
              <a:gd name="connsiteY562" fmla="*/ 3865206 h 4454665"/>
              <a:gd name="connsiteX563" fmla="*/ 11698565 w 12192000"/>
              <a:gd name="connsiteY563" fmla="*/ 3911117 h 4454665"/>
              <a:gd name="connsiteX564" fmla="*/ 11688084 w 12192000"/>
              <a:gd name="connsiteY564" fmla="*/ 3911117 h 4454665"/>
              <a:gd name="connsiteX565" fmla="*/ 11681098 w 12192000"/>
              <a:gd name="connsiteY565" fmla="*/ 3900522 h 4454665"/>
              <a:gd name="connsiteX566" fmla="*/ 11674112 w 12192000"/>
              <a:gd name="connsiteY566" fmla="*/ 3798106 h 4454665"/>
              <a:gd name="connsiteX567" fmla="*/ 11677605 w 12192000"/>
              <a:gd name="connsiteY567" fmla="*/ 3787510 h 4454665"/>
              <a:gd name="connsiteX568" fmla="*/ 11613922 w 12192000"/>
              <a:gd name="connsiteY568" fmla="*/ 3787510 h 4454665"/>
              <a:gd name="connsiteX569" fmla="*/ 11620908 w 12192000"/>
              <a:gd name="connsiteY569" fmla="*/ 3787510 h 4454665"/>
              <a:gd name="connsiteX570" fmla="*/ 11624401 w 12192000"/>
              <a:gd name="connsiteY570" fmla="*/ 3798106 h 4454665"/>
              <a:gd name="connsiteX571" fmla="*/ 11613922 w 12192000"/>
              <a:gd name="connsiteY571" fmla="*/ 3904053 h 4454665"/>
              <a:gd name="connsiteX572" fmla="*/ 11610428 w 12192000"/>
              <a:gd name="connsiteY572" fmla="*/ 3911117 h 4454665"/>
              <a:gd name="connsiteX573" fmla="*/ 11599949 w 12192000"/>
              <a:gd name="connsiteY573" fmla="*/ 3911117 h 4454665"/>
              <a:gd name="connsiteX574" fmla="*/ 11509124 w 12192000"/>
              <a:gd name="connsiteY574" fmla="*/ 3865206 h 4454665"/>
              <a:gd name="connsiteX575" fmla="*/ 11502138 w 12192000"/>
              <a:gd name="connsiteY575" fmla="*/ 3858143 h 4454665"/>
              <a:gd name="connsiteX576" fmla="*/ 11505632 w 12192000"/>
              <a:gd name="connsiteY576" fmla="*/ 3851079 h 4454665"/>
              <a:gd name="connsiteX577" fmla="*/ 11613922 w 12192000"/>
              <a:gd name="connsiteY577" fmla="*/ 3787510 h 4454665"/>
              <a:gd name="connsiteX578" fmla="*/ 11532772 w 12192000"/>
              <a:gd name="connsiteY578" fmla="*/ 3752578 h 4454665"/>
              <a:gd name="connsiteX579" fmla="*/ 11539758 w 12192000"/>
              <a:gd name="connsiteY579" fmla="*/ 3759968 h 4454665"/>
              <a:gd name="connsiteX580" fmla="*/ 11536265 w 12192000"/>
              <a:gd name="connsiteY580" fmla="*/ 3763663 h 4454665"/>
              <a:gd name="connsiteX581" fmla="*/ 11529278 w 12192000"/>
              <a:gd name="connsiteY581" fmla="*/ 3767358 h 4454665"/>
              <a:gd name="connsiteX582" fmla="*/ 11525785 w 12192000"/>
              <a:gd name="connsiteY582" fmla="*/ 3759968 h 4454665"/>
              <a:gd name="connsiteX583" fmla="*/ 11522292 w 12192000"/>
              <a:gd name="connsiteY583" fmla="*/ 3759968 h 4454665"/>
              <a:gd name="connsiteX584" fmla="*/ 11532772 w 12192000"/>
              <a:gd name="connsiteY584" fmla="*/ 3752578 h 4454665"/>
              <a:gd name="connsiteX585" fmla="*/ 11529297 w 12192000"/>
              <a:gd name="connsiteY585" fmla="*/ 3745381 h 4454665"/>
              <a:gd name="connsiteX586" fmla="*/ 11511543 w 12192000"/>
              <a:gd name="connsiteY586" fmla="*/ 3756033 h 4454665"/>
              <a:gd name="connsiteX587" fmla="*/ 11515094 w 12192000"/>
              <a:gd name="connsiteY587" fmla="*/ 3759584 h 4454665"/>
              <a:gd name="connsiteX588" fmla="*/ 11532848 w 12192000"/>
              <a:gd name="connsiteY588" fmla="*/ 3791542 h 4454665"/>
              <a:gd name="connsiteX589" fmla="*/ 11539950 w 12192000"/>
              <a:gd name="connsiteY589" fmla="*/ 3787990 h 4454665"/>
              <a:gd name="connsiteX590" fmla="*/ 11532848 w 12192000"/>
              <a:gd name="connsiteY590" fmla="*/ 3773787 h 4454665"/>
              <a:gd name="connsiteX591" fmla="*/ 11539950 w 12192000"/>
              <a:gd name="connsiteY591" fmla="*/ 3770237 h 4454665"/>
              <a:gd name="connsiteX592" fmla="*/ 11554153 w 12192000"/>
              <a:gd name="connsiteY592" fmla="*/ 3780889 h 4454665"/>
              <a:gd name="connsiteX593" fmla="*/ 11561255 w 12192000"/>
              <a:gd name="connsiteY593" fmla="*/ 3777338 h 4454665"/>
              <a:gd name="connsiteX594" fmla="*/ 11547052 w 12192000"/>
              <a:gd name="connsiteY594" fmla="*/ 3763135 h 4454665"/>
              <a:gd name="connsiteX595" fmla="*/ 11547052 w 12192000"/>
              <a:gd name="connsiteY595" fmla="*/ 3759584 h 4454665"/>
              <a:gd name="connsiteX596" fmla="*/ 11529297 w 12192000"/>
              <a:gd name="connsiteY596" fmla="*/ 3745381 h 4454665"/>
              <a:gd name="connsiteX597" fmla="*/ 11750205 w 12192000"/>
              <a:gd name="connsiteY597" fmla="*/ 3739143 h 4454665"/>
              <a:gd name="connsiteX598" fmla="*/ 11753748 w 12192000"/>
              <a:gd name="connsiteY598" fmla="*/ 3763327 h 4454665"/>
              <a:gd name="connsiteX599" fmla="*/ 11746663 w 12192000"/>
              <a:gd name="connsiteY599" fmla="*/ 3780601 h 4454665"/>
              <a:gd name="connsiteX600" fmla="*/ 11753748 w 12192000"/>
              <a:gd name="connsiteY600" fmla="*/ 3787510 h 4454665"/>
              <a:gd name="connsiteX601" fmla="*/ 11760832 w 12192000"/>
              <a:gd name="connsiteY601" fmla="*/ 3770236 h 4454665"/>
              <a:gd name="connsiteX602" fmla="*/ 11785626 w 12192000"/>
              <a:gd name="connsiteY602" fmla="*/ 3756417 h 4454665"/>
              <a:gd name="connsiteX603" fmla="*/ 11778543 w 12192000"/>
              <a:gd name="connsiteY603" fmla="*/ 3752962 h 4454665"/>
              <a:gd name="connsiteX604" fmla="*/ 11760832 w 12192000"/>
              <a:gd name="connsiteY604" fmla="*/ 3759872 h 4454665"/>
              <a:gd name="connsiteX605" fmla="*/ 11757290 w 12192000"/>
              <a:gd name="connsiteY605" fmla="*/ 3742597 h 4454665"/>
              <a:gd name="connsiteX606" fmla="*/ 11750205 w 12192000"/>
              <a:gd name="connsiteY606" fmla="*/ 3739143 h 4454665"/>
              <a:gd name="connsiteX607" fmla="*/ 11715224 w 12192000"/>
              <a:gd name="connsiteY607" fmla="*/ 3735113 h 4454665"/>
              <a:gd name="connsiteX608" fmla="*/ 11725705 w 12192000"/>
              <a:gd name="connsiteY608" fmla="*/ 3738472 h 4454665"/>
              <a:gd name="connsiteX609" fmla="*/ 11729197 w 12192000"/>
              <a:gd name="connsiteY609" fmla="*/ 3741831 h 4454665"/>
              <a:gd name="connsiteX610" fmla="*/ 11722211 w 12192000"/>
              <a:gd name="connsiteY610" fmla="*/ 3748548 h 4454665"/>
              <a:gd name="connsiteX611" fmla="*/ 11711731 w 12192000"/>
              <a:gd name="connsiteY611" fmla="*/ 3745189 h 4454665"/>
              <a:gd name="connsiteX612" fmla="*/ 11711731 w 12192000"/>
              <a:gd name="connsiteY612" fmla="*/ 3741831 h 4454665"/>
              <a:gd name="connsiteX613" fmla="*/ 11715224 w 12192000"/>
              <a:gd name="connsiteY613" fmla="*/ 3735113 h 4454665"/>
              <a:gd name="connsiteX614" fmla="*/ 11582079 w 12192000"/>
              <a:gd name="connsiteY614" fmla="*/ 3734608 h 4454665"/>
              <a:gd name="connsiteX615" fmla="*/ 11596187 w 12192000"/>
              <a:gd name="connsiteY615" fmla="*/ 3745189 h 4454665"/>
              <a:gd name="connsiteX616" fmla="*/ 11582079 w 12192000"/>
              <a:gd name="connsiteY616" fmla="*/ 3759296 h 4454665"/>
              <a:gd name="connsiteX617" fmla="*/ 11567972 w 12192000"/>
              <a:gd name="connsiteY617" fmla="*/ 3748716 h 4454665"/>
              <a:gd name="connsiteX618" fmla="*/ 11567972 w 12192000"/>
              <a:gd name="connsiteY618" fmla="*/ 3745189 h 4454665"/>
              <a:gd name="connsiteX619" fmla="*/ 11582079 w 12192000"/>
              <a:gd name="connsiteY619" fmla="*/ 3734608 h 4454665"/>
              <a:gd name="connsiteX620" fmla="*/ 11670081 w 12192000"/>
              <a:gd name="connsiteY620" fmla="*/ 3728394 h 4454665"/>
              <a:gd name="connsiteX621" fmla="*/ 11673440 w 12192000"/>
              <a:gd name="connsiteY621" fmla="*/ 3738874 h 4454665"/>
              <a:gd name="connsiteX622" fmla="*/ 11676799 w 12192000"/>
              <a:gd name="connsiteY622" fmla="*/ 3745861 h 4454665"/>
              <a:gd name="connsiteX623" fmla="*/ 11663363 w 12192000"/>
              <a:gd name="connsiteY623" fmla="*/ 3745861 h 4454665"/>
              <a:gd name="connsiteX624" fmla="*/ 11666722 w 12192000"/>
              <a:gd name="connsiteY624" fmla="*/ 3738874 h 4454665"/>
              <a:gd name="connsiteX625" fmla="*/ 11670081 w 12192000"/>
              <a:gd name="connsiteY625" fmla="*/ 3728394 h 4454665"/>
              <a:gd name="connsiteX626" fmla="*/ 11578609 w 12192000"/>
              <a:gd name="connsiteY626" fmla="*/ 3727878 h 4454665"/>
              <a:gd name="connsiteX627" fmla="*/ 11561254 w 12192000"/>
              <a:gd name="connsiteY627" fmla="*/ 3745448 h 4454665"/>
              <a:gd name="connsiteX628" fmla="*/ 11561254 w 12192000"/>
              <a:gd name="connsiteY628" fmla="*/ 3748961 h 4454665"/>
              <a:gd name="connsiteX629" fmla="*/ 11582079 w 12192000"/>
              <a:gd name="connsiteY629" fmla="*/ 3766531 h 4454665"/>
              <a:gd name="connsiteX630" fmla="*/ 11602904 w 12192000"/>
              <a:gd name="connsiteY630" fmla="*/ 3745448 h 4454665"/>
              <a:gd name="connsiteX631" fmla="*/ 11578609 w 12192000"/>
              <a:gd name="connsiteY631" fmla="*/ 3727878 h 4454665"/>
              <a:gd name="connsiteX632" fmla="*/ 11708922 w 12192000"/>
              <a:gd name="connsiteY632" fmla="*/ 3724364 h 4454665"/>
              <a:gd name="connsiteX633" fmla="*/ 11705380 w 12192000"/>
              <a:gd name="connsiteY633" fmla="*/ 3742118 h 4454665"/>
              <a:gd name="connsiteX634" fmla="*/ 11698296 w 12192000"/>
              <a:gd name="connsiteY634" fmla="*/ 3763423 h 4454665"/>
              <a:gd name="connsiteX635" fmla="*/ 11708922 w 12192000"/>
              <a:gd name="connsiteY635" fmla="*/ 3766974 h 4454665"/>
              <a:gd name="connsiteX636" fmla="*/ 11712464 w 12192000"/>
              <a:gd name="connsiteY636" fmla="*/ 3752771 h 4454665"/>
              <a:gd name="connsiteX637" fmla="*/ 11719548 w 12192000"/>
              <a:gd name="connsiteY637" fmla="*/ 3752771 h 4454665"/>
              <a:gd name="connsiteX638" fmla="*/ 11723090 w 12192000"/>
              <a:gd name="connsiteY638" fmla="*/ 3770525 h 4454665"/>
              <a:gd name="connsiteX639" fmla="*/ 11730175 w 12192000"/>
              <a:gd name="connsiteY639" fmla="*/ 3774076 h 4454665"/>
              <a:gd name="connsiteX640" fmla="*/ 11726632 w 12192000"/>
              <a:gd name="connsiteY640" fmla="*/ 3756322 h 4454665"/>
              <a:gd name="connsiteX641" fmla="*/ 11737259 w 12192000"/>
              <a:gd name="connsiteY641" fmla="*/ 3742118 h 4454665"/>
              <a:gd name="connsiteX642" fmla="*/ 11730175 w 12192000"/>
              <a:gd name="connsiteY642" fmla="*/ 3731466 h 4454665"/>
              <a:gd name="connsiteX643" fmla="*/ 11708922 w 12192000"/>
              <a:gd name="connsiteY643" fmla="*/ 3724364 h 4454665"/>
              <a:gd name="connsiteX644" fmla="*/ 11666295 w 12192000"/>
              <a:gd name="connsiteY644" fmla="*/ 3717646 h 4454665"/>
              <a:gd name="connsiteX645" fmla="*/ 11659211 w 12192000"/>
              <a:gd name="connsiteY645" fmla="*/ 3738730 h 4454665"/>
              <a:gd name="connsiteX646" fmla="*/ 11648585 w 12192000"/>
              <a:gd name="connsiteY646" fmla="*/ 3759813 h 4454665"/>
              <a:gd name="connsiteX647" fmla="*/ 11655669 w 12192000"/>
              <a:gd name="connsiteY647" fmla="*/ 3759813 h 4454665"/>
              <a:gd name="connsiteX648" fmla="*/ 11659211 w 12192000"/>
              <a:gd name="connsiteY648" fmla="*/ 3752785 h 4454665"/>
              <a:gd name="connsiteX649" fmla="*/ 11676922 w 12192000"/>
              <a:gd name="connsiteY649" fmla="*/ 3752785 h 4454665"/>
              <a:gd name="connsiteX650" fmla="*/ 11680464 w 12192000"/>
              <a:gd name="connsiteY650" fmla="*/ 3759813 h 4454665"/>
              <a:gd name="connsiteX651" fmla="*/ 11687548 w 12192000"/>
              <a:gd name="connsiteY651" fmla="*/ 3763327 h 4454665"/>
              <a:gd name="connsiteX652" fmla="*/ 11680464 w 12192000"/>
              <a:gd name="connsiteY652" fmla="*/ 3738730 h 4454665"/>
              <a:gd name="connsiteX653" fmla="*/ 11676922 w 12192000"/>
              <a:gd name="connsiteY653" fmla="*/ 3717646 h 4454665"/>
              <a:gd name="connsiteX654" fmla="*/ 11666295 w 12192000"/>
              <a:gd name="connsiteY654" fmla="*/ 3717646 h 4454665"/>
              <a:gd name="connsiteX655" fmla="*/ 11645898 w 12192000"/>
              <a:gd name="connsiteY655" fmla="*/ 3717646 h 4454665"/>
              <a:gd name="connsiteX656" fmla="*/ 11606934 w 12192000"/>
              <a:gd name="connsiteY656" fmla="*/ 3721117 h 4454665"/>
              <a:gd name="connsiteX657" fmla="*/ 11606934 w 12192000"/>
              <a:gd name="connsiteY657" fmla="*/ 3728058 h 4454665"/>
              <a:gd name="connsiteX658" fmla="*/ 11621103 w 12192000"/>
              <a:gd name="connsiteY658" fmla="*/ 3724588 h 4454665"/>
              <a:gd name="connsiteX659" fmla="*/ 11624645 w 12192000"/>
              <a:gd name="connsiteY659" fmla="*/ 3759296 h 4454665"/>
              <a:gd name="connsiteX660" fmla="*/ 11635271 w 12192000"/>
              <a:gd name="connsiteY660" fmla="*/ 3759296 h 4454665"/>
              <a:gd name="connsiteX661" fmla="*/ 11631729 w 12192000"/>
              <a:gd name="connsiteY661" fmla="*/ 3724588 h 4454665"/>
              <a:gd name="connsiteX662" fmla="*/ 11645898 w 12192000"/>
              <a:gd name="connsiteY662" fmla="*/ 3724588 h 4454665"/>
              <a:gd name="connsiteX663" fmla="*/ 11645898 w 12192000"/>
              <a:gd name="connsiteY663" fmla="*/ 3717646 h 4454665"/>
              <a:gd name="connsiteX664" fmla="*/ 11196257 w 12192000"/>
              <a:gd name="connsiteY664" fmla="*/ 3717645 h 4454665"/>
              <a:gd name="connsiteX665" fmla="*/ 11221336 w 12192000"/>
              <a:gd name="connsiteY665" fmla="*/ 3752577 h 4454665"/>
              <a:gd name="connsiteX666" fmla="*/ 11167595 w 12192000"/>
              <a:gd name="connsiteY666" fmla="*/ 3752577 h 4454665"/>
              <a:gd name="connsiteX667" fmla="*/ 11196257 w 12192000"/>
              <a:gd name="connsiteY667" fmla="*/ 3717645 h 4454665"/>
              <a:gd name="connsiteX668" fmla="*/ 11648585 w 12192000"/>
              <a:gd name="connsiteY668" fmla="*/ 3710929 h 4454665"/>
              <a:gd name="connsiteX669" fmla="*/ 11813539 w 12192000"/>
              <a:gd name="connsiteY669" fmla="*/ 3766820 h 4454665"/>
              <a:gd name="connsiteX670" fmla="*/ 11817049 w 12192000"/>
              <a:gd name="connsiteY670" fmla="*/ 3780793 h 4454665"/>
              <a:gd name="connsiteX671" fmla="*/ 11788972 w 12192000"/>
              <a:gd name="connsiteY671" fmla="*/ 3812233 h 4454665"/>
              <a:gd name="connsiteX672" fmla="*/ 11774933 w 12192000"/>
              <a:gd name="connsiteY672" fmla="*/ 3812233 h 4454665"/>
              <a:gd name="connsiteX673" fmla="*/ 11648585 w 12192000"/>
              <a:gd name="connsiteY673" fmla="*/ 3766820 h 4454665"/>
              <a:gd name="connsiteX674" fmla="*/ 11522236 w 12192000"/>
              <a:gd name="connsiteY674" fmla="*/ 3812233 h 4454665"/>
              <a:gd name="connsiteX675" fmla="*/ 11508198 w 12192000"/>
              <a:gd name="connsiteY675" fmla="*/ 3812233 h 4454665"/>
              <a:gd name="connsiteX676" fmla="*/ 11480121 w 12192000"/>
              <a:gd name="connsiteY676" fmla="*/ 3780793 h 4454665"/>
              <a:gd name="connsiteX677" fmla="*/ 11483630 w 12192000"/>
              <a:gd name="connsiteY677" fmla="*/ 3766820 h 4454665"/>
              <a:gd name="connsiteX678" fmla="*/ 11648585 w 12192000"/>
              <a:gd name="connsiteY678" fmla="*/ 3710929 h 4454665"/>
              <a:gd name="connsiteX679" fmla="*/ 11196481 w 12192000"/>
              <a:gd name="connsiteY679" fmla="*/ 3710928 h 4454665"/>
              <a:gd name="connsiteX680" fmla="*/ 11158189 w 12192000"/>
              <a:gd name="connsiteY680" fmla="*/ 3759968 h 4454665"/>
              <a:gd name="connsiteX681" fmla="*/ 11199962 w 12192000"/>
              <a:gd name="connsiteY681" fmla="*/ 3809007 h 4454665"/>
              <a:gd name="connsiteX682" fmla="*/ 11227810 w 12192000"/>
              <a:gd name="connsiteY682" fmla="*/ 3802001 h 4454665"/>
              <a:gd name="connsiteX683" fmla="*/ 11227810 w 12192000"/>
              <a:gd name="connsiteY683" fmla="*/ 3791493 h 4454665"/>
              <a:gd name="connsiteX684" fmla="*/ 11199962 w 12192000"/>
              <a:gd name="connsiteY684" fmla="*/ 3798498 h 4454665"/>
              <a:gd name="connsiteX685" fmla="*/ 11168632 w 12192000"/>
              <a:gd name="connsiteY685" fmla="*/ 3763471 h 4454665"/>
              <a:gd name="connsiteX686" fmla="*/ 11234772 w 12192000"/>
              <a:gd name="connsiteY686" fmla="*/ 3763471 h 4454665"/>
              <a:gd name="connsiteX687" fmla="*/ 11234772 w 12192000"/>
              <a:gd name="connsiteY687" fmla="*/ 3756465 h 4454665"/>
              <a:gd name="connsiteX688" fmla="*/ 11196481 w 12192000"/>
              <a:gd name="connsiteY688" fmla="*/ 3710928 h 4454665"/>
              <a:gd name="connsiteX689" fmla="*/ 10947253 w 12192000"/>
              <a:gd name="connsiteY689" fmla="*/ 3674652 h 4454665"/>
              <a:gd name="connsiteX690" fmla="*/ 10947253 w 12192000"/>
              <a:gd name="connsiteY690" fmla="*/ 3685400 h 4454665"/>
              <a:gd name="connsiteX691" fmla="*/ 10986216 w 12192000"/>
              <a:gd name="connsiteY691" fmla="*/ 3685400 h 4454665"/>
              <a:gd name="connsiteX692" fmla="*/ 10986216 w 12192000"/>
              <a:gd name="connsiteY692" fmla="*/ 3804976 h 4454665"/>
              <a:gd name="connsiteX693" fmla="*/ 10999652 w 12192000"/>
              <a:gd name="connsiteY693" fmla="*/ 3804976 h 4454665"/>
              <a:gd name="connsiteX694" fmla="*/ 10999652 w 12192000"/>
              <a:gd name="connsiteY694" fmla="*/ 3685400 h 4454665"/>
              <a:gd name="connsiteX695" fmla="*/ 11038614 w 12192000"/>
              <a:gd name="connsiteY695" fmla="*/ 3685400 h 4454665"/>
              <a:gd name="connsiteX696" fmla="*/ 11038614 w 12192000"/>
              <a:gd name="connsiteY696" fmla="*/ 3674652 h 4454665"/>
              <a:gd name="connsiteX697" fmla="*/ 11060111 w 12192000"/>
              <a:gd name="connsiteY697" fmla="*/ 3663903 h 4454665"/>
              <a:gd name="connsiteX698" fmla="*/ 11060111 w 12192000"/>
              <a:gd name="connsiteY698" fmla="*/ 3804976 h 4454665"/>
              <a:gd name="connsiteX699" fmla="*/ 11070476 w 12192000"/>
              <a:gd name="connsiteY699" fmla="*/ 3804976 h 4454665"/>
              <a:gd name="connsiteX700" fmla="*/ 11070476 w 12192000"/>
              <a:gd name="connsiteY700" fmla="*/ 3755600 h 4454665"/>
              <a:gd name="connsiteX701" fmla="*/ 11098115 w 12192000"/>
              <a:gd name="connsiteY701" fmla="*/ 3716806 h 4454665"/>
              <a:gd name="connsiteX702" fmla="*/ 11118844 w 12192000"/>
              <a:gd name="connsiteY702" fmla="*/ 3748547 h 4454665"/>
              <a:gd name="connsiteX703" fmla="*/ 11118844 w 12192000"/>
              <a:gd name="connsiteY703" fmla="*/ 3804976 h 4454665"/>
              <a:gd name="connsiteX704" fmla="*/ 11132662 w 12192000"/>
              <a:gd name="connsiteY704" fmla="*/ 3804976 h 4454665"/>
              <a:gd name="connsiteX705" fmla="*/ 11132662 w 12192000"/>
              <a:gd name="connsiteY705" fmla="*/ 3748547 h 4454665"/>
              <a:gd name="connsiteX706" fmla="*/ 11101569 w 12192000"/>
              <a:gd name="connsiteY706" fmla="*/ 3709752 h 4454665"/>
              <a:gd name="connsiteX707" fmla="*/ 11070476 w 12192000"/>
              <a:gd name="connsiteY707" fmla="*/ 3727386 h 4454665"/>
              <a:gd name="connsiteX708" fmla="*/ 11070476 w 12192000"/>
              <a:gd name="connsiteY708" fmla="*/ 3663903 h 4454665"/>
              <a:gd name="connsiteX709" fmla="*/ 11060111 w 12192000"/>
              <a:gd name="connsiteY709" fmla="*/ 3663903 h 4454665"/>
              <a:gd name="connsiteX710" fmla="*/ 11638739 w 12192000"/>
              <a:gd name="connsiteY710" fmla="*/ 3639720 h 4454665"/>
              <a:gd name="connsiteX711" fmla="*/ 11624716 w 12192000"/>
              <a:gd name="connsiteY711" fmla="*/ 3692583 h 4454665"/>
              <a:gd name="connsiteX712" fmla="*/ 11600176 w 12192000"/>
              <a:gd name="connsiteY712" fmla="*/ 3696107 h 4454665"/>
              <a:gd name="connsiteX713" fmla="*/ 11575635 w 12192000"/>
              <a:gd name="connsiteY713" fmla="*/ 3650293 h 4454665"/>
              <a:gd name="connsiteX714" fmla="*/ 11572129 w 12192000"/>
              <a:gd name="connsiteY714" fmla="*/ 3650293 h 4454665"/>
              <a:gd name="connsiteX715" fmla="*/ 11551094 w 12192000"/>
              <a:gd name="connsiteY715" fmla="*/ 3653817 h 4454665"/>
              <a:gd name="connsiteX716" fmla="*/ 11551094 w 12192000"/>
              <a:gd name="connsiteY716" fmla="*/ 3657341 h 4454665"/>
              <a:gd name="connsiteX717" fmla="*/ 11547588 w 12192000"/>
              <a:gd name="connsiteY717" fmla="*/ 3682010 h 4454665"/>
              <a:gd name="connsiteX718" fmla="*/ 11551094 w 12192000"/>
              <a:gd name="connsiteY718" fmla="*/ 3710204 h 4454665"/>
              <a:gd name="connsiteX719" fmla="*/ 11530059 w 12192000"/>
              <a:gd name="connsiteY719" fmla="*/ 3717252 h 4454665"/>
              <a:gd name="connsiteX720" fmla="*/ 11491495 w 12192000"/>
              <a:gd name="connsiteY720" fmla="*/ 3682010 h 4454665"/>
              <a:gd name="connsiteX721" fmla="*/ 11470460 w 12192000"/>
              <a:gd name="connsiteY721" fmla="*/ 3692583 h 4454665"/>
              <a:gd name="connsiteX722" fmla="*/ 11484484 w 12192000"/>
              <a:gd name="connsiteY722" fmla="*/ 3745445 h 4454665"/>
              <a:gd name="connsiteX723" fmla="*/ 11466954 w 12192000"/>
              <a:gd name="connsiteY723" fmla="*/ 3756018 h 4454665"/>
              <a:gd name="connsiteX724" fmla="*/ 11421379 w 12192000"/>
              <a:gd name="connsiteY724" fmla="*/ 3731349 h 4454665"/>
              <a:gd name="connsiteX725" fmla="*/ 11403850 w 12192000"/>
              <a:gd name="connsiteY725" fmla="*/ 3745445 h 4454665"/>
              <a:gd name="connsiteX726" fmla="*/ 11403850 w 12192000"/>
              <a:gd name="connsiteY726" fmla="*/ 3748969 h 4454665"/>
              <a:gd name="connsiteX727" fmla="*/ 11431896 w 12192000"/>
              <a:gd name="connsiteY727" fmla="*/ 3794784 h 4454665"/>
              <a:gd name="connsiteX728" fmla="*/ 11417873 w 12192000"/>
              <a:gd name="connsiteY728" fmla="*/ 3812405 h 4454665"/>
              <a:gd name="connsiteX729" fmla="*/ 11365286 w 12192000"/>
              <a:gd name="connsiteY729" fmla="*/ 3798308 h 4454665"/>
              <a:gd name="connsiteX730" fmla="*/ 11354768 w 12192000"/>
              <a:gd name="connsiteY730" fmla="*/ 3819453 h 4454665"/>
              <a:gd name="connsiteX731" fmla="*/ 11389827 w 12192000"/>
              <a:gd name="connsiteY731" fmla="*/ 3858220 h 4454665"/>
              <a:gd name="connsiteX732" fmla="*/ 11382815 w 12192000"/>
              <a:gd name="connsiteY732" fmla="*/ 3879364 h 4454665"/>
              <a:gd name="connsiteX733" fmla="*/ 11330228 w 12192000"/>
              <a:gd name="connsiteY733" fmla="*/ 3879364 h 4454665"/>
              <a:gd name="connsiteX734" fmla="*/ 11323216 w 12192000"/>
              <a:gd name="connsiteY734" fmla="*/ 3900509 h 4454665"/>
              <a:gd name="connsiteX735" fmla="*/ 11368791 w 12192000"/>
              <a:gd name="connsiteY735" fmla="*/ 3928703 h 4454665"/>
              <a:gd name="connsiteX736" fmla="*/ 11365286 w 12192000"/>
              <a:gd name="connsiteY736" fmla="*/ 3949847 h 4454665"/>
              <a:gd name="connsiteX737" fmla="*/ 11316205 w 12192000"/>
              <a:gd name="connsiteY737" fmla="*/ 3963945 h 4454665"/>
              <a:gd name="connsiteX738" fmla="*/ 11312698 w 12192000"/>
              <a:gd name="connsiteY738" fmla="*/ 3963945 h 4454665"/>
              <a:gd name="connsiteX739" fmla="*/ 11312698 w 12192000"/>
              <a:gd name="connsiteY739" fmla="*/ 3978041 h 4454665"/>
              <a:gd name="connsiteX740" fmla="*/ 11312698 w 12192000"/>
              <a:gd name="connsiteY740" fmla="*/ 3988614 h 4454665"/>
              <a:gd name="connsiteX741" fmla="*/ 11316205 w 12192000"/>
              <a:gd name="connsiteY741" fmla="*/ 3988614 h 4454665"/>
              <a:gd name="connsiteX742" fmla="*/ 11365286 w 12192000"/>
              <a:gd name="connsiteY742" fmla="*/ 4002711 h 4454665"/>
              <a:gd name="connsiteX743" fmla="*/ 11368791 w 12192000"/>
              <a:gd name="connsiteY743" fmla="*/ 4023856 h 4454665"/>
              <a:gd name="connsiteX744" fmla="*/ 11323216 w 12192000"/>
              <a:gd name="connsiteY744" fmla="*/ 4052049 h 4454665"/>
              <a:gd name="connsiteX745" fmla="*/ 11323216 w 12192000"/>
              <a:gd name="connsiteY745" fmla="*/ 4055573 h 4454665"/>
              <a:gd name="connsiteX746" fmla="*/ 11330228 w 12192000"/>
              <a:gd name="connsiteY746" fmla="*/ 4076718 h 4454665"/>
              <a:gd name="connsiteX747" fmla="*/ 11382815 w 12192000"/>
              <a:gd name="connsiteY747" fmla="*/ 4076718 h 4454665"/>
              <a:gd name="connsiteX748" fmla="*/ 11393332 w 12192000"/>
              <a:gd name="connsiteY748" fmla="*/ 4097864 h 4454665"/>
              <a:gd name="connsiteX749" fmla="*/ 11354768 w 12192000"/>
              <a:gd name="connsiteY749" fmla="*/ 4133105 h 4454665"/>
              <a:gd name="connsiteX750" fmla="*/ 11354768 w 12192000"/>
              <a:gd name="connsiteY750" fmla="*/ 4136629 h 4454665"/>
              <a:gd name="connsiteX751" fmla="*/ 11365286 w 12192000"/>
              <a:gd name="connsiteY751" fmla="*/ 4154250 h 4454665"/>
              <a:gd name="connsiteX752" fmla="*/ 11417873 w 12192000"/>
              <a:gd name="connsiteY752" fmla="*/ 4140153 h 4454665"/>
              <a:gd name="connsiteX753" fmla="*/ 11431896 w 12192000"/>
              <a:gd name="connsiteY753" fmla="*/ 4161299 h 4454665"/>
              <a:gd name="connsiteX754" fmla="*/ 11403850 w 12192000"/>
              <a:gd name="connsiteY754" fmla="*/ 4207113 h 4454665"/>
              <a:gd name="connsiteX755" fmla="*/ 11421379 w 12192000"/>
              <a:gd name="connsiteY755" fmla="*/ 4221209 h 4454665"/>
              <a:gd name="connsiteX756" fmla="*/ 11466954 w 12192000"/>
              <a:gd name="connsiteY756" fmla="*/ 4196541 h 4454665"/>
              <a:gd name="connsiteX757" fmla="*/ 11484484 w 12192000"/>
              <a:gd name="connsiteY757" fmla="*/ 4210637 h 4454665"/>
              <a:gd name="connsiteX758" fmla="*/ 11473966 w 12192000"/>
              <a:gd name="connsiteY758" fmla="*/ 4259975 h 4454665"/>
              <a:gd name="connsiteX759" fmla="*/ 11473966 w 12192000"/>
              <a:gd name="connsiteY759" fmla="*/ 4263500 h 4454665"/>
              <a:gd name="connsiteX760" fmla="*/ 11491495 w 12192000"/>
              <a:gd name="connsiteY760" fmla="*/ 4274072 h 4454665"/>
              <a:gd name="connsiteX761" fmla="*/ 11495001 w 12192000"/>
              <a:gd name="connsiteY761" fmla="*/ 4274072 h 4454665"/>
              <a:gd name="connsiteX762" fmla="*/ 11530059 w 12192000"/>
              <a:gd name="connsiteY762" fmla="*/ 4235306 h 4454665"/>
              <a:gd name="connsiteX763" fmla="*/ 11551094 w 12192000"/>
              <a:gd name="connsiteY763" fmla="*/ 4245879 h 4454665"/>
              <a:gd name="connsiteX764" fmla="*/ 11547588 w 12192000"/>
              <a:gd name="connsiteY764" fmla="*/ 4270548 h 4454665"/>
              <a:gd name="connsiteX765" fmla="*/ 11551094 w 12192000"/>
              <a:gd name="connsiteY765" fmla="*/ 4298742 h 4454665"/>
              <a:gd name="connsiteX766" fmla="*/ 11572129 w 12192000"/>
              <a:gd name="connsiteY766" fmla="*/ 4305790 h 4454665"/>
              <a:gd name="connsiteX767" fmla="*/ 11575635 w 12192000"/>
              <a:gd name="connsiteY767" fmla="*/ 4305790 h 4454665"/>
              <a:gd name="connsiteX768" fmla="*/ 11600176 w 12192000"/>
              <a:gd name="connsiteY768" fmla="*/ 4259975 h 4454665"/>
              <a:gd name="connsiteX769" fmla="*/ 11624716 w 12192000"/>
              <a:gd name="connsiteY769" fmla="*/ 4259975 h 4454665"/>
              <a:gd name="connsiteX770" fmla="*/ 11638739 w 12192000"/>
              <a:gd name="connsiteY770" fmla="*/ 4312838 h 4454665"/>
              <a:gd name="connsiteX771" fmla="*/ 11659774 w 12192000"/>
              <a:gd name="connsiteY771" fmla="*/ 4312838 h 4454665"/>
              <a:gd name="connsiteX772" fmla="*/ 11663280 w 12192000"/>
              <a:gd name="connsiteY772" fmla="*/ 4312838 h 4454665"/>
              <a:gd name="connsiteX773" fmla="*/ 11677303 w 12192000"/>
              <a:gd name="connsiteY773" fmla="*/ 4259975 h 4454665"/>
              <a:gd name="connsiteX774" fmla="*/ 11698339 w 12192000"/>
              <a:gd name="connsiteY774" fmla="*/ 4259975 h 4454665"/>
              <a:gd name="connsiteX775" fmla="*/ 11722879 w 12192000"/>
              <a:gd name="connsiteY775" fmla="*/ 4305790 h 4454665"/>
              <a:gd name="connsiteX776" fmla="*/ 11726385 w 12192000"/>
              <a:gd name="connsiteY776" fmla="*/ 4305790 h 4454665"/>
              <a:gd name="connsiteX777" fmla="*/ 11747420 w 12192000"/>
              <a:gd name="connsiteY777" fmla="*/ 4298742 h 4454665"/>
              <a:gd name="connsiteX778" fmla="*/ 11750925 w 12192000"/>
              <a:gd name="connsiteY778" fmla="*/ 4270548 h 4454665"/>
              <a:gd name="connsiteX779" fmla="*/ 11747420 w 12192000"/>
              <a:gd name="connsiteY779" fmla="*/ 4245879 h 4454665"/>
              <a:gd name="connsiteX780" fmla="*/ 11768454 w 12192000"/>
              <a:gd name="connsiteY780" fmla="*/ 4235306 h 4454665"/>
              <a:gd name="connsiteX781" fmla="*/ 11807019 w 12192000"/>
              <a:gd name="connsiteY781" fmla="*/ 4274072 h 4454665"/>
              <a:gd name="connsiteX782" fmla="*/ 11824547 w 12192000"/>
              <a:gd name="connsiteY782" fmla="*/ 4263500 h 4454665"/>
              <a:gd name="connsiteX783" fmla="*/ 11828054 w 12192000"/>
              <a:gd name="connsiteY783" fmla="*/ 4263500 h 4454665"/>
              <a:gd name="connsiteX784" fmla="*/ 11828054 w 12192000"/>
              <a:gd name="connsiteY784" fmla="*/ 4259975 h 4454665"/>
              <a:gd name="connsiteX785" fmla="*/ 11814030 w 12192000"/>
              <a:gd name="connsiteY785" fmla="*/ 4210637 h 4454665"/>
              <a:gd name="connsiteX786" fmla="*/ 11831559 w 12192000"/>
              <a:gd name="connsiteY786" fmla="*/ 4196541 h 4454665"/>
              <a:gd name="connsiteX787" fmla="*/ 11877135 w 12192000"/>
              <a:gd name="connsiteY787" fmla="*/ 4221209 h 4454665"/>
              <a:gd name="connsiteX788" fmla="*/ 11894664 w 12192000"/>
              <a:gd name="connsiteY788" fmla="*/ 4207113 h 4454665"/>
              <a:gd name="connsiteX789" fmla="*/ 11894664 w 12192000"/>
              <a:gd name="connsiteY789" fmla="*/ 4203589 h 4454665"/>
              <a:gd name="connsiteX790" fmla="*/ 11866617 w 12192000"/>
              <a:gd name="connsiteY790" fmla="*/ 4157774 h 4454665"/>
              <a:gd name="connsiteX791" fmla="*/ 11880641 w 12192000"/>
              <a:gd name="connsiteY791" fmla="*/ 4140153 h 4454665"/>
              <a:gd name="connsiteX792" fmla="*/ 11933228 w 12192000"/>
              <a:gd name="connsiteY792" fmla="*/ 4154250 h 4454665"/>
              <a:gd name="connsiteX793" fmla="*/ 11943746 w 12192000"/>
              <a:gd name="connsiteY793" fmla="*/ 4136629 h 4454665"/>
              <a:gd name="connsiteX794" fmla="*/ 11943746 w 12192000"/>
              <a:gd name="connsiteY794" fmla="*/ 4133105 h 4454665"/>
              <a:gd name="connsiteX795" fmla="*/ 11908688 w 12192000"/>
              <a:gd name="connsiteY795" fmla="*/ 4094339 h 4454665"/>
              <a:gd name="connsiteX796" fmla="*/ 11915699 w 12192000"/>
              <a:gd name="connsiteY796" fmla="*/ 4076718 h 4454665"/>
              <a:gd name="connsiteX797" fmla="*/ 11968286 w 12192000"/>
              <a:gd name="connsiteY797" fmla="*/ 4076718 h 4454665"/>
              <a:gd name="connsiteX798" fmla="*/ 11968286 w 12192000"/>
              <a:gd name="connsiteY798" fmla="*/ 4073194 h 4454665"/>
              <a:gd name="connsiteX799" fmla="*/ 11975298 w 12192000"/>
              <a:gd name="connsiteY799" fmla="*/ 4052049 h 4454665"/>
              <a:gd name="connsiteX800" fmla="*/ 11929722 w 12192000"/>
              <a:gd name="connsiteY800" fmla="*/ 4023856 h 4454665"/>
              <a:gd name="connsiteX801" fmla="*/ 11933228 w 12192000"/>
              <a:gd name="connsiteY801" fmla="*/ 4002711 h 4454665"/>
              <a:gd name="connsiteX802" fmla="*/ 11982310 w 12192000"/>
              <a:gd name="connsiteY802" fmla="*/ 3988614 h 4454665"/>
              <a:gd name="connsiteX803" fmla="*/ 11985815 w 12192000"/>
              <a:gd name="connsiteY803" fmla="*/ 3978041 h 4454665"/>
              <a:gd name="connsiteX804" fmla="*/ 11982310 w 12192000"/>
              <a:gd name="connsiteY804" fmla="*/ 3967469 h 4454665"/>
              <a:gd name="connsiteX805" fmla="*/ 11982310 w 12192000"/>
              <a:gd name="connsiteY805" fmla="*/ 3963945 h 4454665"/>
              <a:gd name="connsiteX806" fmla="*/ 11933228 w 12192000"/>
              <a:gd name="connsiteY806" fmla="*/ 3949847 h 4454665"/>
              <a:gd name="connsiteX807" fmla="*/ 11929722 w 12192000"/>
              <a:gd name="connsiteY807" fmla="*/ 3928703 h 4454665"/>
              <a:gd name="connsiteX808" fmla="*/ 11975298 w 12192000"/>
              <a:gd name="connsiteY808" fmla="*/ 3904034 h 4454665"/>
              <a:gd name="connsiteX809" fmla="*/ 11975298 w 12192000"/>
              <a:gd name="connsiteY809" fmla="*/ 3900509 h 4454665"/>
              <a:gd name="connsiteX810" fmla="*/ 11968286 w 12192000"/>
              <a:gd name="connsiteY810" fmla="*/ 3879364 h 4454665"/>
              <a:gd name="connsiteX811" fmla="*/ 11915699 w 12192000"/>
              <a:gd name="connsiteY811" fmla="*/ 3879364 h 4454665"/>
              <a:gd name="connsiteX812" fmla="*/ 11908688 w 12192000"/>
              <a:gd name="connsiteY812" fmla="*/ 3858220 h 4454665"/>
              <a:gd name="connsiteX813" fmla="*/ 11943746 w 12192000"/>
              <a:gd name="connsiteY813" fmla="*/ 3819453 h 4454665"/>
              <a:gd name="connsiteX814" fmla="*/ 11933228 w 12192000"/>
              <a:gd name="connsiteY814" fmla="*/ 3801832 h 4454665"/>
              <a:gd name="connsiteX815" fmla="*/ 11933228 w 12192000"/>
              <a:gd name="connsiteY815" fmla="*/ 3798308 h 4454665"/>
              <a:gd name="connsiteX816" fmla="*/ 11880641 w 12192000"/>
              <a:gd name="connsiteY816" fmla="*/ 3812405 h 4454665"/>
              <a:gd name="connsiteX817" fmla="*/ 11866617 w 12192000"/>
              <a:gd name="connsiteY817" fmla="*/ 3794784 h 4454665"/>
              <a:gd name="connsiteX818" fmla="*/ 11894664 w 12192000"/>
              <a:gd name="connsiteY818" fmla="*/ 3748969 h 4454665"/>
              <a:gd name="connsiteX819" fmla="*/ 11877135 w 12192000"/>
              <a:gd name="connsiteY819" fmla="*/ 3731349 h 4454665"/>
              <a:gd name="connsiteX820" fmla="*/ 11831559 w 12192000"/>
              <a:gd name="connsiteY820" fmla="*/ 3759543 h 4454665"/>
              <a:gd name="connsiteX821" fmla="*/ 11814030 w 12192000"/>
              <a:gd name="connsiteY821" fmla="*/ 3745445 h 4454665"/>
              <a:gd name="connsiteX822" fmla="*/ 11828054 w 12192000"/>
              <a:gd name="connsiteY822" fmla="*/ 3692583 h 4454665"/>
              <a:gd name="connsiteX823" fmla="*/ 11807019 w 12192000"/>
              <a:gd name="connsiteY823" fmla="*/ 3682010 h 4454665"/>
              <a:gd name="connsiteX824" fmla="*/ 11768454 w 12192000"/>
              <a:gd name="connsiteY824" fmla="*/ 3717252 h 4454665"/>
              <a:gd name="connsiteX825" fmla="*/ 11747420 w 12192000"/>
              <a:gd name="connsiteY825" fmla="*/ 3710204 h 4454665"/>
              <a:gd name="connsiteX826" fmla="*/ 11750925 w 12192000"/>
              <a:gd name="connsiteY826" fmla="*/ 3682010 h 4454665"/>
              <a:gd name="connsiteX827" fmla="*/ 11747420 w 12192000"/>
              <a:gd name="connsiteY827" fmla="*/ 3657341 h 4454665"/>
              <a:gd name="connsiteX828" fmla="*/ 11747420 w 12192000"/>
              <a:gd name="connsiteY828" fmla="*/ 3653817 h 4454665"/>
              <a:gd name="connsiteX829" fmla="*/ 11726385 w 12192000"/>
              <a:gd name="connsiteY829" fmla="*/ 3650293 h 4454665"/>
              <a:gd name="connsiteX830" fmla="*/ 11722879 w 12192000"/>
              <a:gd name="connsiteY830" fmla="*/ 3650293 h 4454665"/>
              <a:gd name="connsiteX831" fmla="*/ 11698339 w 12192000"/>
              <a:gd name="connsiteY831" fmla="*/ 3696107 h 4454665"/>
              <a:gd name="connsiteX832" fmla="*/ 11673798 w 12192000"/>
              <a:gd name="connsiteY832" fmla="*/ 3692583 h 4454665"/>
              <a:gd name="connsiteX833" fmla="*/ 11659774 w 12192000"/>
              <a:gd name="connsiteY833" fmla="*/ 3639720 h 4454665"/>
              <a:gd name="connsiteX834" fmla="*/ 11638739 w 12192000"/>
              <a:gd name="connsiteY834" fmla="*/ 3639720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0"/>
                </a:moveTo>
                <a:lnTo>
                  <a:pt x="11952788" y="4274240"/>
                </a:lnTo>
                <a:cubicBezTo>
                  <a:pt x="11955414" y="4274240"/>
                  <a:pt x="11957212" y="4274432"/>
                  <a:pt x="11958183" y="4274815"/>
                </a:cubicBezTo>
                <a:cubicBezTo>
                  <a:pt x="11959154" y="4275198"/>
                  <a:pt x="11959913" y="4275779"/>
                  <a:pt x="11960461" y="4276558"/>
                </a:cubicBezTo>
                <a:cubicBezTo>
                  <a:pt x="11961008" y="4277338"/>
                  <a:pt x="11961281" y="4278221"/>
                  <a:pt x="11961281" y="4279205"/>
                </a:cubicBezTo>
                <a:cubicBezTo>
                  <a:pt x="11961281" y="4280737"/>
                  <a:pt x="11960713" y="4281967"/>
                  <a:pt x="11959578" y="4282897"/>
                </a:cubicBezTo>
                <a:cubicBezTo>
                  <a:pt x="11958443" y="4283828"/>
                  <a:pt x="11956316" y="4284292"/>
                  <a:pt x="11953198" y="4284292"/>
                </a:cubicBezTo>
                <a:lnTo>
                  <a:pt x="11946675" y="4284292"/>
                </a:lnTo>
                <a:close/>
                <a:moveTo>
                  <a:pt x="11941300" y="4269728"/>
                </a:moveTo>
                <a:lnTo>
                  <a:pt x="11941300" y="4303042"/>
                </a:lnTo>
                <a:lnTo>
                  <a:pt x="11946675" y="4303042"/>
                </a:lnTo>
                <a:lnTo>
                  <a:pt x="11946675" y="4288888"/>
                </a:lnTo>
                <a:lnTo>
                  <a:pt x="11949834" y="4288888"/>
                </a:lnTo>
                <a:cubicBezTo>
                  <a:pt x="11951722" y="4288888"/>
                  <a:pt x="11953158" y="4289270"/>
                  <a:pt x="11954142" y="4290036"/>
                </a:cubicBezTo>
                <a:cubicBezTo>
                  <a:pt x="11955564" y="4291075"/>
                  <a:pt x="11957438" y="4293660"/>
                  <a:pt x="11959762" y="4297790"/>
                </a:cubicBezTo>
                <a:lnTo>
                  <a:pt x="11962717" y="4303042"/>
                </a:lnTo>
                <a:lnTo>
                  <a:pt x="11969281" y="4303042"/>
                </a:lnTo>
                <a:lnTo>
                  <a:pt x="11965220" y="4296518"/>
                </a:lnTo>
                <a:cubicBezTo>
                  <a:pt x="11963277" y="4293427"/>
                  <a:pt x="11961636" y="4291226"/>
                  <a:pt x="11960296" y="4289913"/>
                </a:cubicBezTo>
                <a:cubicBezTo>
                  <a:pt x="11959585" y="4289230"/>
                  <a:pt x="11958641" y="4288641"/>
                  <a:pt x="11957466" y="4288149"/>
                </a:cubicBezTo>
                <a:cubicBezTo>
                  <a:pt x="11960337" y="4287930"/>
                  <a:pt x="11962642" y="4286918"/>
                  <a:pt x="11964378" y="4285113"/>
                </a:cubicBezTo>
                <a:cubicBezTo>
                  <a:pt x="11966115" y="4283308"/>
                  <a:pt x="11966983" y="4281188"/>
                  <a:pt x="11966983" y="4278754"/>
                </a:cubicBezTo>
                <a:cubicBezTo>
                  <a:pt x="11966983" y="4277031"/>
                  <a:pt x="11966464" y="4275403"/>
                  <a:pt x="11965424" y="4273871"/>
                </a:cubicBezTo>
                <a:cubicBezTo>
                  <a:pt x="11964385" y="4272339"/>
                  <a:pt x="11962990" y="4271266"/>
                  <a:pt x="11961239" y="4270651"/>
                </a:cubicBezTo>
                <a:cubicBezTo>
                  <a:pt x="11959489" y="4270035"/>
                  <a:pt x="11956658" y="4269728"/>
                  <a:pt x="11952747" y="4269728"/>
                </a:cubicBezTo>
                <a:close/>
                <a:moveTo>
                  <a:pt x="10902089" y="4267157"/>
                </a:moveTo>
                <a:cubicBezTo>
                  <a:pt x="10902089" y="4267157"/>
                  <a:pt x="10902089" y="4267157"/>
                  <a:pt x="10905603" y="4267157"/>
                </a:cubicBezTo>
                <a:lnTo>
                  <a:pt x="10905603" y="4270698"/>
                </a:lnTo>
                <a:cubicBezTo>
                  <a:pt x="10905603" y="4281325"/>
                  <a:pt x="10905603" y="4306120"/>
                  <a:pt x="10877492" y="4306120"/>
                </a:cubicBezTo>
                <a:cubicBezTo>
                  <a:pt x="10866950" y="4306120"/>
                  <a:pt x="10859922" y="4302578"/>
                  <a:pt x="10859922" y="4288410"/>
                </a:cubicBezTo>
                <a:cubicBezTo>
                  <a:pt x="10859922" y="4267157"/>
                  <a:pt x="10884520" y="4267157"/>
                  <a:pt x="10902089" y="4267157"/>
                </a:cubicBezTo>
                <a:close/>
                <a:moveTo>
                  <a:pt x="11954881" y="4260086"/>
                </a:moveTo>
                <a:cubicBezTo>
                  <a:pt x="11959202" y="4260086"/>
                  <a:pt x="11963428" y="4261201"/>
                  <a:pt x="11967558" y="4263430"/>
                </a:cubicBezTo>
                <a:cubicBezTo>
                  <a:pt x="11971688" y="4265659"/>
                  <a:pt x="11974909" y="4268846"/>
                  <a:pt x="11977220" y="4272989"/>
                </a:cubicBezTo>
                <a:cubicBezTo>
                  <a:pt x="11979531" y="4277133"/>
                  <a:pt x="11980687" y="4281448"/>
                  <a:pt x="11980687" y="4285933"/>
                </a:cubicBezTo>
                <a:cubicBezTo>
                  <a:pt x="11980687" y="4290392"/>
                  <a:pt x="11979552" y="4294666"/>
                  <a:pt x="11977282" y="4298754"/>
                </a:cubicBezTo>
                <a:cubicBezTo>
                  <a:pt x="11975012" y="4302844"/>
                  <a:pt x="11971825" y="4306030"/>
                  <a:pt x="11967722" y="4308314"/>
                </a:cubicBezTo>
                <a:cubicBezTo>
                  <a:pt x="11963619" y="4310598"/>
                  <a:pt x="11959339" y="4311740"/>
                  <a:pt x="11954881" y="4311740"/>
                </a:cubicBezTo>
                <a:cubicBezTo>
                  <a:pt x="11950422" y="4311740"/>
                  <a:pt x="11946142" y="4310598"/>
                  <a:pt x="11942039" y="4308314"/>
                </a:cubicBezTo>
                <a:cubicBezTo>
                  <a:pt x="11937936" y="4306030"/>
                  <a:pt x="11934742" y="4302844"/>
                  <a:pt x="11932459" y="4298754"/>
                </a:cubicBezTo>
                <a:cubicBezTo>
                  <a:pt x="11930175" y="4294666"/>
                  <a:pt x="11929033" y="4290392"/>
                  <a:pt x="11929033" y="4285933"/>
                </a:cubicBezTo>
                <a:cubicBezTo>
                  <a:pt x="11929033" y="4281448"/>
                  <a:pt x="11930195" y="4277133"/>
                  <a:pt x="11932521" y="4272989"/>
                </a:cubicBezTo>
                <a:cubicBezTo>
                  <a:pt x="11934846" y="4268846"/>
                  <a:pt x="11938066" y="4265659"/>
                  <a:pt x="11942183" y="4263430"/>
                </a:cubicBezTo>
                <a:cubicBezTo>
                  <a:pt x="11946299" y="4261201"/>
                  <a:pt x="11950532" y="4260086"/>
                  <a:pt x="11954881" y="4260086"/>
                </a:cubicBezTo>
                <a:close/>
                <a:moveTo>
                  <a:pt x="11954881" y="4254958"/>
                </a:moveTo>
                <a:cubicBezTo>
                  <a:pt x="11949684" y="4254958"/>
                  <a:pt x="11944610" y="4256291"/>
                  <a:pt x="11939660" y="4258958"/>
                </a:cubicBezTo>
                <a:cubicBezTo>
                  <a:pt x="11934709" y="4261624"/>
                  <a:pt x="11930845" y="4265440"/>
                  <a:pt x="11928069" y="4270405"/>
                </a:cubicBezTo>
                <a:cubicBezTo>
                  <a:pt x="11925293" y="4275368"/>
                  <a:pt x="11923904" y="4280545"/>
                  <a:pt x="11923904" y="4285933"/>
                </a:cubicBezTo>
                <a:cubicBezTo>
                  <a:pt x="11923904" y="4291267"/>
                  <a:pt x="11925272" y="4296396"/>
                  <a:pt x="11928007" y="4301319"/>
                </a:cubicBezTo>
                <a:cubicBezTo>
                  <a:pt x="11930743" y="4306242"/>
                  <a:pt x="11934565" y="4310065"/>
                  <a:pt x="11939474" y="4312786"/>
                </a:cubicBezTo>
                <a:cubicBezTo>
                  <a:pt x="11944385" y="4315507"/>
                  <a:pt x="11949519" y="4316868"/>
                  <a:pt x="11954881" y="4316868"/>
                </a:cubicBezTo>
                <a:cubicBezTo>
                  <a:pt x="11960242" y="4316868"/>
                  <a:pt x="11965376" y="4315507"/>
                  <a:pt x="11970287" y="4312786"/>
                </a:cubicBezTo>
                <a:cubicBezTo>
                  <a:pt x="11975196" y="4310065"/>
                  <a:pt x="11979011" y="4306242"/>
                  <a:pt x="11981733" y="4301319"/>
                </a:cubicBezTo>
                <a:cubicBezTo>
                  <a:pt x="11984454" y="4296396"/>
                  <a:pt x="11985815" y="4291267"/>
                  <a:pt x="11985815" y="4285933"/>
                </a:cubicBezTo>
                <a:cubicBezTo>
                  <a:pt x="11985815" y="4280545"/>
                  <a:pt x="11984434" y="4275368"/>
                  <a:pt x="11981671" y="4270405"/>
                </a:cubicBezTo>
                <a:cubicBezTo>
                  <a:pt x="11978909" y="4265440"/>
                  <a:pt x="11975052" y="4261624"/>
                  <a:pt x="11970101" y="4258958"/>
                </a:cubicBezTo>
                <a:cubicBezTo>
                  <a:pt x="11965151" y="4256291"/>
                  <a:pt x="11960077" y="4254958"/>
                  <a:pt x="11954881" y="4254958"/>
                </a:cubicBezTo>
                <a:close/>
                <a:moveTo>
                  <a:pt x="11091685" y="4225506"/>
                </a:moveTo>
                <a:cubicBezTo>
                  <a:pt x="11109123" y="4225506"/>
                  <a:pt x="11123259" y="4243552"/>
                  <a:pt x="11123259" y="4265813"/>
                </a:cubicBezTo>
                <a:cubicBezTo>
                  <a:pt x="11123259" y="4288074"/>
                  <a:pt x="11109123" y="4306119"/>
                  <a:pt x="11091685" y="4306119"/>
                </a:cubicBezTo>
                <a:cubicBezTo>
                  <a:pt x="11074247" y="4306119"/>
                  <a:pt x="11060111" y="4288074"/>
                  <a:pt x="11060111" y="4265813"/>
                </a:cubicBezTo>
                <a:cubicBezTo>
                  <a:pt x="11060111" y="4243552"/>
                  <a:pt x="11074247" y="4225506"/>
                  <a:pt x="11091685" y="4225506"/>
                </a:cubicBezTo>
                <a:close/>
                <a:moveTo>
                  <a:pt x="10781998" y="4225506"/>
                </a:moveTo>
                <a:cubicBezTo>
                  <a:pt x="10797580" y="4225506"/>
                  <a:pt x="10810212" y="4243552"/>
                  <a:pt x="10810212" y="4265813"/>
                </a:cubicBezTo>
                <a:cubicBezTo>
                  <a:pt x="10810212" y="4288074"/>
                  <a:pt x="10797580" y="4306119"/>
                  <a:pt x="10781998" y="4306119"/>
                </a:cubicBezTo>
                <a:cubicBezTo>
                  <a:pt x="10766415" y="4306119"/>
                  <a:pt x="10753783" y="4288074"/>
                  <a:pt x="10753783" y="4265813"/>
                </a:cubicBezTo>
                <a:cubicBezTo>
                  <a:pt x="10753783" y="4243552"/>
                  <a:pt x="10766415" y="4225506"/>
                  <a:pt x="10781998" y="4225506"/>
                </a:cubicBezTo>
                <a:close/>
                <a:moveTo>
                  <a:pt x="10469622" y="4225506"/>
                </a:moveTo>
                <a:cubicBezTo>
                  <a:pt x="10487060" y="4225506"/>
                  <a:pt x="10501196" y="4243552"/>
                  <a:pt x="10501196" y="4265813"/>
                </a:cubicBezTo>
                <a:cubicBezTo>
                  <a:pt x="10501196" y="4288074"/>
                  <a:pt x="10487060" y="4306119"/>
                  <a:pt x="10469622" y="4306119"/>
                </a:cubicBezTo>
                <a:cubicBezTo>
                  <a:pt x="10452185" y="4306119"/>
                  <a:pt x="10438048" y="4288074"/>
                  <a:pt x="10438048" y="4265813"/>
                </a:cubicBezTo>
                <a:cubicBezTo>
                  <a:pt x="10438048" y="4243552"/>
                  <a:pt x="10452185" y="4225506"/>
                  <a:pt x="10469622" y="4225506"/>
                </a:cubicBezTo>
                <a:close/>
                <a:moveTo>
                  <a:pt x="11014562" y="4220259"/>
                </a:moveTo>
                <a:lnTo>
                  <a:pt x="11014562" y="4316219"/>
                </a:lnTo>
                <a:lnTo>
                  <a:pt x="11026851" y="4316219"/>
                </a:lnTo>
                <a:lnTo>
                  <a:pt x="11026851" y="4220259"/>
                </a:lnTo>
                <a:close/>
                <a:moveTo>
                  <a:pt x="11158189" y="4218789"/>
                </a:moveTo>
                <a:cubicBezTo>
                  <a:pt x="11158189" y="4225755"/>
                  <a:pt x="11158189" y="4236205"/>
                  <a:pt x="11158189" y="4243172"/>
                </a:cubicBezTo>
                <a:lnTo>
                  <a:pt x="11158189" y="4312837"/>
                </a:lnTo>
                <a:cubicBezTo>
                  <a:pt x="11158189" y="4312837"/>
                  <a:pt x="11158189" y="4312837"/>
                  <a:pt x="11172009" y="4312837"/>
                </a:cubicBezTo>
                <a:cubicBezTo>
                  <a:pt x="11172009" y="4312837"/>
                  <a:pt x="11172009" y="4312837"/>
                  <a:pt x="11172009" y="4260588"/>
                </a:cubicBezTo>
                <a:cubicBezTo>
                  <a:pt x="11172009" y="4246655"/>
                  <a:pt x="11178918" y="4225755"/>
                  <a:pt x="11199648" y="4225755"/>
                </a:cubicBezTo>
                <a:cubicBezTo>
                  <a:pt x="11213466" y="4225755"/>
                  <a:pt x="11220377" y="4239688"/>
                  <a:pt x="11220377" y="4257105"/>
                </a:cubicBezTo>
                <a:cubicBezTo>
                  <a:pt x="11220377" y="4257105"/>
                  <a:pt x="11220377" y="4257105"/>
                  <a:pt x="11220377" y="4312837"/>
                </a:cubicBezTo>
                <a:cubicBezTo>
                  <a:pt x="11220377" y="4312837"/>
                  <a:pt x="11220377" y="4312837"/>
                  <a:pt x="11230741" y="4312837"/>
                </a:cubicBezTo>
                <a:cubicBezTo>
                  <a:pt x="11230741" y="4312837"/>
                  <a:pt x="11230741" y="4312837"/>
                  <a:pt x="11230741" y="4253621"/>
                </a:cubicBezTo>
                <a:cubicBezTo>
                  <a:pt x="11230741" y="4232722"/>
                  <a:pt x="11223831" y="4218789"/>
                  <a:pt x="11199648" y="4218789"/>
                </a:cubicBezTo>
                <a:cubicBezTo>
                  <a:pt x="11182373" y="4218789"/>
                  <a:pt x="11175464" y="4229238"/>
                  <a:pt x="11168554" y="4236205"/>
                </a:cubicBezTo>
                <a:cubicBezTo>
                  <a:pt x="11168554" y="4236205"/>
                  <a:pt x="11168554" y="4236205"/>
                  <a:pt x="11168554" y="4218789"/>
                </a:cubicBezTo>
                <a:cubicBezTo>
                  <a:pt x="11168554" y="4218789"/>
                  <a:pt x="11168554" y="4218789"/>
                  <a:pt x="11158189" y="4218789"/>
                </a:cubicBezTo>
                <a:close/>
                <a:moveTo>
                  <a:pt x="11088997" y="4218789"/>
                </a:moveTo>
                <a:cubicBezTo>
                  <a:pt x="11064881" y="4218789"/>
                  <a:pt x="11045332" y="4240744"/>
                  <a:pt x="11045332" y="4267829"/>
                </a:cubicBezTo>
                <a:cubicBezTo>
                  <a:pt x="11045332" y="4294913"/>
                  <a:pt x="11064881" y="4316868"/>
                  <a:pt x="11088997" y="4316868"/>
                </a:cubicBezTo>
                <a:cubicBezTo>
                  <a:pt x="11113113" y="4316868"/>
                  <a:pt x="11132662" y="4294913"/>
                  <a:pt x="11132662" y="4267829"/>
                </a:cubicBezTo>
                <a:cubicBezTo>
                  <a:pt x="11132662" y="4240744"/>
                  <a:pt x="11113113" y="4218789"/>
                  <a:pt x="11088997" y="4218789"/>
                </a:cubicBezTo>
                <a:close/>
                <a:moveTo>
                  <a:pt x="10883851" y="4218789"/>
                </a:moveTo>
                <a:cubicBezTo>
                  <a:pt x="10876813" y="4218789"/>
                  <a:pt x="10862738" y="4218789"/>
                  <a:pt x="10855700" y="4222292"/>
                </a:cubicBezTo>
                <a:cubicBezTo>
                  <a:pt x="10855700" y="4222292"/>
                  <a:pt x="10855700" y="4222292"/>
                  <a:pt x="10855700" y="4236303"/>
                </a:cubicBezTo>
                <a:cubicBezTo>
                  <a:pt x="10866257" y="4229298"/>
                  <a:pt x="10873294" y="4225795"/>
                  <a:pt x="10883851" y="4225795"/>
                </a:cubicBezTo>
                <a:cubicBezTo>
                  <a:pt x="10901445" y="4225795"/>
                  <a:pt x="10904964" y="4236303"/>
                  <a:pt x="10904964" y="4250315"/>
                </a:cubicBezTo>
                <a:cubicBezTo>
                  <a:pt x="10904964" y="4250315"/>
                  <a:pt x="10904964" y="4250315"/>
                  <a:pt x="10904964" y="4257320"/>
                </a:cubicBezTo>
                <a:cubicBezTo>
                  <a:pt x="10880332" y="4257320"/>
                  <a:pt x="10845144" y="4257320"/>
                  <a:pt x="10845144" y="4288845"/>
                </a:cubicBezTo>
                <a:cubicBezTo>
                  <a:pt x="10845144" y="4299354"/>
                  <a:pt x="10848663" y="4316868"/>
                  <a:pt x="10876813" y="4316868"/>
                </a:cubicBezTo>
                <a:cubicBezTo>
                  <a:pt x="10887370" y="4316868"/>
                  <a:pt x="10901445" y="4309862"/>
                  <a:pt x="10904964" y="4299354"/>
                </a:cubicBezTo>
                <a:cubicBezTo>
                  <a:pt x="10904964" y="4299354"/>
                  <a:pt x="10904964" y="4299354"/>
                  <a:pt x="10908483" y="4299354"/>
                </a:cubicBezTo>
                <a:lnTo>
                  <a:pt x="10908483" y="4313365"/>
                </a:lnTo>
                <a:cubicBezTo>
                  <a:pt x="10908483" y="4313365"/>
                  <a:pt x="10908483" y="4313365"/>
                  <a:pt x="10919039" y="4313365"/>
                </a:cubicBezTo>
                <a:cubicBezTo>
                  <a:pt x="10919039" y="4309862"/>
                  <a:pt x="10919039" y="4302857"/>
                  <a:pt x="10919039" y="4295851"/>
                </a:cubicBezTo>
                <a:cubicBezTo>
                  <a:pt x="10919039" y="4295851"/>
                  <a:pt x="10919039" y="4295851"/>
                  <a:pt x="10919039" y="4253818"/>
                </a:cubicBezTo>
                <a:cubicBezTo>
                  <a:pt x="10919039" y="4229298"/>
                  <a:pt x="10908483" y="4218789"/>
                  <a:pt x="10883851" y="4218789"/>
                </a:cubicBezTo>
                <a:close/>
                <a:moveTo>
                  <a:pt x="10642268" y="4218789"/>
                </a:moveTo>
                <a:cubicBezTo>
                  <a:pt x="10642268" y="4225755"/>
                  <a:pt x="10642268" y="4236205"/>
                  <a:pt x="10642268" y="4243172"/>
                </a:cubicBezTo>
                <a:lnTo>
                  <a:pt x="10642268" y="4312837"/>
                </a:lnTo>
                <a:cubicBezTo>
                  <a:pt x="10642268" y="4312837"/>
                  <a:pt x="10642268" y="4312837"/>
                  <a:pt x="10656343" y="4312837"/>
                </a:cubicBezTo>
                <a:cubicBezTo>
                  <a:pt x="10656343" y="4312837"/>
                  <a:pt x="10656343" y="4312837"/>
                  <a:pt x="10656343" y="4260588"/>
                </a:cubicBezTo>
                <a:cubicBezTo>
                  <a:pt x="10656343" y="4246655"/>
                  <a:pt x="10663381" y="4225755"/>
                  <a:pt x="10684494" y="4225755"/>
                </a:cubicBezTo>
                <a:cubicBezTo>
                  <a:pt x="10698569" y="4225755"/>
                  <a:pt x="10705607" y="4239688"/>
                  <a:pt x="10705607" y="4257105"/>
                </a:cubicBezTo>
                <a:cubicBezTo>
                  <a:pt x="10705607" y="4257105"/>
                  <a:pt x="10705607" y="4257105"/>
                  <a:pt x="10705607" y="4312837"/>
                </a:cubicBezTo>
                <a:cubicBezTo>
                  <a:pt x="10705607" y="4312837"/>
                  <a:pt x="10705607" y="4312837"/>
                  <a:pt x="10716163" y="4312837"/>
                </a:cubicBezTo>
                <a:cubicBezTo>
                  <a:pt x="10716163" y="4312837"/>
                  <a:pt x="10716163" y="4312837"/>
                  <a:pt x="10716163" y="4253621"/>
                </a:cubicBezTo>
                <a:cubicBezTo>
                  <a:pt x="10716163" y="4232722"/>
                  <a:pt x="10709125" y="4218789"/>
                  <a:pt x="10684494" y="4218789"/>
                </a:cubicBezTo>
                <a:cubicBezTo>
                  <a:pt x="10666900" y="4218789"/>
                  <a:pt x="10659862" y="4229238"/>
                  <a:pt x="10652824" y="4236205"/>
                </a:cubicBezTo>
                <a:cubicBezTo>
                  <a:pt x="10652824" y="4236205"/>
                  <a:pt x="10652824" y="4236205"/>
                  <a:pt x="10652824" y="4218789"/>
                </a:cubicBezTo>
                <a:cubicBezTo>
                  <a:pt x="10652824" y="4218789"/>
                  <a:pt x="10652824" y="4218789"/>
                  <a:pt x="10642268" y="4218789"/>
                </a:cubicBezTo>
                <a:close/>
                <a:moveTo>
                  <a:pt x="10540159" y="4218789"/>
                </a:moveTo>
                <a:cubicBezTo>
                  <a:pt x="10540159" y="4218789"/>
                  <a:pt x="10540159" y="4218789"/>
                  <a:pt x="10540159" y="4281839"/>
                </a:cubicBezTo>
                <a:cubicBezTo>
                  <a:pt x="10540159" y="4302857"/>
                  <a:pt x="10547196" y="4316868"/>
                  <a:pt x="10571828" y="4316868"/>
                </a:cubicBezTo>
                <a:cubicBezTo>
                  <a:pt x="10589422" y="4316868"/>
                  <a:pt x="10596460" y="4306359"/>
                  <a:pt x="10603498" y="4299354"/>
                </a:cubicBezTo>
                <a:cubicBezTo>
                  <a:pt x="10603498" y="4299354"/>
                  <a:pt x="10603498" y="4299354"/>
                  <a:pt x="10603498" y="4313365"/>
                </a:cubicBezTo>
                <a:cubicBezTo>
                  <a:pt x="10603498" y="4313365"/>
                  <a:pt x="10603498" y="4313365"/>
                  <a:pt x="10614054" y="4313365"/>
                </a:cubicBezTo>
                <a:cubicBezTo>
                  <a:pt x="10614054" y="4306359"/>
                  <a:pt x="10614054" y="4299354"/>
                  <a:pt x="10614054" y="4292348"/>
                </a:cubicBezTo>
                <a:lnTo>
                  <a:pt x="10614054" y="4218789"/>
                </a:lnTo>
                <a:cubicBezTo>
                  <a:pt x="10614054" y="4218789"/>
                  <a:pt x="10614054" y="4218789"/>
                  <a:pt x="10599979" y="4218789"/>
                </a:cubicBezTo>
                <a:cubicBezTo>
                  <a:pt x="10599979" y="4218789"/>
                  <a:pt x="10599979" y="4218789"/>
                  <a:pt x="10599979" y="4271331"/>
                </a:cubicBezTo>
                <a:cubicBezTo>
                  <a:pt x="10599979" y="4288845"/>
                  <a:pt x="10592941" y="4306359"/>
                  <a:pt x="10571828" y="4306359"/>
                </a:cubicBezTo>
                <a:cubicBezTo>
                  <a:pt x="10557753" y="4306359"/>
                  <a:pt x="10550715" y="4295851"/>
                  <a:pt x="10550715" y="4278337"/>
                </a:cubicBezTo>
                <a:cubicBezTo>
                  <a:pt x="10550715" y="4278337"/>
                  <a:pt x="10550715" y="4278337"/>
                  <a:pt x="10550715" y="4218789"/>
                </a:cubicBezTo>
                <a:cubicBezTo>
                  <a:pt x="10550715" y="4218789"/>
                  <a:pt x="10550715" y="4218789"/>
                  <a:pt x="10540159" y="4218789"/>
                </a:cubicBezTo>
                <a:close/>
                <a:moveTo>
                  <a:pt x="10471637" y="4218789"/>
                </a:moveTo>
                <a:cubicBezTo>
                  <a:pt x="10447151" y="4218789"/>
                  <a:pt x="10427300" y="4240744"/>
                  <a:pt x="10427300" y="4267829"/>
                </a:cubicBezTo>
                <a:cubicBezTo>
                  <a:pt x="10427300" y="4294913"/>
                  <a:pt x="10447151" y="4316868"/>
                  <a:pt x="10471637" y="4316868"/>
                </a:cubicBezTo>
                <a:cubicBezTo>
                  <a:pt x="10496124" y="4316868"/>
                  <a:pt x="10515975" y="4294913"/>
                  <a:pt x="10515975" y="4267829"/>
                </a:cubicBezTo>
                <a:cubicBezTo>
                  <a:pt x="10515975" y="4240744"/>
                  <a:pt x="10496124" y="4218789"/>
                  <a:pt x="10471637" y="4218789"/>
                </a:cubicBezTo>
                <a:close/>
                <a:moveTo>
                  <a:pt x="11655303" y="4204010"/>
                </a:moveTo>
                <a:lnTo>
                  <a:pt x="11659333" y="4214759"/>
                </a:lnTo>
                <a:lnTo>
                  <a:pt x="11663364" y="4221477"/>
                </a:lnTo>
                <a:lnTo>
                  <a:pt x="11648585" y="4221477"/>
                </a:lnTo>
                <a:lnTo>
                  <a:pt x="11652616" y="4214759"/>
                </a:lnTo>
                <a:close/>
                <a:moveTo>
                  <a:pt x="11659446" y="4193262"/>
                </a:moveTo>
                <a:cubicBezTo>
                  <a:pt x="11659446" y="4193262"/>
                  <a:pt x="11659446" y="4193262"/>
                  <a:pt x="11649032" y="4196776"/>
                </a:cubicBezTo>
                <a:cubicBezTo>
                  <a:pt x="11649032" y="4196776"/>
                  <a:pt x="11649032" y="4196776"/>
                  <a:pt x="11645562" y="4214346"/>
                </a:cubicBezTo>
                <a:cubicBezTo>
                  <a:pt x="11645562" y="4214346"/>
                  <a:pt x="11645562" y="4214346"/>
                  <a:pt x="11635149" y="4235428"/>
                </a:cubicBezTo>
                <a:cubicBezTo>
                  <a:pt x="11638620" y="4235428"/>
                  <a:pt x="11642091" y="4235428"/>
                  <a:pt x="11645562" y="4238942"/>
                </a:cubicBezTo>
                <a:cubicBezTo>
                  <a:pt x="11645562" y="4238942"/>
                  <a:pt x="11645562" y="4238942"/>
                  <a:pt x="11645562" y="4228401"/>
                </a:cubicBezTo>
                <a:cubicBezTo>
                  <a:pt x="11645562" y="4228401"/>
                  <a:pt x="11645562" y="4228401"/>
                  <a:pt x="11666387" y="4228401"/>
                </a:cubicBezTo>
                <a:cubicBezTo>
                  <a:pt x="11666387" y="4228401"/>
                  <a:pt x="11666387" y="4228401"/>
                  <a:pt x="11666387" y="4235428"/>
                </a:cubicBezTo>
                <a:cubicBezTo>
                  <a:pt x="11669858" y="4235428"/>
                  <a:pt x="11673329" y="4235428"/>
                  <a:pt x="11676800" y="4235428"/>
                </a:cubicBezTo>
                <a:cubicBezTo>
                  <a:pt x="11676800" y="4235428"/>
                  <a:pt x="11676800" y="4235428"/>
                  <a:pt x="11666387" y="4214346"/>
                </a:cubicBezTo>
                <a:lnTo>
                  <a:pt x="11659446" y="4196776"/>
                </a:lnTo>
                <a:cubicBezTo>
                  <a:pt x="11659446" y="4196776"/>
                  <a:pt x="11659446" y="4196776"/>
                  <a:pt x="11659446" y="4193262"/>
                </a:cubicBezTo>
                <a:close/>
                <a:moveTo>
                  <a:pt x="10964451" y="4193261"/>
                </a:moveTo>
                <a:cubicBezTo>
                  <a:pt x="10964451" y="4193261"/>
                  <a:pt x="10964451" y="4193261"/>
                  <a:pt x="10953971" y="4196793"/>
                </a:cubicBezTo>
                <a:cubicBezTo>
                  <a:pt x="10953971" y="4196793"/>
                  <a:pt x="10953971" y="4196793"/>
                  <a:pt x="10953971" y="4217982"/>
                </a:cubicBezTo>
                <a:cubicBezTo>
                  <a:pt x="10953971" y="4217982"/>
                  <a:pt x="10953971" y="4217982"/>
                  <a:pt x="10936505" y="4217982"/>
                </a:cubicBezTo>
                <a:cubicBezTo>
                  <a:pt x="10936505" y="4217982"/>
                  <a:pt x="10936505" y="4217982"/>
                  <a:pt x="10936505" y="4228577"/>
                </a:cubicBezTo>
                <a:cubicBezTo>
                  <a:pt x="10936505" y="4228577"/>
                  <a:pt x="10936505" y="4228577"/>
                  <a:pt x="10953971" y="4228577"/>
                </a:cubicBezTo>
                <a:cubicBezTo>
                  <a:pt x="10953971" y="4228577"/>
                  <a:pt x="10953971" y="4228577"/>
                  <a:pt x="10953971" y="4285083"/>
                </a:cubicBezTo>
                <a:cubicBezTo>
                  <a:pt x="10953971" y="4302741"/>
                  <a:pt x="10953971" y="4316867"/>
                  <a:pt x="10974931" y="4316867"/>
                </a:cubicBezTo>
                <a:cubicBezTo>
                  <a:pt x="10981917" y="4316867"/>
                  <a:pt x="10985410" y="4316867"/>
                  <a:pt x="10988904" y="4313336"/>
                </a:cubicBezTo>
                <a:cubicBezTo>
                  <a:pt x="10988904" y="4313336"/>
                  <a:pt x="10988904" y="4313336"/>
                  <a:pt x="10988904" y="4302741"/>
                </a:cubicBezTo>
                <a:cubicBezTo>
                  <a:pt x="10985410" y="4306272"/>
                  <a:pt x="10981917" y="4306272"/>
                  <a:pt x="10978424" y="4306272"/>
                </a:cubicBezTo>
                <a:cubicBezTo>
                  <a:pt x="10967944" y="4306272"/>
                  <a:pt x="10964451" y="4299210"/>
                  <a:pt x="10964451" y="4292146"/>
                </a:cubicBezTo>
                <a:cubicBezTo>
                  <a:pt x="10964451" y="4292146"/>
                  <a:pt x="10964451" y="4292146"/>
                  <a:pt x="10964451" y="4228577"/>
                </a:cubicBezTo>
                <a:cubicBezTo>
                  <a:pt x="10964451" y="4228577"/>
                  <a:pt x="10964451" y="4228577"/>
                  <a:pt x="10985410" y="4228577"/>
                </a:cubicBezTo>
                <a:lnTo>
                  <a:pt x="10985410" y="4217982"/>
                </a:lnTo>
                <a:cubicBezTo>
                  <a:pt x="10985410" y="4217982"/>
                  <a:pt x="10985410" y="4217982"/>
                  <a:pt x="10964451" y="4217982"/>
                </a:cubicBezTo>
                <a:cubicBezTo>
                  <a:pt x="10964451" y="4217982"/>
                  <a:pt x="10964451" y="4217982"/>
                  <a:pt x="10964451" y="4193261"/>
                </a:cubicBezTo>
                <a:close/>
                <a:moveTo>
                  <a:pt x="11599881" y="4190575"/>
                </a:moveTo>
                <a:cubicBezTo>
                  <a:pt x="11589469" y="4232741"/>
                  <a:pt x="11589469" y="4232741"/>
                  <a:pt x="11589469" y="4232741"/>
                </a:cubicBezTo>
                <a:cubicBezTo>
                  <a:pt x="11592940" y="4232741"/>
                  <a:pt x="11596410" y="4232741"/>
                  <a:pt x="11599881" y="4232741"/>
                </a:cubicBezTo>
                <a:cubicBezTo>
                  <a:pt x="11603352" y="4208145"/>
                  <a:pt x="11603352" y="4208145"/>
                  <a:pt x="11603352" y="4208145"/>
                </a:cubicBezTo>
                <a:cubicBezTo>
                  <a:pt x="11617236" y="4236255"/>
                  <a:pt x="11617236" y="4236255"/>
                  <a:pt x="11617236" y="4236255"/>
                </a:cubicBezTo>
                <a:cubicBezTo>
                  <a:pt x="11620707" y="4236255"/>
                  <a:pt x="11624178" y="4236255"/>
                  <a:pt x="11624178" y="4236255"/>
                </a:cubicBezTo>
                <a:cubicBezTo>
                  <a:pt x="11631119" y="4194089"/>
                  <a:pt x="11631119" y="4194089"/>
                  <a:pt x="11631119" y="4194089"/>
                </a:cubicBezTo>
                <a:cubicBezTo>
                  <a:pt x="11627648" y="4194089"/>
                  <a:pt x="11624178" y="4194089"/>
                  <a:pt x="11624178" y="4194089"/>
                </a:cubicBezTo>
                <a:cubicBezTo>
                  <a:pt x="11620707" y="4222200"/>
                  <a:pt x="11620707" y="4222200"/>
                  <a:pt x="11620707" y="4222200"/>
                </a:cubicBezTo>
                <a:cubicBezTo>
                  <a:pt x="11606824" y="4190575"/>
                  <a:pt x="11606824" y="4190575"/>
                  <a:pt x="11606824" y="4190575"/>
                </a:cubicBezTo>
                <a:cubicBezTo>
                  <a:pt x="11603352" y="4190575"/>
                  <a:pt x="11603352" y="4190575"/>
                  <a:pt x="11599881" y="4190575"/>
                </a:cubicBezTo>
                <a:close/>
                <a:moveTo>
                  <a:pt x="11709044" y="4186545"/>
                </a:moveTo>
                <a:cubicBezTo>
                  <a:pt x="11695071" y="4190096"/>
                  <a:pt x="11684592" y="4193646"/>
                  <a:pt x="11674112" y="4193646"/>
                </a:cubicBezTo>
                <a:cubicBezTo>
                  <a:pt x="11674112" y="4200748"/>
                  <a:pt x="11674112" y="4200748"/>
                  <a:pt x="11674112" y="4200748"/>
                </a:cubicBezTo>
                <a:cubicBezTo>
                  <a:pt x="11681098" y="4200748"/>
                  <a:pt x="11684592" y="4200748"/>
                  <a:pt x="11688084" y="4200748"/>
                </a:cubicBezTo>
                <a:cubicBezTo>
                  <a:pt x="11695071" y="4236256"/>
                  <a:pt x="11695071" y="4236256"/>
                  <a:pt x="11695071" y="4236256"/>
                </a:cubicBezTo>
                <a:cubicBezTo>
                  <a:pt x="11702057" y="4232705"/>
                  <a:pt x="11702057" y="4232705"/>
                  <a:pt x="11702057" y="4232705"/>
                </a:cubicBezTo>
                <a:cubicBezTo>
                  <a:pt x="11695071" y="4197197"/>
                  <a:pt x="11695071" y="4197197"/>
                  <a:pt x="11695071" y="4197197"/>
                </a:cubicBezTo>
                <a:cubicBezTo>
                  <a:pt x="11702057" y="4197197"/>
                  <a:pt x="11705551" y="4197197"/>
                  <a:pt x="11709044" y="4193646"/>
                </a:cubicBezTo>
                <a:close/>
                <a:moveTo>
                  <a:pt x="11564748" y="4186545"/>
                </a:moveTo>
                <a:cubicBezTo>
                  <a:pt x="11564748" y="4186545"/>
                  <a:pt x="11564748" y="4186545"/>
                  <a:pt x="11575228" y="4189904"/>
                </a:cubicBezTo>
                <a:cubicBezTo>
                  <a:pt x="11578720" y="4189904"/>
                  <a:pt x="11578720" y="4193263"/>
                  <a:pt x="11578720" y="4193263"/>
                </a:cubicBezTo>
                <a:cubicBezTo>
                  <a:pt x="11578720" y="4193263"/>
                  <a:pt x="11578720" y="4196621"/>
                  <a:pt x="11578720" y="4196621"/>
                </a:cubicBezTo>
                <a:cubicBezTo>
                  <a:pt x="11578720" y="4196621"/>
                  <a:pt x="11575228" y="4199980"/>
                  <a:pt x="11571734" y="4199980"/>
                </a:cubicBezTo>
                <a:cubicBezTo>
                  <a:pt x="11571734" y="4199980"/>
                  <a:pt x="11571734" y="4199980"/>
                  <a:pt x="11561254" y="4196621"/>
                </a:cubicBezTo>
                <a:cubicBezTo>
                  <a:pt x="11561254" y="4196621"/>
                  <a:pt x="11561254" y="4196621"/>
                  <a:pt x="11564748" y="4193263"/>
                </a:cubicBezTo>
                <a:cubicBezTo>
                  <a:pt x="11564748" y="4193263"/>
                  <a:pt x="11564748" y="4193263"/>
                  <a:pt x="11564748" y="4186545"/>
                </a:cubicBezTo>
                <a:close/>
                <a:moveTo>
                  <a:pt x="11014562" y="4184659"/>
                </a:moveTo>
                <a:lnTo>
                  <a:pt x="11014562" y="4198353"/>
                </a:lnTo>
                <a:lnTo>
                  <a:pt x="11026851" y="4198353"/>
                </a:lnTo>
                <a:lnTo>
                  <a:pt x="11026851" y="4184659"/>
                </a:lnTo>
                <a:close/>
                <a:moveTo>
                  <a:pt x="11715762" y="4182513"/>
                </a:moveTo>
                <a:cubicBezTo>
                  <a:pt x="11729582" y="4225507"/>
                  <a:pt x="11729582" y="4225507"/>
                  <a:pt x="11729582" y="4225507"/>
                </a:cubicBezTo>
                <a:cubicBezTo>
                  <a:pt x="11733036" y="4221924"/>
                  <a:pt x="11736491" y="4221924"/>
                  <a:pt x="11739946" y="4221924"/>
                </a:cubicBezTo>
                <a:cubicBezTo>
                  <a:pt x="11726127" y="4182513"/>
                  <a:pt x="11726127" y="4182513"/>
                  <a:pt x="11726127" y="4182513"/>
                </a:cubicBezTo>
                <a:cubicBezTo>
                  <a:pt x="11722671" y="4182513"/>
                  <a:pt x="11719217" y="4182513"/>
                  <a:pt x="11715762" y="4182513"/>
                </a:cubicBezTo>
                <a:close/>
                <a:moveTo>
                  <a:pt x="10346688" y="4182513"/>
                </a:moveTo>
                <a:lnTo>
                  <a:pt x="10346688" y="4312837"/>
                </a:lnTo>
                <a:lnTo>
                  <a:pt x="10361467" y="4312837"/>
                </a:lnTo>
                <a:lnTo>
                  <a:pt x="10361467" y="4253721"/>
                </a:lnTo>
                <a:lnTo>
                  <a:pt x="10407148" y="4253721"/>
                </a:lnTo>
                <a:lnTo>
                  <a:pt x="10407148" y="4242973"/>
                </a:lnTo>
                <a:lnTo>
                  <a:pt x="10361467" y="4242973"/>
                </a:lnTo>
                <a:lnTo>
                  <a:pt x="10361467" y="4193261"/>
                </a:lnTo>
                <a:lnTo>
                  <a:pt x="10409835" y="4193261"/>
                </a:lnTo>
                <a:lnTo>
                  <a:pt x="10409835" y="4182513"/>
                </a:lnTo>
                <a:close/>
                <a:moveTo>
                  <a:pt x="11561143" y="4175796"/>
                </a:moveTo>
                <a:cubicBezTo>
                  <a:pt x="11561143" y="4175796"/>
                  <a:pt x="11561143" y="4175796"/>
                  <a:pt x="11554200" y="4193263"/>
                </a:cubicBezTo>
                <a:cubicBezTo>
                  <a:pt x="11554200" y="4193263"/>
                  <a:pt x="11554200" y="4193263"/>
                  <a:pt x="11554200" y="4196755"/>
                </a:cubicBezTo>
                <a:cubicBezTo>
                  <a:pt x="11554200" y="4196755"/>
                  <a:pt x="11554200" y="4196755"/>
                  <a:pt x="11543788" y="4214222"/>
                </a:cubicBezTo>
                <a:cubicBezTo>
                  <a:pt x="11547259" y="4217715"/>
                  <a:pt x="11550730" y="4217715"/>
                  <a:pt x="11554200" y="4217715"/>
                </a:cubicBezTo>
                <a:cubicBezTo>
                  <a:pt x="11554200" y="4217715"/>
                  <a:pt x="11554200" y="4217715"/>
                  <a:pt x="11557671" y="4203742"/>
                </a:cubicBezTo>
                <a:cubicBezTo>
                  <a:pt x="11557671" y="4203742"/>
                  <a:pt x="11557671" y="4203742"/>
                  <a:pt x="11568084" y="4207236"/>
                </a:cubicBezTo>
                <a:cubicBezTo>
                  <a:pt x="11568084" y="4207236"/>
                  <a:pt x="11568084" y="4207236"/>
                  <a:pt x="11568084" y="4224701"/>
                </a:cubicBezTo>
                <a:cubicBezTo>
                  <a:pt x="11571555" y="4224701"/>
                  <a:pt x="11575026" y="4228195"/>
                  <a:pt x="11578497" y="4228195"/>
                </a:cubicBezTo>
                <a:cubicBezTo>
                  <a:pt x="11578497" y="4228195"/>
                  <a:pt x="11578497" y="4228195"/>
                  <a:pt x="11575026" y="4207236"/>
                </a:cubicBezTo>
                <a:cubicBezTo>
                  <a:pt x="11581968" y="4207236"/>
                  <a:pt x="11585438" y="4200249"/>
                  <a:pt x="11585438" y="4196755"/>
                </a:cubicBezTo>
                <a:cubicBezTo>
                  <a:pt x="11585438" y="4196755"/>
                  <a:pt x="11585438" y="4193263"/>
                  <a:pt x="11585438" y="4193263"/>
                </a:cubicBezTo>
                <a:cubicBezTo>
                  <a:pt x="11585438" y="4189769"/>
                  <a:pt x="11585438" y="4186276"/>
                  <a:pt x="11578497" y="4182783"/>
                </a:cubicBezTo>
                <a:cubicBezTo>
                  <a:pt x="11578497" y="4182783"/>
                  <a:pt x="11578497" y="4182783"/>
                  <a:pt x="11561143" y="4175796"/>
                </a:cubicBezTo>
                <a:close/>
                <a:moveTo>
                  <a:pt x="11766241" y="4173089"/>
                </a:moveTo>
                <a:cubicBezTo>
                  <a:pt x="11769696" y="4173530"/>
                  <a:pt x="11773151" y="4175293"/>
                  <a:pt x="11774878" y="4178820"/>
                </a:cubicBezTo>
                <a:cubicBezTo>
                  <a:pt x="11774878" y="4182347"/>
                  <a:pt x="11774878" y="4185873"/>
                  <a:pt x="11774878" y="4185873"/>
                </a:cubicBezTo>
                <a:cubicBezTo>
                  <a:pt x="11774878" y="4189400"/>
                  <a:pt x="11774878" y="4192928"/>
                  <a:pt x="11771423" y="4196454"/>
                </a:cubicBezTo>
                <a:cubicBezTo>
                  <a:pt x="11771423" y="4196454"/>
                  <a:pt x="11771423" y="4196454"/>
                  <a:pt x="11767968" y="4199981"/>
                </a:cubicBezTo>
                <a:cubicBezTo>
                  <a:pt x="11764514" y="4199981"/>
                  <a:pt x="11757604" y="4199981"/>
                  <a:pt x="11754149" y="4196454"/>
                </a:cubicBezTo>
                <a:cubicBezTo>
                  <a:pt x="11750694" y="4196454"/>
                  <a:pt x="11750694" y="4192928"/>
                  <a:pt x="11750694" y="4192928"/>
                </a:cubicBezTo>
                <a:cubicBezTo>
                  <a:pt x="11750694" y="4192928"/>
                  <a:pt x="11750694" y="4189400"/>
                  <a:pt x="11750694" y="4185873"/>
                </a:cubicBezTo>
                <a:cubicBezTo>
                  <a:pt x="11750694" y="4182347"/>
                  <a:pt x="11750694" y="4178820"/>
                  <a:pt x="11757604" y="4175293"/>
                </a:cubicBezTo>
                <a:cubicBezTo>
                  <a:pt x="11759332" y="4173530"/>
                  <a:pt x="11762786" y="4172648"/>
                  <a:pt x="11766241" y="4173089"/>
                </a:cubicBezTo>
                <a:close/>
                <a:moveTo>
                  <a:pt x="10810738" y="4171764"/>
                </a:moveTo>
                <a:cubicBezTo>
                  <a:pt x="10810738" y="4171764"/>
                  <a:pt x="10810738" y="4171764"/>
                  <a:pt x="10810738" y="4235468"/>
                </a:cubicBezTo>
                <a:cubicBezTo>
                  <a:pt x="10810738" y="4228390"/>
                  <a:pt x="10800048" y="4217772"/>
                  <a:pt x="10782231" y="4217772"/>
                </a:cubicBezTo>
                <a:cubicBezTo>
                  <a:pt x="10753724" y="4217772"/>
                  <a:pt x="10743034" y="4239007"/>
                  <a:pt x="10743034" y="4267320"/>
                </a:cubicBezTo>
                <a:cubicBezTo>
                  <a:pt x="10743034" y="4295633"/>
                  <a:pt x="10753724" y="4316867"/>
                  <a:pt x="10782231" y="4316867"/>
                </a:cubicBezTo>
                <a:cubicBezTo>
                  <a:pt x="10796484" y="4316867"/>
                  <a:pt x="10803611" y="4313328"/>
                  <a:pt x="10810738" y="4299171"/>
                </a:cubicBezTo>
                <a:cubicBezTo>
                  <a:pt x="10810738" y="4299171"/>
                  <a:pt x="10810738" y="4299171"/>
                  <a:pt x="10810738" y="4313328"/>
                </a:cubicBezTo>
                <a:cubicBezTo>
                  <a:pt x="10810738" y="4313328"/>
                  <a:pt x="10810738" y="4313328"/>
                  <a:pt x="10824991" y="4313328"/>
                </a:cubicBezTo>
                <a:lnTo>
                  <a:pt x="10824991" y="4171764"/>
                </a:lnTo>
                <a:cubicBezTo>
                  <a:pt x="10824991" y="4171764"/>
                  <a:pt x="10824991" y="4171764"/>
                  <a:pt x="10810738" y="4171764"/>
                </a:cubicBezTo>
                <a:close/>
                <a:moveTo>
                  <a:pt x="11768161" y="4166248"/>
                </a:moveTo>
                <a:cubicBezTo>
                  <a:pt x="11762338" y="4164953"/>
                  <a:pt x="11756068" y="4165816"/>
                  <a:pt x="11750694" y="4169271"/>
                </a:cubicBezTo>
                <a:cubicBezTo>
                  <a:pt x="11743528" y="4172726"/>
                  <a:pt x="11739946" y="4179636"/>
                  <a:pt x="11739946" y="4186545"/>
                </a:cubicBezTo>
                <a:cubicBezTo>
                  <a:pt x="11739946" y="4190000"/>
                  <a:pt x="11743528" y="4193455"/>
                  <a:pt x="11743528" y="4196910"/>
                </a:cubicBezTo>
                <a:cubicBezTo>
                  <a:pt x="11750694" y="4207275"/>
                  <a:pt x="11765025" y="4210729"/>
                  <a:pt x="11772191" y="4203820"/>
                </a:cubicBezTo>
                <a:cubicBezTo>
                  <a:pt x="11779357" y="4203820"/>
                  <a:pt x="11779357" y="4200365"/>
                  <a:pt x="11782939" y="4196910"/>
                </a:cubicBezTo>
                <a:cubicBezTo>
                  <a:pt x="11782939" y="4193455"/>
                  <a:pt x="11782939" y="4190000"/>
                  <a:pt x="11782939" y="4186545"/>
                </a:cubicBezTo>
                <a:cubicBezTo>
                  <a:pt x="11782939" y="4183091"/>
                  <a:pt x="11782939" y="4179636"/>
                  <a:pt x="11782939" y="4176181"/>
                </a:cubicBezTo>
                <a:cubicBezTo>
                  <a:pt x="11779357" y="4170998"/>
                  <a:pt x="11773982" y="4167544"/>
                  <a:pt x="11768161" y="4166248"/>
                </a:cubicBezTo>
                <a:close/>
                <a:moveTo>
                  <a:pt x="11525909" y="4158330"/>
                </a:moveTo>
                <a:cubicBezTo>
                  <a:pt x="11504825" y="4193262"/>
                  <a:pt x="11504825" y="4193262"/>
                  <a:pt x="11504825" y="4193262"/>
                </a:cubicBezTo>
                <a:cubicBezTo>
                  <a:pt x="11511853" y="4200248"/>
                  <a:pt x="11518881" y="4203742"/>
                  <a:pt x="11529423" y="4210728"/>
                </a:cubicBezTo>
                <a:cubicBezTo>
                  <a:pt x="11532937" y="4203742"/>
                  <a:pt x="11532937" y="4203742"/>
                  <a:pt x="11532937" y="4203742"/>
                </a:cubicBezTo>
                <a:cubicBezTo>
                  <a:pt x="11515367" y="4193262"/>
                  <a:pt x="11515367" y="4193262"/>
                  <a:pt x="11515367" y="4193262"/>
                </a:cubicBezTo>
                <a:cubicBezTo>
                  <a:pt x="11522395" y="4182783"/>
                  <a:pt x="11522395" y="4182783"/>
                  <a:pt x="11522395" y="4182783"/>
                </a:cubicBezTo>
                <a:cubicBezTo>
                  <a:pt x="11532937" y="4189769"/>
                  <a:pt x="11532937" y="4189769"/>
                  <a:pt x="11532937" y="4189769"/>
                </a:cubicBezTo>
                <a:cubicBezTo>
                  <a:pt x="11536450" y="4182783"/>
                  <a:pt x="11536450" y="4182783"/>
                  <a:pt x="11536450" y="4182783"/>
                </a:cubicBezTo>
                <a:cubicBezTo>
                  <a:pt x="11532937" y="4182783"/>
                  <a:pt x="11529423" y="4179289"/>
                  <a:pt x="11525909" y="4175796"/>
                </a:cubicBezTo>
                <a:lnTo>
                  <a:pt x="11529423" y="4168810"/>
                </a:lnTo>
                <a:cubicBezTo>
                  <a:pt x="11536450" y="4172302"/>
                  <a:pt x="11539964" y="4175796"/>
                  <a:pt x="11546992" y="4179289"/>
                </a:cubicBezTo>
                <a:cubicBezTo>
                  <a:pt x="11550506" y="4172302"/>
                  <a:pt x="11550506" y="4172302"/>
                  <a:pt x="11550506" y="4172302"/>
                </a:cubicBezTo>
                <a:cubicBezTo>
                  <a:pt x="11543478" y="4168810"/>
                  <a:pt x="11532937" y="4161823"/>
                  <a:pt x="11525909" y="4158330"/>
                </a:cubicBezTo>
                <a:close/>
                <a:moveTo>
                  <a:pt x="11803361" y="4130116"/>
                </a:moveTo>
                <a:cubicBezTo>
                  <a:pt x="11799868" y="4133642"/>
                  <a:pt x="11799868" y="4133642"/>
                  <a:pt x="11796375" y="4137169"/>
                </a:cubicBezTo>
                <a:cubicBezTo>
                  <a:pt x="11813840" y="4154803"/>
                  <a:pt x="11813840" y="4154803"/>
                  <a:pt x="11813840" y="4154803"/>
                </a:cubicBezTo>
                <a:cubicBezTo>
                  <a:pt x="11785895" y="4147750"/>
                  <a:pt x="11785895" y="4147750"/>
                  <a:pt x="11785895" y="4147750"/>
                </a:cubicBezTo>
                <a:cubicBezTo>
                  <a:pt x="11782402" y="4147750"/>
                  <a:pt x="11782402" y="4151276"/>
                  <a:pt x="11778908" y="4151276"/>
                </a:cubicBezTo>
                <a:cubicBezTo>
                  <a:pt x="11803361" y="4186545"/>
                  <a:pt x="11803361" y="4186545"/>
                  <a:pt x="11803361" y="4186545"/>
                </a:cubicBezTo>
                <a:cubicBezTo>
                  <a:pt x="11806854" y="4183018"/>
                  <a:pt x="11806854" y="4183018"/>
                  <a:pt x="11810348" y="4179491"/>
                </a:cubicBezTo>
                <a:cubicBezTo>
                  <a:pt x="11796375" y="4158330"/>
                  <a:pt x="11796375" y="4158330"/>
                  <a:pt x="11796375" y="4158330"/>
                </a:cubicBezTo>
                <a:cubicBezTo>
                  <a:pt x="11824320" y="4168910"/>
                  <a:pt x="11824320" y="4168910"/>
                  <a:pt x="11824320" y="4168910"/>
                </a:cubicBezTo>
                <a:cubicBezTo>
                  <a:pt x="11827814" y="4165384"/>
                  <a:pt x="11827814" y="4165384"/>
                  <a:pt x="11831307" y="4161857"/>
                </a:cubicBezTo>
                <a:cubicBezTo>
                  <a:pt x="11803361" y="4130116"/>
                  <a:pt x="11803361" y="4130116"/>
                  <a:pt x="11803361" y="4130116"/>
                </a:cubicBezTo>
                <a:close/>
                <a:moveTo>
                  <a:pt x="11495008" y="4130116"/>
                </a:moveTo>
                <a:cubicBezTo>
                  <a:pt x="11495008" y="4130116"/>
                  <a:pt x="11495008" y="4130116"/>
                  <a:pt x="11487980" y="4133629"/>
                </a:cubicBezTo>
                <a:cubicBezTo>
                  <a:pt x="11491494" y="4137143"/>
                  <a:pt x="11495008" y="4140657"/>
                  <a:pt x="11498522" y="4144171"/>
                </a:cubicBezTo>
                <a:cubicBezTo>
                  <a:pt x="11498522" y="4144171"/>
                  <a:pt x="11498522" y="4144171"/>
                  <a:pt x="11473924" y="4168768"/>
                </a:cubicBezTo>
                <a:cubicBezTo>
                  <a:pt x="11473924" y="4168768"/>
                  <a:pt x="11473924" y="4168768"/>
                  <a:pt x="11480952" y="4175796"/>
                </a:cubicBezTo>
                <a:cubicBezTo>
                  <a:pt x="11480952" y="4175796"/>
                  <a:pt x="11480952" y="4175796"/>
                  <a:pt x="11505548" y="4151199"/>
                </a:cubicBezTo>
                <a:cubicBezTo>
                  <a:pt x="11509062" y="4151199"/>
                  <a:pt x="11512576" y="4154712"/>
                  <a:pt x="11516090" y="4158226"/>
                </a:cubicBezTo>
                <a:cubicBezTo>
                  <a:pt x="11516090" y="4158226"/>
                  <a:pt x="11516090" y="4158226"/>
                  <a:pt x="11519604" y="4151199"/>
                </a:cubicBezTo>
                <a:cubicBezTo>
                  <a:pt x="11509062" y="4144171"/>
                  <a:pt x="11502036" y="4137143"/>
                  <a:pt x="11495008" y="4130116"/>
                </a:cubicBezTo>
                <a:close/>
                <a:moveTo>
                  <a:pt x="11824589" y="4119367"/>
                </a:moveTo>
                <a:lnTo>
                  <a:pt x="11842055" y="4126085"/>
                </a:lnTo>
                <a:lnTo>
                  <a:pt x="11842055" y="4130116"/>
                </a:lnTo>
                <a:lnTo>
                  <a:pt x="11835337" y="4136834"/>
                </a:lnTo>
                <a:lnTo>
                  <a:pt x="11831307" y="4130116"/>
                </a:lnTo>
                <a:close/>
                <a:moveTo>
                  <a:pt x="11820942" y="4112649"/>
                </a:moveTo>
                <a:lnTo>
                  <a:pt x="11813840" y="4119591"/>
                </a:lnTo>
                <a:cubicBezTo>
                  <a:pt x="11813840" y="4119591"/>
                  <a:pt x="11813840" y="4119591"/>
                  <a:pt x="11820942" y="4130003"/>
                </a:cubicBezTo>
                <a:cubicBezTo>
                  <a:pt x="11820942" y="4130003"/>
                  <a:pt x="11820942" y="4130003"/>
                  <a:pt x="11838696" y="4154299"/>
                </a:cubicBezTo>
                <a:cubicBezTo>
                  <a:pt x="11838696" y="4154299"/>
                  <a:pt x="11842247" y="4150829"/>
                  <a:pt x="11842247" y="4150829"/>
                </a:cubicBezTo>
                <a:cubicBezTo>
                  <a:pt x="11842247" y="4150829"/>
                  <a:pt x="11842247" y="4150829"/>
                  <a:pt x="11838696" y="4143887"/>
                </a:cubicBezTo>
                <a:cubicBezTo>
                  <a:pt x="11838696" y="4143887"/>
                  <a:pt x="11838696" y="4143887"/>
                  <a:pt x="11849349" y="4130003"/>
                </a:cubicBezTo>
                <a:cubicBezTo>
                  <a:pt x="11849349" y="4130003"/>
                  <a:pt x="11849349" y="4130003"/>
                  <a:pt x="11856450" y="4130003"/>
                </a:cubicBezTo>
                <a:cubicBezTo>
                  <a:pt x="11860002" y="4130003"/>
                  <a:pt x="11860002" y="4130003"/>
                  <a:pt x="11860002" y="4130003"/>
                </a:cubicBezTo>
                <a:cubicBezTo>
                  <a:pt x="11860002" y="4126532"/>
                  <a:pt x="11863552" y="4126532"/>
                  <a:pt x="11863552" y="4123061"/>
                </a:cubicBezTo>
                <a:cubicBezTo>
                  <a:pt x="11863552" y="4123061"/>
                  <a:pt x="11863552" y="4123061"/>
                  <a:pt x="11820942" y="4112649"/>
                </a:cubicBezTo>
                <a:close/>
                <a:moveTo>
                  <a:pt x="11466198" y="4097870"/>
                </a:moveTo>
                <a:cubicBezTo>
                  <a:pt x="11430930" y="4122950"/>
                  <a:pt x="11430930" y="4122950"/>
                  <a:pt x="11430930" y="4122950"/>
                </a:cubicBezTo>
                <a:cubicBezTo>
                  <a:pt x="11434457" y="4126533"/>
                  <a:pt x="11434457" y="4126533"/>
                  <a:pt x="11437984" y="4130116"/>
                </a:cubicBezTo>
                <a:cubicBezTo>
                  <a:pt x="11459145" y="4115785"/>
                  <a:pt x="11459145" y="4115785"/>
                  <a:pt x="11459145" y="4115785"/>
                </a:cubicBezTo>
                <a:cubicBezTo>
                  <a:pt x="11448564" y="4144446"/>
                  <a:pt x="11448564" y="4144446"/>
                  <a:pt x="11448564" y="4144446"/>
                </a:cubicBezTo>
                <a:cubicBezTo>
                  <a:pt x="11452091" y="4148030"/>
                  <a:pt x="11452091" y="4148030"/>
                  <a:pt x="11455618" y="4151612"/>
                </a:cubicBezTo>
                <a:cubicBezTo>
                  <a:pt x="11487359" y="4122950"/>
                  <a:pt x="11487359" y="4122950"/>
                  <a:pt x="11487359" y="4122950"/>
                </a:cubicBezTo>
                <a:cubicBezTo>
                  <a:pt x="11487359" y="4119367"/>
                  <a:pt x="11483833" y="4119367"/>
                  <a:pt x="11483833" y="4115785"/>
                </a:cubicBezTo>
                <a:cubicBezTo>
                  <a:pt x="11462672" y="4133698"/>
                  <a:pt x="11462672" y="4133698"/>
                  <a:pt x="11462672" y="4133698"/>
                </a:cubicBezTo>
                <a:cubicBezTo>
                  <a:pt x="11473252" y="4105036"/>
                  <a:pt x="11473252" y="4105036"/>
                  <a:pt x="11473252" y="4105036"/>
                </a:cubicBezTo>
                <a:cubicBezTo>
                  <a:pt x="11469725" y="4101453"/>
                  <a:pt x="11469725" y="4101453"/>
                  <a:pt x="11466198" y="4097870"/>
                </a:cubicBezTo>
                <a:close/>
                <a:moveTo>
                  <a:pt x="11835338" y="4087122"/>
                </a:moveTo>
                <a:lnTo>
                  <a:pt x="11831307" y="4095183"/>
                </a:lnTo>
                <a:lnTo>
                  <a:pt x="11870270" y="4115337"/>
                </a:lnTo>
                <a:lnTo>
                  <a:pt x="11883706" y="4091153"/>
                </a:lnTo>
                <a:lnTo>
                  <a:pt x="11876988" y="4087122"/>
                </a:lnTo>
                <a:lnTo>
                  <a:pt x="11866239" y="4105932"/>
                </a:lnTo>
                <a:close/>
                <a:moveTo>
                  <a:pt x="11459634" y="4084435"/>
                </a:moveTo>
                <a:cubicBezTo>
                  <a:pt x="11424212" y="4105597"/>
                  <a:pt x="11424212" y="4105597"/>
                  <a:pt x="11424212" y="4105597"/>
                </a:cubicBezTo>
                <a:cubicBezTo>
                  <a:pt x="11424212" y="4105597"/>
                  <a:pt x="11424212" y="4109123"/>
                  <a:pt x="11427754" y="4112650"/>
                </a:cubicBezTo>
                <a:cubicBezTo>
                  <a:pt x="11463176" y="4091489"/>
                  <a:pt x="11463176" y="4091489"/>
                  <a:pt x="11463176" y="4091489"/>
                </a:cubicBezTo>
                <a:cubicBezTo>
                  <a:pt x="11463176" y="4087962"/>
                  <a:pt x="11459634" y="4087962"/>
                  <a:pt x="11459634" y="4084435"/>
                </a:cubicBezTo>
                <a:close/>
                <a:moveTo>
                  <a:pt x="11450927" y="4050825"/>
                </a:moveTo>
                <a:cubicBezTo>
                  <a:pt x="11452683" y="4051266"/>
                  <a:pt x="11454437" y="4053029"/>
                  <a:pt x="11456192" y="4056556"/>
                </a:cubicBezTo>
                <a:cubicBezTo>
                  <a:pt x="11487785" y="4134147"/>
                  <a:pt x="11561500" y="4187049"/>
                  <a:pt x="11649257" y="4187049"/>
                </a:cubicBezTo>
                <a:cubicBezTo>
                  <a:pt x="11737012" y="4187049"/>
                  <a:pt x="11810728" y="4134147"/>
                  <a:pt x="11842320" y="4056556"/>
                </a:cubicBezTo>
                <a:cubicBezTo>
                  <a:pt x="11844075" y="4053029"/>
                  <a:pt x="11845831" y="4051266"/>
                  <a:pt x="11847586" y="4050825"/>
                </a:cubicBezTo>
                <a:cubicBezTo>
                  <a:pt x="11849340" y="4050385"/>
                  <a:pt x="11851096" y="4051266"/>
                  <a:pt x="11852851" y="4053029"/>
                </a:cubicBezTo>
                <a:cubicBezTo>
                  <a:pt x="11852851" y="4053029"/>
                  <a:pt x="11852851" y="4053029"/>
                  <a:pt x="11891464" y="4063610"/>
                </a:cubicBezTo>
                <a:cubicBezTo>
                  <a:pt x="11894974" y="4067137"/>
                  <a:pt x="11898484" y="4070663"/>
                  <a:pt x="11898484" y="4074190"/>
                </a:cubicBezTo>
                <a:cubicBezTo>
                  <a:pt x="11859871" y="4176468"/>
                  <a:pt x="11761585" y="4247005"/>
                  <a:pt x="11649257" y="4247005"/>
                </a:cubicBezTo>
                <a:cubicBezTo>
                  <a:pt x="11536929" y="4247005"/>
                  <a:pt x="11438641" y="4176468"/>
                  <a:pt x="11400028" y="4077718"/>
                </a:cubicBezTo>
                <a:cubicBezTo>
                  <a:pt x="11400028" y="4070663"/>
                  <a:pt x="11400028" y="4067137"/>
                  <a:pt x="11407049" y="4063610"/>
                </a:cubicBezTo>
                <a:cubicBezTo>
                  <a:pt x="11407049" y="4063610"/>
                  <a:pt x="11407049" y="4063610"/>
                  <a:pt x="11445662" y="4053029"/>
                </a:cubicBezTo>
                <a:cubicBezTo>
                  <a:pt x="11447417" y="4051266"/>
                  <a:pt x="11449172" y="4050385"/>
                  <a:pt x="11450927" y="4050825"/>
                </a:cubicBezTo>
                <a:close/>
                <a:moveTo>
                  <a:pt x="11603442" y="4044987"/>
                </a:moveTo>
                <a:cubicBezTo>
                  <a:pt x="11606935" y="4041441"/>
                  <a:pt x="11610428" y="4041441"/>
                  <a:pt x="11613922" y="4044987"/>
                </a:cubicBezTo>
                <a:cubicBezTo>
                  <a:pt x="11613922" y="4044987"/>
                  <a:pt x="11617414" y="4048533"/>
                  <a:pt x="11617414" y="4052078"/>
                </a:cubicBezTo>
                <a:cubicBezTo>
                  <a:pt x="11617414" y="4052078"/>
                  <a:pt x="11624401" y="4154897"/>
                  <a:pt x="11624401" y="4154897"/>
                </a:cubicBezTo>
                <a:cubicBezTo>
                  <a:pt x="11624401" y="4161988"/>
                  <a:pt x="11624401" y="4165534"/>
                  <a:pt x="11620908" y="4165534"/>
                </a:cubicBezTo>
                <a:cubicBezTo>
                  <a:pt x="11620908" y="4169079"/>
                  <a:pt x="11617414" y="4169079"/>
                  <a:pt x="11613922" y="4165534"/>
                </a:cubicBezTo>
                <a:cubicBezTo>
                  <a:pt x="11568509" y="4154897"/>
                  <a:pt x="11537070" y="4137170"/>
                  <a:pt x="11505632" y="4101714"/>
                </a:cubicBezTo>
                <a:cubicBezTo>
                  <a:pt x="11502138" y="4101714"/>
                  <a:pt x="11502138" y="4098169"/>
                  <a:pt x="11502138" y="4098169"/>
                </a:cubicBezTo>
                <a:cubicBezTo>
                  <a:pt x="11502138" y="4094624"/>
                  <a:pt x="11502138" y="4094624"/>
                  <a:pt x="11502138" y="4094624"/>
                </a:cubicBezTo>
                <a:cubicBezTo>
                  <a:pt x="11502138" y="4091079"/>
                  <a:pt x="11505632" y="4091079"/>
                  <a:pt x="11509124" y="4091079"/>
                </a:cubicBezTo>
                <a:cubicBezTo>
                  <a:pt x="11509124" y="4091079"/>
                  <a:pt x="11509124" y="4091079"/>
                  <a:pt x="11603442" y="4044987"/>
                </a:cubicBezTo>
                <a:close/>
                <a:moveTo>
                  <a:pt x="11688084" y="4041441"/>
                </a:moveTo>
                <a:cubicBezTo>
                  <a:pt x="11691578" y="4041441"/>
                  <a:pt x="11695071" y="4041441"/>
                  <a:pt x="11698565" y="4041441"/>
                </a:cubicBezTo>
                <a:cubicBezTo>
                  <a:pt x="11698565" y="4041441"/>
                  <a:pt x="11698565" y="4041441"/>
                  <a:pt x="11789388" y="4087352"/>
                </a:cubicBezTo>
                <a:cubicBezTo>
                  <a:pt x="11792882" y="4090884"/>
                  <a:pt x="11796375" y="4090884"/>
                  <a:pt x="11796375" y="4094416"/>
                </a:cubicBezTo>
                <a:cubicBezTo>
                  <a:pt x="11796375" y="4097947"/>
                  <a:pt x="11796375" y="4097947"/>
                  <a:pt x="11792882" y="4101479"/>
                </a:cubicBezTo>
                <a:cubicBezTo>
                  <a:pt x="11761442" y="4136795"/>
                  <a:pt x="11730003" y="4154453"/>
                  <a:pt x="11684592" y="4165048"/>
                </a:cubicBezTo>
                <a:cubicBezTo>
                  <a:pt x="11681098" y="4165048"/>
                  <a:pt x="11677605" y="4165048"/>
                  <a:pt x="11677605" y="4165048"/>
                </a:cubicBezTo>
                <a:cubicBezTo>
                  <a:pt x="11674112" y="4161516"/>
                  <a:pt x="11674112" y="4157984"/>
                  <a:pt x="11674112" y="4154453"/>
                </a:cubicBezTo>
                <a:cubicBezTo>
                  <a:pt x="11674112" y="4154453"/>
                  <a:pt x="11674112" y="4154453"/>
                  <a:pt x="11684592" y="4052037"/>
                </a:cubicBezTo>
                <a:cubicBezTo>
                  <a:pt x="11684592" y="4048505"/>
                  <a:pt x="11684592" y="4044973"/>
                  <a:pt x="11688084" y="4041441"/>
                </a:cubicBezTo>
                <a:close/>
                <a:moveTo>
                  <a:pt x="10810283" y="4002477"/>
                </a:moveTo>
                <a:lnTo>
                  <a:pt x="10851862" y="4002477"/>
                </a:lnTo>
                <a:cubicBezTo>
                  <a:pt x="10851862" y="4002477"/>
                  <a:pt x="10851862" y="4002477"/>
                  <a:pt x="10851862" y="4045087"/>
                </a:cubicBezTo>
                <a:cubicBezTo>
                  <a:pt x="10851862" y="4045087"/>
                  <a:pt x="10824142" y="4052189"/>
                  <a:pt x="10803353" y="4052189"/>
                </a:cubicBezTo>
                <a:cubicBezTo>
                  <a:pt x="10786028" y="4052189"/>
                  <a:pt x="10786028" y="4037986"/>
                  <a:pt x="10786028" y="4027333"/>
                </a:cubicBezTo>
                <a:cubicBezTo>
                  <a:pt x="10786028" y="4013130"/>
                  <a:pt x="10792958" y="4006028"/>
                  <a:pt x="10810283" y="4002477"/>
                </a:cubicBezTo>
                <a:close/>
                <a:moveTo>
                  <a:pt x="10494479" y="3932612"/>
                </a:moveTo>
                <a:cubicBezTo>
                  <a:pt x="10525716" y="3932612"/>
                  <a:pt x="10536128" y="3946680"/>
                  <a:pt x="10536128" y="3988884"/>
                </a:cubicBezTo>
                <a:cubicBezTo>
                  <a:pt x="10536128" y="4027569"/>
                  <a:pt x="10529187" y="4052188"/>
                  <a:pt x="10494479" y="4052188"/>
                </a:cubicBezTo>
                <a:cubicBezTo>
                  <a:pt x="10459770" y="4052188"/>
                  <a:pt x="10452829" y="4031087"/>
                  <a:pt x="10452829" y="3988884"/>
                </a:cubicBezTo>
                <a:cubicBezTo>
                  <a:pt x="10452829" y="3946680"/>
                  <a:pt x="10463241" y="3932612"/>
                  <a:pt x="10494479" y="3932612"/>
                </a:cubicBezTo>
                <a:close/>
                <a:moveTo>
                  <a:pt x="11639005" y="3928583"/>
                </a:moveTo>
                <a:cubicBezTo>
                  <a:pt x="11639005" y="3928583"/>
                  <a:pt x="11639005" y="3928583"/>
                  <a:pt x="11660034" y="3928583"/>
                </a:cubicBezTo>
                <a:cubicBezTo>
                  <a:pt x="11660034" y="3928583"/>
                  <a:pt x="11660034" y="3935676"/>
                  <a:pt x="11660034" y="3939223"/>
                </a:cubicBezTo>
                <a:cubicBezTo>
                  <a:pt x="11677559" y="3942770"/>
                  <a:pt x="11691578" y="3960505"/>
                  <a:pt x="11691578" y="3978240"/>
                </a:cubicBezTo>
                <a:cubicBezTo>
                  <a:pt x="11691578" y="3999522"/>
                  <a:pt x="11670549" y="4017257"/>
                  <a:pt x="11649519" y="4017257"/>
                </a:cubicBezTo>
                <a:cubicBezTo>
                  <a:pt x="11628490" y="4017257"/>
                  <a:pt x="11610966" y="3999522"/>
                  <a:pt x="11610966" y="3978240"/>
                </a:cubicBezTo>
                <a:cubicBezTo>
                  <a:pt x="11610966" y="3960505"/>
                  <a:pt x="11621480" y="3942770"/>
                  <a:pt x="11639005" y="3939223"/>
                </a:cubicBezTo>
                <a:cubicBezTo>
                  <a:pt x="11639005" y="3939223"/>
                  <a:pt x="11639005" y="3928583"/>
                  <a:pt x="11639005" y="3928583"/>
                </a:cubicBezTo>
                <a:close/>
                <a:moveTo>
                  <a:pt x="11649257" y="3917834"/>
                </a:moveTo>
                <a:cubicBezTo>
                  <a:pt x="11616236" y="3917834"/>
                  <a:pt x="11589469" y="3944903"/>
                  <a:pt x="11589469" y="3978294"/>
                </a:cubicBezTo>
                <a:cubicBezTo>
                  <a:pt x="11589469" y="4011685"/>
                  <a:pt x="11616236" y="4038754"/>
                  <a:pt x="11649257" y="4038754"/>
                </a:cubicBezTo>
                <a:cubicBezTo>
                  <a:pt x="11682277" y="4038754"/>
                  <a:pt x="11709045" y="4011685"/>
                  <a:pt x="11709045" y="3978294"/>
                </a:cubicBezTo>
                <a:cubicBezTo>
                  <a:pt x="11709045" y="3944903"/>
                  <a:pt x="11682277" y="3917834"/>
                  <a:pt x="11649257" y="3917834"/>
                </a:cubicBezTo>
                <a:close/>
                <a:moveTo>
                  <a:pt x="11649257" y="3911117"/>
                </a:moveTo>
                <a:cubicBezTo>
                  <a:pt x="11685987" y="3911117"/>
                  <a:pt x="11715763" y="3941193"/>
                  <a:pt x="11715763" y="3978294"/>
                </a:cubicBezTo>
                <a:cubicBezTo>
                  <a:pt x="11715763" y="4015396"/>
                  <a:pt x="11685987" y="4045472"/>
                  <a:pt x="11649257" y="4045472"/>
                </a:cubicBezTo>
                <a:cubicBezTo>
                  <a:pt x="11612526" y="4045472"/>
                  <a:pt x="11582751" y="4015396"/>
                  <a:pt x="11582751" y="3978294"/>
                </a:cubicBezTo>
                <a:cubicBezTo>
                  <a:pt x="11582751" y="3941193"/>
                  <a:pt x="11612526" y="3911117"/>
                  <a:pt x="11649257" y="3911117"/>
                </a:cubicBezTo>
                <a:close/>
                <a:moveTo>
                  <a:pt x="11824549" y="3908430"/>
                </a:moveTo>
                <a:cubicBezTo>
                  <a:pt x="11828050" y="3908430"/>
                  <a:pt x="11828050" y="3911956"/>
                  <a:pt x="11828050" y="3915483"/>
                </a:cubicBezTo>
                <a:cubicBezTo>
                  <a:pt x="11842055" y="3957805"/>
                  <a:pt x="11842055" y="3996600"/>
                  <a:pt x="11828050" y="4038922"/>
                </a:cubicBezTo>
                <a:cubicBezTo>
                  <a:pt x="11828050" y="4045976"/>
                  <a:pt x="11828050" y="4045976"/>
                  <a:pt x="11824549" y="4045976"/>
                </a:cubicBezTo>
                <a:cubicBezTo>
                  <a:pt x="11821047" y="4049503"/>
                  <a:pt x="11817546" y="4045976"/>
                  <a:pt x="11817546" y="4045976"/>
                </a:cubicBezTo>
                <a:lnTo>
                  <a:pt x="11730012" y="3986020"/>
                </a:lnTo>
                <a:cubicBezTo>
                  <a:pt x="11726510" y="3982493"/>
                  <a:pt x="11726510" y="3978966"/>
                  <a:pt x="11726510" y="3978966"/>
                </a:cubicBezTo>
                <a:cubicBezTo>
                  <a:pt x="11726510" y="3975440"/>
                  <a:pt x="11726510" y="3971913"/>
                  <a:pt x="11730012" y="3968385"/>
                </a:cubicBezTo>
                <a:cubicBezTo>
                  <a:pt x="11730012" y="3968385"/>
                  <a:pt x="11730012" y="3968385"/>
                  <a:pt x="11814044" y="3911956"/>
                </a:cubicBezTo>
                <a:cubicBezTo>
                  <a:pt x="11821047" y="3908430"/>
                  <a:pt x="11824549" y="3908430"/>
                  <a:pt x="11824549" y="3908430"/>
                </a:cubicBezTo>
                <a:close/>
                <a:moveTo>
                  <a:pt x="11473964" y="3908430"/>
                </a:moveTo>
                <a:cubicBezTo>
                  <a:pt x="11477466" y="3908430"/>
                  <a:pt x="11480967" y="3908430"/>
                  <a:pt x="11480967" y="3911956"/>
                </a:cubicBezTo>
                <a:lnTo>
                  <a:pt x="11568501" y="3968385"/>
                </a:lnTo>
                <a:cubicBezTo>
                  <a:pt x="11572002" y="3971913"/>
                  <a:pt x="11572002" y="3975440"/>
                  <a:pt x="11572002" y="3978966"/>
                </a:cubicBezTo>
                <a:cubicBezTo>
                  <a:pt x="11572002" y="3982493"/>
                  <a:pt x="11572002" y="3986020"/>
                  <a:pt x="11568501" y="3986020"/>
                </a:cubicBezTo>
                <a:cubicBezTo>
                  <a:pt x="11568501" y="3986020"/>
                  <a:pt x="11568501" y="3986020"/>
                  <a:pt x="11480967" y="4045976"/>
                </a:cubicBezTo>
                <a:cubicBezTo>
                  <a:pt x="11477466" y="4045976"/>
                  <a:pt x="11473964" y="4049503"/>
                  <a:pt x="11473964" y="4045976"/>
                </a:cubicBezTo>
                <a:cubicBezTo>
                  <a:pt x="11470463" y="4045976"/>
                  <a:pt x="11470463" y="4042449"/>
                  <a:pt x="11466961" y="4042449"/>
                </a:cubicBezTo>
                <a:cubicBezTo>
                  <a:pt x="11456457" y="3996600"/>
                  <a:pt x="11456457" y="3957805"/>
                  <a:pt x="11466961" y="3915483"/>
                </a:cubicBezTo>
                <a:cubicBezTo>
                  <a:pt x="11470463" y="3911956"/>
                  <a:pt x="11470463" y="3908430"/>
                  <a:pt x="11473964" y="3908430"/>
                </a:cubicBezTo>
                <a:close/>
                <a:moveTo>
                  <a:pt x="11070316" y="3897681"/>
                </a:moveTo>
                <a:cubicBezTo>
                  <a:pt x="11070316" y="3901207"/>
                  <a:pt x="11066828" y="3901207"/>
                  <a:pt x="11070316" y="3904734"/>
                </a:cubicBezTo>
                <a:cubicBezTo>
                  <a:pt x="11112166" y="4066968"/>
                  <a:pt x="11112166" y="4066968"/>
                  <a:pt x="11112166" y="4066968"/>
                </a:cubicBezTo>
                <a:cubicBezTo>
                  <a:pt x="11112166" y="4074022"/>
                  <a:pt x="11119141" y="4088129"/>
                  <a:pt x="11133091" y="4088129"/>
                </a:cubicBezTo>
                <a:cubicBezTo>
                  <a:pt x="11143554" y="4088129"/>
                  <a:pt x="11143554" y="4088129"/>
                  <a:pt x="11143554" y="4088129"/>
                </a:cubicBezTo>
                <a:cubicBezTo>
                  <a:pt x="11140066" y="4091656"/>
                  <a:pt x="11140066" y="4091656"/>
                  <a:pt x="11140066" y="4095182"/>
                </a:cubicBezTo>
                <a:cubicBezTo>
                  <a:pt x="11136578" y="4105762"/>
                  <a:pt x="11133091" y="4116343"/>
                  <a:pt x="11112166" y="4116343"/>
                </a:cubicBezTo>
                <a:cubicBezTo>
                  <a:pt x="11077291" y="4112817"/>
                  <a:pt x="11077291" y="4112817"/>
                  <a:pt x="11077291" y="4112817"/>
                </a:cubicBezTo>
                <a:cubicBezTo>
                  <a:pt x="11077291" y="4112817"/>
                  <a:pt x="11073804" y="4112817"/>
                  <a:pt x="11073804" y="4116343"/>
                </a:cubicBezTo>
                <a:cubicBezTo>
                  <a:pt x="11070316" y="4116343"/>
                  <a:pt x="11070316" y="4119870"/>
                  <a:pt x="11070316" y="4119870"/>
                </a:cubicBezTo>
                <a:cubicBezTo>
                  <a:pt x="11070316" y="4141031"/>
                  <a:pt x="11070316" y="4141031"/>
                  <a:pt x="11070316" y="4141031"/>
                </a:cubicBezTo>
                <a:cubicBezTo>
                  <a:pt x="11070316" y="4144558"/>
                  <a:pt x="11073804" y="4144558"/>
                  <a:pt x="11077291" y="4148085"/>
                </a:cubicBezTo>
                <a:cubicBezTo>
                  <a:pt x="11087754" y="4148085"/>
                  <a:pt x="11108678" y="4151611"/>
                  <a:pt x="11122628" y="4151611"/>
                </a:cubicBezTo>
                <a:cubicBezTo>
                  <a:pt x="11126116" y="4151611"/>
                  <a:pt x="11126116" y="4151611"/>
                  <a:pt x="11126116" y="4151611"/>
                </a:cubicBezTo>
                <a:cubicBezTo>
                  <a:pt x="11154016" y="4151611"/>
                  <a:pt x="11171453" y="4133977"/>
                  <a:pt x="11181916" y="4098709"/>
                </a:cubicBezTo>
                <a:cubicBezTo>
                  <a:pt x="11192378" y="4059914"/>
                  <a:pt x="11206329" y="4007012"/>
                  <a:pt x="11213303" y="3968217"/>
                </a:cubicBezTo>
                <a:cubicBezTo>
                  <a:pt x="11220279" y="3950583"/>
                  <a:pt x="11223766" y="3936475"/>
                  <a:pt x="11227253" y="3925895"/>
                </a:cubicBezTo>
                <a:cubicBezTo>
                  <a:pt x="11230741" y="3904734"/>
                  <a:pt x="11230741" y="3904734"/>
                  <a:pt x="11230741" y="3904734"/>
                </a:cubicBezTo>
                <a:cubicBezTo>
                  <a:pt x="11230741" y="3901207"/>
                  <a:pt x="11230741" y="3901207"/>
                  <a:pt x="11230741" y="3897681"/>
                </a:cubicBezTo>
                <a:cubicBezTo>
                  <a:pt x="11227253" y="3897681"/>
                  <a:pt x="11227253" y="3897681"/>
                  <a:pt x="11223766" y="3897681"/>
                </a:cubicBezTo>
                <a:cubicBezTo>
                  <a:pt x="11195866" y="3897681"/>
                  <a:pt x="11195866" y="3897681"/>
                  <a:pt x="11195866" y="3897681"/>
                </a:cubicBezTo>
                <a:cubicBezTo>
                  <a:pt x="11192378" y="3897681"/>
                  <a:pt x="11188891" y="3897681"/>
                  <a:pt x="11188891" y="3901207"/>
                </a:cubicBezTo>
                <a:cubicBezTo>
                  <a:pt x="11150528" y="4045807"/>
                  <a:pt x="11150528" y="4045807"/>
                  <a:pt x="11150528" y="4045807"/>
                </a:cubicBezTo>
                <a:cubicBezTo>
                  <a:pt x="11147041" y="4045807"/>
                  <a:pt x="11147041" y="4045807"/>
                  <a:pt x="11147041" y="4045807"/>
                </a:cubicBezTo>
                <a:cubicBezTo>
                  <a:pt x="11112166" y="3901207"/>
                  <a:pt x="11112166" y="3901207"/>
                  <a:pt x="11112166" y="3901207"/>
                </a:cubicBezTo>
                <a:cubicBezTo>
                  <a:pt x="11108678" y="3897681"/>
                  <a:pt x="11108678" y="3897681"/>
                  <a:pt x="11105191" y="3897681"/>
                </a:cubicBezTo>
                <a:cubicBezTo>
                  <a:pt x="11077291" y="3897681"/>
                  <a:pt x="11077291" y="3897681"/>
                  <a:pt x="11077291" y="3897681"/>
                </a:cubicBezTo>
                <a:cubicBezTo>
                  <a:pt x="11073804" y="3897681"/>
                  <a:pt x="11070316" y="3897681"/>
                  <a:pt x="11070316" y="3897681"/>
                </a:cubicBezTo>
                <a:close/>
                <a:moveTo>
                  <a:pt x="11038289" y="3893650"/>
                </a:moveTo>
                <a:cubicBezTo>
                  <a:pt x="11017163" y="3893650"/>
                  <a:pt x="10999559" y="3907721"/>
                  <a:pt x="10985474" y="3914756"/>
                </a:cubicBezTo>
                <a:cubicBezTo>
                  <a:pt x="10985474" y="3904203"/>
                  <a:pt x="10985474" y="3904203"/>
                  <a:pt x="10985474" y="3904203"/>
                </a:cubicBezTo>
                <a:cubicBezTo>
                  <a:pt x="10985474" y="3897168"/>
                  <a:pt x="10981954" y="3897168"/>
                  <a:pt x="10978433" y="3897168"/>
                </a:cubicBezTo>
                <a:cubicBezTo>
                  <a:pt x="10950264" y="3897168"/>
                  <a:pt x="10950264" y="3897168"/>
                  <a:pt x="10950264" y="3897168"/>
                </a:cubicBezTo>
                <a:cubicBezTo>
                  <a:pt x="10946743" y="3897168"/>
                  <a:pt x="10943222" y="3897168"/>
                  <a:pt x="10943222" y="3904203"/>
                </a:cubicBezTo>
                <a:cubicBezTo>
                  <a:pt x="10943222" y="4080086"/>
                  <a:pt x="10943222" y="4080086"/>
                  <a:pt x="10943222" y="4080086"/>
                </a:cubicBezTo>
                <a:cubicBezTo>
                  <a:pt x="10943222" y="4083604"/>
                  <a:pt x="10946743" y="4087121"/>
                  <a:pt x="10950264" y="4087121"/>
                </a:cubicBezTo>
                <a:cubicBezTo>
                  <a:pt x="10978433" y="4087121"/>
                  <a:pt x="10978433" y="4087121"/>
                  <a:pt x="10978433" y="4087121"/>
                </a:cubicBezTo>
                <a:cubicBezTo>
                  <a:pt x="10981954" y="4087121"/>
                  <a:pt x="10985474" y="4083604"/>
                  <a:pt x="10985474" y="4080086"/>
                </a:cubicBezTo>
                <a:cubicBezTo>
                  <a:pt x="10985474" y="3956968"/>
                  <a:pt x="10985474" y="3956968"/>
                  <a:pt x="10985474" y="3956968"/>
                </a:cubicBezTo>
                <a:cubicBezTo>
                  <a:pt x="10992517" y="3953450"/>
                  <a:pt x="11013643" y="3935862"/>
                  <a:pt x="11038289" y="3935862"/>
                </a:cubicBezTo>
                <a:cubicBezTo>
                  <a:pt x="11041811" y="3932344"/>
                  <a:pt x="11045332" y="3932344"/>
                  <a:pt x="11045332" y="3928827"/>
                </a:cubicBezTo>
                <a:cubicBezTo>
                  <a:pt x="11045332" y="3900686"/>
                  <a:pt x="11045332" y="3900686"/>
                  <a:pt x="11045332" y="3900686"/>
                </a:cubicBezTo>
                <a:cubicBezTo>
                  <a:pt x="11045332" y="3900686"/>
                  <a:pt x="11045332" y="3897168"/>
                  <a:pt x="11041811" y="3897168"/>
                </a:cubicBezTo>
                <a:cubicBezTo>
                  <a:pt x="11041811" y="3893650"/>
                  <a:pt x="11038289" y="3893650"/>
                  <a:pt x="11038289" y="3893650"/>
                </a:cubicBezTo>
                <a:close/>
                <a:moveTo>
                  <a:pt x="10831647" y="3889619"/>
                </a:moveTo>
                <a:cubicBezTo>
                  <a:pt x="10810578" y="3889619"/>
                  <a:pt x="10775463" y="3896690"/>
                  <a:pt x="10761417" y="3896690"/>
                </a:cubicBezTo>
                <a:cubicBezTo>
                  <a:pt x="10757905" y="3896690"/>
                  <a:pt x="10754394" y="3900226"/>
                  <a:pt x="10754394" y="3903762"/>
                </a:cubicBezTo>
                <a:cubicBezTo>
                  <a:pt x="10754394" y="3903762"/>
                  <a:pt x="10754394" y="3903762"/>
                  <a:pt x="10754394" y="3928511"/>
                </a:cubicBezTo>
                <a:cubicBezTo>
                  <a:pt x="10754394" y="3932047"/>
                  <a:pt x="10754394" y="3932047"/>
                  <a:pt x="10757905" y="3935583"/>
                </a:cubicBezTo>
                <a:cubicBezTo>
                  <a:pt x="10757905" y="3935583"/>
                  <a:pt x="10761417" y="3935583"/>
                  <a:pt x="10761417" y="3935583"/>
                </a:cubicBezTo>
                <a:cubicBezTo>
                  <a:pt x="10778974" y="3935583"/>
                  <a:pt x="10807067" y="3932047"/>
                  <a:pt x="10828136" y="3932047"/>
                </a:cubicBezTo>
                <a:cubicBezTo>
                  <a:pt x="10842182" y="3932047"/>
                  <a:pt x="10852717" y="3942654"/>
                  <a:pt x="10852717" y="3956797"/>
                </a:cubicBezTo>
                <a:cubicBezTo>
                  <a:pt x="10852717" y="3956797"/>
                  <a:pt x="10852717" y="3956797"/>
                  <a:pt x="10852717" y="3967404"/>
                </a:cubicBezTo>
                <a:cubicBezTo>
                  <a:pt x="10852717" y="3967404"/>
                  <a:pt x="10852717" y="3967404"/>
                  <a:pt x="10803555" y="3970940"/>
                </a:cubicBezTo>
                <a:cubicBezTo>
                  <a:pt x="10761417" y="3974475"/>
                  <a:pt x="10740347" y="3992153"/>
                  <a:pt x="10740347" y="4031045"/>
                </a:cubicBezTo>
                <a:cubicBezTo>
                  <a:pt x="10740347" y="4069937"/>
                  <a:pt x="10761417" y="4091151"/>
                  <a:pt x="10796532" y="4091151"/>
                </a:cubicBezTo>
                <a:cubicBezTo>
                  <a:pt x="10824625" y="4091151"/>
                  <a:pt x="10859740" y="4077008"/>
                  <a:pt x="10859740" y="4077008"/>
                </a:cubicBezTo>
                <a:cubicBezTo>
                  <a:pt x="10866763" y="4084080"/>
                  <a:pt x="10873786" y="4087615"/>
                  <a:pt x="10887833" y="4091151"/>
                </a:cubicBezTo>
                <a:cubicBezTo>
                  <a:pt x="10891344" y="4091151"/>
                  <a:pt x="10891344" y="4091151"/>
                  <a:pt x="10894855" y="4087615"/>
                </a:cubicBezTo>
                <a:cubicBezTo>
                  <a:pt x="10894855" y="4087615"/>
                  <a:pt x="10894855" y="4084080"/>
                  <a:pt x="10894855" y="4084080"/>
                </a:cubicBezTo>
                <a:cubicBezTo>
                  <a:pt x="10894855" y="4084080"/>
                  <a:pt x="10894855" y="4084080"/>
                  <a:pt x="10894855" y="3956797"/>
                </a:cubicBezTo>
                <a:cubicBezTo>
                  <a:pt x="10894855" y="3910833"/>
                  <a:pt x="10873786" y="3889619"/>
                  <a:pt x="10831647" y="3889619"/>
                </a:cubicBezTo>
                <a:close/>
                <a:moveTo>
                  <a:pt x="10495822" y="3889618"/>
                </a:moveTo>
                <a:cubicBezTo>
                  <a:pt x="10448333" y="3889618"/>
                  <a:pt x="10409835" y="3934733"/>
                  <a:pt x="10409835" y="3990385"/>
                </a:cubicBezTo>
                <a:cubicBezTo>
                  <a:pt x="10409835" y="4046037"/>
                  <a:pt x="10448333" y="4091151"/>
                  <a:pt x="10495822" y="4091151"/>
                </a:cubicBezTo>
                <a:cubicBezTo>
                  <a:pt x="10543311" y="4091151"/>
                  <a:pt x="10581809" y="4046037"/>
                  <a:pt x="10581809" y="3990385"/>
                </a:cubicBezTo>
                <a:cubicBezTo>
                  <a:pt x="10581809" y="3934733"/>
                  <a:pt x="10543311" y="3889618"/>
                  <a:pt x="10495822" y="3889618"/>
                </a:cubicBezTo>
                <a:close/>
                <a:moveTo>
                  <a:pt x="10241892" y="3865435"/>
                </a:moveTo>
                <a:cubicBezTo>
                  <a:pt x="10248859" y="3865435"/>
                  <a:pt x="10255825" y="3865435"/>
                  <a:pt x="10273241" y="3865435"/>
                </a:cubicBezTo>
                <a:cubicBezTo>
                  <a:pt x="10273241" y="3865435"/>
                  <a:pt x="10273241" y="3865435"/>
                  <a:pt x="10290657" y="3865435"/>
                </a:cubicBezTo>
                <a:cubicBezTo>
                  <a:pt x="10322007" y="3865435"/>
                  <a:pt x="10335940" y="3886688"/>
                  <a:pt x="10335940" y="3904399"/>
                </a:cubicBezTo>
                <a:cubicBezTo>
                  <a:pt x="10335940" y="3929193"/>
                  <a:pt x="10318523" y="3943361"/>
                  <a:pt x="10287174" y="3943361"/>
                </a:cubicBezTo>
                <a:cubicBezTo>
                  <a:pt x="10266274" y="3943361"/>
                  <a:pt x="10248859" y="3943361"/>
                  <a:pt x="10241892" y="3943361"/>
                </a:cubicBezTo>
                <a:cubicBezTo>
                  <a:pt x="10241892" y="3943361"/>
                  <a:pt x="10241892" y="3943361"/>
                  <a:pt x="10241892" y="3865435"/>
                </a:cubicBezTo>
                <a:close/>
                <a:moveTo>
                  <a:pt x="10659063" y="3852000"/>
                </a:moveTo>
                <a:cubicBezTo>
                  <a:pt x="10659063" y="3852000"/>
                  <a:pt x="10659063" y="3852000"/>
                  <a:pt x="10627410" y="3859034"/>
                </a:cubicBezTo>
                <a:cubicBezTo>
                  <a:pt x="10623893" y="3859034"/>
                  <a:pt x="10623893" y="3862551"/>
                  <a:pt x="10623893" y="3866068"/>
                </a:cubicBezTo>
                <a:cubicBezTo>
                  <a:pt x="10623893" y="3866068"/>
                  <a:pt x="10623893" y="3866068"/>
                  <a:pt x="10623893" y="3897720"/>
                </a:cubicBezTo>
                <a:cubicBezTo>
                  <a:pt x="10623893" y="3897720"/>
                  <a:pt x="10623893" y="3897720"/>
                  <a:pt x="10606308" y="3897720"/>
                </a:cubicBezTo>
                <a:cubicBezTo>
                  <a:pt x="10602792" y="3897720"/>
                  <a:pt x="10599275" y="3897720"/>
                  <a:pt x="10599275" y="3904754"/>
                </a:cubicBezTo>
                <a:cubicBezTo>
                  <a:pt x="10599275" y="3904754"/>
                  <a:pt x="10599275" y="3904754"/>
                  <a:pt x="10599275" y="3929372"/>
                </a:cubicBezTo>
                <a:cubicBezTo>
                  <a:pt x="10599275" y="3932890"/>
                  <a:pt x="10602792" y="3936406"/>
                  <a:pt x="10606308" y="3936406"/>
                </a:cubicBezTo>
                <a:cubicBezTo>
                  <a:pt x="10606308" y="3936406"/>
                  <a:pt x="10606308" y="3936406"/>
                  <a:pt x="10623893" y="3936406"/>
                </a:cubicBezTo>
                <a:cubicBezTo>
                  <a:pt x="10623893" y="3936406"/>
                  <a:pt x="10623893" y="3936406"/>
                  <a:pt x="10623893" y="4020813"/>
                </a:cubicBezTo>
                <a:cubicBezTo>
                  <a:pt x="10623893" y="4073566"/>
                  <a:pt x="10637961" y="4091151"/>
                  <a:pt x="10680164" y="4091151"/>
                </a:cubicBezTo>
                <a:cubicBezTo>
                  <a:pt x="10690715" y="4091151"/>
                  <a:pt x="10701266" y="4087635"/>
                  <a:pt x="10711817" y="4087635"/>
                </a:cubicBezTo>
                <a:cubicBezTo>
                  <a:pt x="10715334" y="4087635"/>
                  <a:pt x="10718851" y="4084118"/>
                  <a:pt x="10718851" y="4080600"/>
                </a:cubicBezTo>
                <a:cubicBezTo>
                  <a:pt x="10718851" y="4080600"/>
                  <a:pt x="10718851" y="4080600"/>
                  <a:pt x="10718851" y="4055982"/>
                </a:cubicBezTo>
                <a:cubicBezTo>
                  <a:pt x="10718851" y="4052465"/>
                  <a:pt x="10715334" y="4048948"/>
                  <a:pt x="10711817" y="4048948"/>
                </a:cubicBezTo>
                <a:cubicBezTo>
                  <a:pt x="10704783" y="4048948"/>
                  <a:pt x="10694232" y="4048948"/>
                  <a:pt x="10687198" y="4048948"/>
                </a:cubicBezTo>
                <a:cubicBezTo>
                  <a:pt x="10666096" y="4048948"/>
                  <a:pt x="10666096" y="4041914"/>
                  <a:pt x="10666096" y="4013779"/>
                </a:cubicBezTo>
                <a:cubicBezTo>
                  <a:pt x="10666096" y="4013779"/>
                  <a:pt x="10666096" y="4013779"/>
                  <a:pt x="10666096" y="3936406"/>
                </a:cubicBezTo>
                <a:cubicBezTo>
                  <a:pt x="10666096" y="3936406"/>
                  <a:pt x="10666096" y="3936406"/>
                  <a:pt x="10711817" y="3936406"/>
                </a:cubicBezTo>
                <a:cubicBezTo>
                  <a:pt x="10715334" y="3936406"/>
                  <a:pt x="10718851" y="3932890"/>
                  <a:pt x="10718851" y="3929372"/>
                </a:cubicBezTo>
                <a:cubicBezTo>
                  <a:pt x="10718851" y="3929372"/>
                  <a:pt x="10718851" y="3929372"/>
                  <a:pt x="10718851" y="3904754"/>
                </a:cubicBezTo>
                <a:cubicBezTo>
                  <a:pt x="10718851" y="3897720"/>
                  <a:pt x="10715334" y="3897720"/>
                  <a:pt x="10711817" y="3897720"/>
                </a:cubicBezTo>
                <a:cubicBezTo>
                  <a:pt x="10711817" y="3897720"/>
                  <a:pt x="10711817" y="3897720"/>
                  <a:pt x="10666096" y="3897720"/>
                </a:cubicBezTo>
                <a:cubicBezTo>
                  <a:pt x="10666096" y="3897720"/>
                  <a:pt x="10666096" y="3897720"/>
                  <a:pt x="10666096" y="3859034"/>
                </a:cubicBezTo>
                <a:cubicBezTo>
                  <a:pt x="10666096" y="3855517"/>
                  <a:pt x="10666096" y="3855517"/>
                  <a:pt x="10662580" y="3852000"/>
                </a:cubicBezTo>
                <a:cubicBezTo>
                  <a:pt x="10662580" y="3852000"/>
                  <a:pt x="10659063" y="3852000"/>
                  <a:pt x="10659063" y="3852000"/>
                </a:cubicBezTo>
                <a:close/>
                <a:moveTo>
                  <a:pt x="10283668" y="3823786"/>
                </a:moveTo>
                <a:cubicBezTo>
                  <a:pt x="10273174" y="3823786"/>
                  <a:pt x="10241689" y="3823786"/>
                  <a:pt x="10203208" y="3827297"/>
                </a:cubicBezTo>
                <a:cubicBezTo>
                  <a:pt x="10199710" y="3827297"/>
                  <a:pt x="10196211" y="3830808"/>
                  <a:pt x="10196211" y="3834319"/>
                </a:cubicBezTo>
                <a:cubicBezTo>
                  <a:pt x="10196211" y="3834319"/>
                  <a:pt x="10196211" y="3834319"/>
                  <a:pt x="10196211" y="4080099"/>
                </a:cubicBezTo>
                <a:cubicBezTo>
                  <a:pt x="10196211" y="4083610"/>
                  <a:pt x="10199710" y="4087121"/>
                  <a:pt x="10203208" y="4087121"/>
                </a:cubicBezTo>
                <a:cubicBezTo>
                  <a:pt x="10203208" y="4087121"/>
                  <a:pt x="10203208" y="4087121"/>
                  <a:pt x="10234693" y="4087121"/>
                </a:cubicBezTo>
                <a:cubicBezTo>
                  <a:pt x="10238191" y="4087121"/>
                  <a:pt x="10241689" y="4083610"/>
                  <a:pt x="10241689" y="4080099"/>
                </a:cubicBezTo>
                <a:cubicBezTo>
                  <a:pt x="10241689" y="4080099"/>
                  <a:pt x="10241689" y="4080099"/>
                  <a:pt x="10241689" y="3981787"/>
                </a:cubicBezTo>
                <a:cubicBezTo>
                  <a:pt x="10252184" y="3985298"/>
                  <a:pt x="10269675" y="3985298"/>
                  <a:pt x="10290665" y="3985298"/>
                </a:cubicBezTo>
                <a:cubicBezTo>
                  <a:pt x="10290665" y="3985298"/>
                  <a:pt x="10290665" y="3985298"/>
                  <a:pt x="10336143" y="4083610"/>
                </a:cubicBezTo>
                <a:cubicBezTo>
                  <a:pt x="10336143" y="4083610"/>
                  <a:pt x="10339641" y="4087121"/>
                  <a:pt x="10343139" y="4087121"/>
                </a:cubicBezTo>
                <a:cubicBezTo>
                  <a:pt x="10343139" y="4087121"/>
                  <a:pt x="10343139" y="4087121"/>
                  <a:pt x="10374624" y="4087121"/>
                </a:cubicBezTo>
                <a:cubicBezTo>
                  <a:pt x="10378122" y="4087121"/>
                  <a:pt x="10381620" y="4083610"/>
                  <a:pt x="10381620" y="4083610"/>
                </a:cubicBezTo>
                <a:cubicBezTo>
                  <a:pt x="10381620" y="4080099"/>
                  <a:pt x="10381620" y="4080099"/>
                  <a:pt x="10381620" y="4076588"/>
                </a:cubicBezTo>
                <a:lnTo>
                  <a:pt x="10336143" y="3971254"/>
                </a:lnTo>
                <a:cubicBezTo>
                  <a:pt x="10367627" y="3957209"/>
                  <a:pt x="10381620" y="3936142"/>
                  <a:pt x="10381620" y="3904542"/>
                </a:cubicBezTo>
                <a:cubicBezTo>
                  <a:pt x="10381620" y="3865919"/>
                  <a:pt x="10364129" y="3823786"/>
                  <a:pt x="10290665" y="3823786"/>
                </a:cubicBezTo>
                <a:cubicBezTo>
                  <a:pt x="10290665" y="3823786"/>
                  <a:pt x="10287167" y="3823786"/>
                  <a:pt x="10283668" y="3823786"/>
                </a:cubicBezTo>
                <a:close/>
                <a:moveTo>
                  <a:pt x="11839186" y="3792864"/>
                </a:moveTo>
                <a:cubicBezTo>
                  <a:pt x="11841365" y="3793305"/>
                  <a:pt x="11843980" y="3795068"/>
                  <a:pt x="11845722" y="3798595"/>
                </a:cubicBezTo>
                <a:cubicBezTo>
                  <a:pt x="11901498" y="3855025"/>
                  <a:pt x="11929385" y="3946722"/>
                  <a:pt x="11908470" y="4038419"/>
                </a:cubicBezTo>
                <a:cubicBezTo>
                  <a:pt x="11908470" y="4041946"/>
                  <a:pt x="11904984" y="4045472"/>
                  <a:pt x="11898012" y="4041946"/>
                </a:cubicBezTo>
                <a:cubicBezTo>
                  <a:pt x="11898012" y="4041946"/>
                  <a:pt x="11898012" y="4041946"/>
                  <a:pt x="11859666" y="4031365"/>
                </a:cubicBezTo>
                <a:cubicBezTo>
                  <a:pt x="11856180" y="4031365"/>
                  <a:pt x="11852694" y="4027838"/>
                  <a:pt x="11852694" y="4020785"/>
                </a:cubicBezTo>
                <a:cubicBezTo>
                  <a:pt x="11866638" y="3946722"/>
                  <a:pt x="11849208" y="3886765"/>
                  <a:pt x="11807377" y="3840917"/>
                </a:cubicBezTo>
                <a:cubicBezTo>
                  <a:pt x="11800405" y="3837391"/>
                  <a:pt x="11800405" y="3830336"/>
                  <a:pt x="11807377" y="3826810"/>
                </a:cubicBezTo>
                <a:cubicBezTo>
                  <a:pt x="11807377" y="3826810"/>
                  <a:pt x="11807377" y="3826810"/>
                  <a:pt x="11835264" y="3795068"/>
                </a:cubicBezTo>
                <a:cubicBezTo>
                  <a:pt x="11835264" y="3793305"/>
                  <a:pt x="11837008" y="3792423"/>
                  <a:pt x="11839186" y="3792864"/>
                </a:cubicBezTo>
                <a:close/>
                <a:moveTo>
                  <a:pt x="11458923" y="3792864"/>
                </a:moveTo>
                <a:cubicBezTo>
                  <a:pt x="11461124" y="3792423"/>
                  <a:pt x="11462885" y="3793305"/>
                  <a:pt x="11462885" y="3795068"/>
                </a:cubicBezTo>
                <a:cubicBezTo>
                  <a:pt x="11462885" y="3795068"/>
                  <a:pt x="11462885" y="3795068"/>
                  <a:pt x="11494585" y="3826810"/>
                </a:cubicBezTo>
                <a:cubicBezTo>
                  <a:pt x="11498108" y="3830336"/>
                  <a:pt x="11498108" y="3837391"/>
                  <a:pt x="11491063" y="3840917"/>
                </a:cubicBezTo>
                <a:cubicBezTo>
                  <a:pt x="11448796" y="3886765"/>
                  <a:pt x="11431184" y="3946722"/>
                  <a:pt x="11445274" y="4020785"/>
                </a:cubicBezTo>
                <a:cubicBezTo>
                  <a:pt x="11445274" y="4027838"/>
                  <a:pt x="11441752" y="4031365"/>
                  <a:pt x="11438229" y="4031365"/>
                </a:cubicBezTo>
                <a:cubicBezTo>
                  <a:pt x="11438229" y="4031365"/>
                  <a:pt x="11438229" y="4031365"/>
                  <a:pt x="11399484" y="4041946"/>
                </a:cubicBezTo>
                <a:cubicBezTo>
                  <a:pt x="11392439" y="4045472"/>
                  <a:pt x="11388917" y="4041946"/>
                  <a:pt x="11388917" y="4038419"/>
                </a:cubicBezTo>
                <a:cubicBezTo>
                  <a:pt x="11367783" y="3946722"/>
                  <a:pt x="11395962" y="3855025"/>
                  <a:pt x="11452318" y="3798595"/>
                </a:cubicBezTo>
                <a:cubicBezTo>
                  <a:pt x="11454079" y="3795068"/>
                  <a:pt x="11456721" y="3793305"/>
                  <a:pt x="11458923" y="3792864"/>
                </a:cubicBezTo>
                <a:close/>
                <a:moveTo>
                  <a:pt x="11677605" y="3787510"/>
                </a:moveTo>
                <a:cubicBezTo>
                  <a:pt x="11681098" y="3787510"/>
                  <a:pt x="11681098" y="3787510"/>
                  <a:pt x="11684592" y="3787510"/>
                </a:cubicBezTo>
                <a:cubicBezTo>
                  <a:pt x="11730003" y="3798106"/>
                  <a:pt x="11761442" y="3815763"/>
                  <a:pt x="11792882" y="3851079"/>
                </a:cubicBezTo>
                <a:cubicBezTo>
                  <a:pt x="11796375" y="3854611"/>
                  <a:pt x="11796375" y="3854611"/>
                  <a:pt x="11796375" y="3858143"/>
                </a:cubicBezTo>
                <a:cubicBezTo>
                  <a:pt x="11796375" y="3861674"/>
                  <a:pt x="11792882" y="3861674"/>
                  <a:pt x="11789388" y="3865206"/>
                </a:cubicBezTo>
                <a:cubicBezTo>
                  <a:pt x="11789388" y="3865206"/>
                  <a:pt x="11789388" y="3865206"/>
                  <a:pt x="11698565" y="3911117"/>
                </a:cubicBezTo>
                <a:cubicBezTo>
                  <a:pt x="11695071" y="3911117"/>
                  <a:pt x="11691578" y="3911117"/>
                  <a:pt x="11688084" y="3911117"/>
                </a:cubicBezTo>
                <a:cubicBezTo>
                  <a:pt x="11684592" y="3907585"/>
                  <a:pt x="11684592" y="3904053"/>
                  <a:pt x="11681098" y="3900522"/>
                </a:cubicBezTo>
                <a:cubicBezTo>
                  <a:pt x="11681098" y="3900522"/>
                  <a:pt x="11681098" y="3900522"/>
                  <a:pt x="11674112" y="3798106"/>
                </a:cubicBezTo>
                <a:cubicBezTo>
                  <a:pt x="11674112" y="3794574"/>
                  <a:pt x="11674112" y="3791042"/>
                  <a:pt x="11677605" y="3787510"/>
                </a:cubicBezTo>
                <a:close/>
                <a:moveTo>
                  <a:pt x="11613922" y="3787510"/>
                </a:moveTo>
                <a:cubicBezTo>
                  <a:pt x="11617414" y="3787510"/>
                  <a:pt x="11617414" y="3787510"/>
                  <a:pt x="11620908" y="3787510"/>
                </a:cubicBezTo>
                <a:cubicBezTo>
                  <a:pt x="11620908" y="3791042"/>
                  <a:pt x="11624401" y="3794574"/>
                  <a:pt x="11624401" y="3798106"/>
                </a:cubicBezTo>
                <a:cubicBezTo>
                  <a:pt x="11624401" y="3798106"/>
                  <a:pt x="11624401" y="3798106"/>
                  <a:pt x="11613922" y="3904053"/>
                </a:cubicBezTo>
                <a:cubicBezTo>
                  <a:pt x="11613922" y="3907585"/>
                  <a:pt x="11613922" y="3911117"/>
                  <a:pt x="11610428" y="3911117"/>
                </a:cubicBezTo>
                <a:cubicBezTo>
                  <a:pt x="11606935" y="3911117"/>
                  <a:pt x="11603442" y="3911117"/>
                  <a:pt x="11599949" y="3911117"/>
                </a:cubicBezTo>
                <a:cubicBezTo>
                  <a:pt x="11599949" y="3911117"/>
                  <a:pt x="11599949" y="3911117"/>
                  <a:pt x="11509124" y="3865206"/>
                </a:cubicBezTo>
                <a:cubicBezTo>
                  <a:pt x="11505632" y="3865206"/>
                  <a:pt x="11502138" y="3861674"/>
                  <a:pt x="11502138" y="3858143"/>
                </a:cubicBezTo>
                <a:cubicBezTo>
                  <a:pt x="11502138" y="3858143"/>
                  <a:pt x="11502138" y="3854611"/>
                  <a:pt x="11505632" y="3851079"/>
                </a:cubicBezTo>
                <a:cubicBezTo>
                  <a:pt x="11537070" y="3819295"/>
                  <a:pt x="11568509" y="3798106"/>
                  <a:pt x="11613922" y="3787510"/>
                </a:cubicBezTo>
                <a:close/>
                <a:moveTo>
                  <a:pt x="11532772" y="3752578"/>
                </a:moveTo>
                <a:cubicBezTo>
                  <a:pt x="11536265" y="3752578"/>
                  <a:pt x="11539758" y="3756273"/>
                  <a:pt x="11539758" y="3759968"/>
                </a:cubicBezTo>
                <a:cubicBezTo>
                  <a:pt x="11539758" y="3763663"/>
                  <a:pt x="11539758" y="3763663"/>
                  <a:pt x="11536265" y="3763663"/>
                </a:cubicBezTo>
                <a:cubicBezTo>
                  <a:pt x="11536265" y="3763663"/>
                  <a:pt x="11536265" y="3763663"/>
                  <a:pt x="11529278" y="3767358"/>
                </a:cubicBezTo>
                <a:cubicBezTo>
                  <a:pt x="11529278" y="3767358"/>
                  <a:pt x="11529278" y="3767358"/>
                  <a:pt x="11525785" y="3759968"/>
                </a:cubicBezTo>
                <a:cubicBezTo>
                  <a:pt x="11525785" y="3759968"/>
                  <a:pt x="11525785" y="3759968"/>
                  <a:pt x="11522292" y="3759968"/>
                </a:cubicBezTo>
                <a:cubicBezTo>
                  <a:pt x="11525785" y="3756273"/>
                  <a:pt x="11529278" y="3756273"/>
                  <a:pt x="11532772" y="3752578"/>
                </a:cubicBezTo>
                <a:close/>
                <a:moveTo>
                  <a:pt x="11529297" y="3745381"/>
                </a:moveTo>
                <a:cubicBezTo>
                  <a:pt x="11525746" y="3748931"/>
                  <a:pt x="11518645" y="3752483"/>
                  <a:pt x="11511543" y="3756033"/>
                </a:cubicBezTo>
                <a:cubicBezTo>
                  <a:pt x="11511543" y="3756033"/>
                  <a:pt x="11511543" y="3756033"/>
                  <a:pt x="11515094" y="3759584"/>
                </a:cubicBezTo>
                <a:lnTo>
                  <a:pt x="11532848" y="3791542"/>
                </a:lnTo>
                <a:cubicBezTo>
                  <a:pt x="11536399" y="3791542"/>
                  <a:pt x="11536399" y="3787990"/>
                  <a:pt x="11539950" y="3787990"/>
                </a:cubicBezTo>
                <a:cubicBezTo>
                  <a:pt x="11539950" y="3787990"/>
                  <a:pt x="11539950" y="3787990"/>
                  <a:pt x="11532848" y="3773787"/>
                </a:cubicBezTo>
                <a:cubicBezTo>
                  <a:pt x="11532848" y="3773787"/>
                  <a:pt x="11532848" y="3773787"/>
                  <a:pt x="11539950" y="3770237"/>
                </a:cubicBezTo>
                <a:cubicBezTo>
                  <a:pt x="11539950" y="3770237"/>
                  <a:pt x="11539950" y="3770237"/>
                  <a:pt x="11554153" y="3780889"/>
                </a:cubicBezTo>
                <a:cubicBezTo>
                  <a:pt x="11557704" y="3777338"/>
                  <a:pt x="11557704" y="3777338"/>
                  <a:pt x="11561255" y="3777338"/>
                </a:cubicBezTo>
                <a:cubicBezTo>
                  <a:pt x="11561255" y="3777338"/>
                  <a:pt x="11561255" y="3777338"/>
                  <a:pt x="11547052" y="3763135"/>
                </a:cubicBezTo>
                <a:cubicBezTo>
                  <a:pt x="11547052" y="3763135"/>
                  <a:pt x="11547052" y="3763135"/>
                  <a:pt x="11547052" y="3759584"/>
                </a:cubicBezTo>
                <a:cubicBezTo>
                  <a:pt x="11550602" y="3752483"/>
                  <a:pt x="11539950" y="3741830"/>
                  <a:pt x="11529297" y="3745381"/>
                </a:cubicBezTo>
                <a:close/>
                <a:moveTo>
                  <a:pt x="11750205" y="3739143"/>
                </a:moveTo>
                <a:cubicBezTo>
                  <a:pt x="11753748" y="3763327"/>
                  <a:pt x="11753748" y="3763327"/>
                  <a:pt x="11753748" y="3763327"/>
                </a:cubicBezTo>
                <a:cubicBezTo>
                  <a:pt x="11746663" y="3780601"/>
                  <a:pt x="11746663" y="3780601"/>
                  <a:pt x="11746663" y="3780601"/>
                </a:cubicBezTo>
                <a:lnTo>
                  <a:pt x="11753748" y="3787510"/>
                </a:lnTo>
                <a:cubicBezTo>
                  <a:pt x="11760832" y="3770236"/>
                  <a:pt x="11760832" y="3770236"/>
                  <a:pt x="11760832" y="3770236"/>
                </a:cubicBezTo>
                <a:cubicBezTo>
                  <a:pt x="11785626" y="3756417"/>
                  <a:pt x="11785626" y="3756417"/>
                  <a:pt x="11785626" y="3756417"/>
                </a:cubicBezTo>
                <a:cubicBezTo>
                  <a:pt x="11785626" y="3756417"/>
                  <a:pt x="11782084" y="3752962"/>
                  <a:pt x="11778543" y="3752962"/>
                </a:cubicBezTo>
                <a:cubicBezTo>
                  <a:pt x="11760832" y="3759872"/>
                  <a:pt x="11760832" y="3759872"/>
                  <a:pt x="11760832" y="3759872"/>
                </a:cubicBezTo>
                <a:cubicBezTo>
                  <a:pt x="11757290" y="3742597"/>
                  <a:pt x="11757290" y="3742597"/>
                  <a:pt x="11757290" y="3742597"/>
                </a:cubicBezTo>
                <a:cubicBezTo>
                  <a:pt x="11753748" y="3739143"/>
                  <a:pt x="11753748" y="3739143"/>
                  <a:pt x="11750205" y="3739143"/>
                </a:cubicBezTo>
                <a:close/>
                <a:moveTo>
                  <a:pt x="11715224" y="3735113"/>
                </a:moveTo>
                <a:cubicBezTo>
                  <a:pt x="11718717" y="3735113"/>
                  <a:pt x="11722211" y="3735113"/>
                  <a:pt x="11725705" y="3738472"/>
                </a:cubicBezTo>
                <a:cubicBezTo>
                  <a:pt x="11725705" y="3738472"/>
                  <a:pt x="11729197" y="3738472"/>
                  <a:pt x="11729197" y="3741831"/>
                </a:cubicBezTo>
                <a:cubicBezTo>
                  <a:pt x="11729197" y="3745189"/>
                  <a:pt x="11725705" y="3748548"/>
                  <a:pt x="11722211" y="3748548"/>
                </a:cubicBezTo>
                <a:cubicBezTo>
                  <a:pt x="11722211" y="3748548"/>
                  <a:pt x="11722211" y="3748548"/>
                  <a:pt x="11711731" y="3745189"/>
                </a:cubicBezTo>
                <a:lnTo>
                  <a:pt x="11711731" y="3741831"/>
                </a:lnTo>
                <a:cubicBezTo>
                  <a:pt x="11711731" y="3741831"/>
                  <a:pt x="11711731" y="3741831"/>
                  <a:pt x="11715224" y="3735113"/>
                </a:cubicBezTo>
                <a:close/>
                <a:moveTo>
                  <a:pt x="11582079" y="3734608"/>
                </a:moveTo>
                <a:cubicBezTo>
                  <a:pt x="11589134" y="3731081"/>
                  <a:pt x="11596187" y="3738136"/>
                  <a:pt x="11596187" y="3745189"/>
                </a:cubicBezTo>
                <a:cubicBezTo>
                  <a:pt x="11596187" y="3752243"/>
                  <a:pt x="11589134" y="3759296"/>
                  <a:pt x="11582079" y="3759296"/>
                </a:cubicBezTo>
                <a:cubicBezTo>
                  <a:pt x="11575026" y="3759296"/>
                  <a:pt x="11567972" y="3755770"/>
                  <a:pt x="11567972" y="3748716"/>
                </a:cubicBezTo>
                <a:cubicBezTo>
                  <a:pt x="11567972" y="3748716"/>
                  <a:pt x="11567972" y="3748716"/>
                  <a:pt x="11567972" y="3745189"/>
                </a:cubicBezTo>
                <a:cubicBezTo>
                  <a:pt x="11567972" y="3738136"/>
                  <a:pt x="11575026" y="3734608"/>
                  <a:pt x="11582079" y="3734608"/>
                </a:cubicBezTo>
                <a:close/>
                <a:moveTo>
                  <a:pt x="11670081" y="3728394"/>
                </a:moveTo>
                <a:cubicBezTo>
                  <a:pt x="11670081" y="3728394"/>
                  <a:pt x="11670081" y="3728394"/>
                  <a:pt x="11673440" y="3738874"/>
                </a:cubicBezTo>
                <a:cubicBezTo>
                  <a:pt x="11673440" y="3738874"/>
                  <a:pt x="11673440" y="3738874"/>
                  <a:pt x="11676799" y="3745861"/>
                </a:cubicBezTo>
                <a:cubicBezTo>
                  <a:pt x="11673440" y="3745861"/>
                  <a:pt x="11666722" y="3745861"/>
                  <a:pt x="11663363" y="3745861"/>
                </a:cubicBezTo>
                <a:lnTo>
                  <a:pt x="11666722" y="3738874"/>
                </a:lnTo>
                <a:cubicBezTo>
                  <a:pt x="11666722" y="3738874"/>
                  <a:pt x="11666722" y="3738874"/>
                  <a:pt x="11670081" y="3728394"/>
                </a:cubicBezTo>
                <a:close/>
                <a:moveTo>
                  <a:pt x="11578609" y="3727878"/>
                </a:moveTo>
                <a:cubicBezTo>
                  <a:pt x="11568195" y="3727878"/>
                  <a:pt x="11561254" y="3734906"/>
                  <a:pt x="11561254" y="3745448"/>
                </a:cubicBezTo>
                <a:cubicBezTo>
                  <a:pt x="11561254" y="3748961"/>
                  <a:pt x="11561254" y="3748961"/>
                  <a:pt x="11561254" y="3748961"/>
                </a:cubicBezTo>
                <a:cubicBezTo>
                  <a:pt x="11561254" y="3759503"/>
                  <a:pt x="11571666" y="3770045"/>
                  <a:pt x="11582079" y="3766531"/>
                </a:cubicBezTo>
                <a:cubicBezTo>
                  <a:pt x="11595963" y="3766531"/>
                  <a:pt x="11602904" y="3759503"/>
                  <a:pt x="11602904" y="3745448"/>
                </a:cubicBezTo>
                <a:cubicBezTo>
                  <a:pt x="11602904" y="3734906"/>
                  <a:pt x="11592492" y="3724364"/>
                  <a:pt x="11578609" y="3727878"/>
                </a:cubicBezTo>
                <a:close/>
                <a:moveTo>
                  <a:pt x="11708922" y="3724364"/>
                </a:moveTo>
                <a:cubicBezTo>
                  <a:pt x="11708922" y="3724364"/>
                  <a:pt x="11708922" y="3724364"/>
                  <a:pt x="11705380" y="3742118"/>
                </a:cubicBezTo>
                <a:cubicBezTo>
                  <a:pt x="11705380" y="3742118"/>
                  <a:pt x="11705380" y="3742118"/>
                  <a:pt x="11698296" y="3763423"/>
                </a:cubicBezTo>
                <a:cubicBezTo>
                  <a:pt x="11701837" y="3766974"/>
                  <a:pt x="11705380" y="3766974"/>
                  <a:pt x="11708922" y="3766974"/>
                </a:cubicBezTo>
                <a:lnTo>
                  <a:pt x="11712464" y="3752771"/>
                </a:lnTo>
                <a:cubicBezTo>
                  <a:pt x="11712464" y="3752771"/>
                  <a:pt x="11712464" y="3752771"/>
                  <a:pt x="11719548" y="3752771"/>
                </a:cubicBezTo>
                <a:cubicBezTo>
                  <a:pt x="11719548" y="3752771"/>
                  <a:pt x="11719548" y="3752771"/>
                  <a:pt x="11723090" y="3770525"/>
                </a:cubicBezTo>
                <a:cubicBezTo>
                  <a:pt x="11726632" y="3774076"/>
                  <a:pt x="11726632" y="3774076"/>
                  <a:pt x="11730175" y="3774076"/>
                </a:cubicBezTo>
                <a:cubicBezTo>
                  <a:pt x="11730175" y="3774076"/>
                  <a:pt x="11730175" y="3774076"/>
                  <a:pt x="11726632" y="3756322"/>
                </a:cubicBezTo>
                <a:cubicBezTo>
                  <a:pt x="11733717" y="3752771"/>
                  <a:pt x="11737259" y="3745669"/>
                  <a:pt x="11737259" y="3742118"/>
                </a:cubicBezTo>
                <a:cubicBezTo>
                  <a:pt x="11737259" y="3735017"/>
                  <a:pt x="11733717" y="3731466"/>
                  <a:pt x="11730175" y="3731466"/>
                </a:cubicBezTo>
                <a:cubicBezTo>
                  <a:pt x="11723090" y="3727915"/>
                  <a:pt x="11716006" y="3724364"/>
                  <a:pt x="11708922" y="3724364"/>
                </a:cubicBezTo>
                <a:close/>
                <a:moveTo>
                  <a:pt x="11666295" y="3717646"/>
                </a:moveTo>
                <a:cubicBezTo>
                  <a:pt x="11666295" y="3717646"/>
                  <a:pt x="11666295" y="3717646"/>
                  <a:pt x="11659211" y="3738730"/>
                </a:cubicBezTo>
                <a:cubicBezTo>
                  <a:pt x="11659211" y="3738730"/>
                  <a:pt x="11659211" y="3738730"/>
                  <a:pt x="11648585" y="3759813"/>
                </a:cubicBezTo>
                <a:cubicBezTo>
                  <a:pt x="11652127" y="3759813"/>
                  <a:pt x="11652127" y="3759813"/>
                  <a:pt x="11655669" y="3759813"/>
                </a:cubicBezTo>
                <a:lnTo>
                  <a:pt x="11659211" y="3752785"/>
                </a:lnTo>
                <a:cubicBezTo>
                  <a:pt x="11666295" y="3752785"/>
                  <a:pt x="11669838" y="3752785"/>
                  <a:pt x="11676922" y="3752785"/>
                </a:cubicBezTo>
                <a:cubicBezTo>
                  <a:pt x="11676922" y="3752785"/>
                  <a:pt x="11676922" y="3752785"/>
                  <a:pt x="11680464" y="3759813"/>
                </a:cubicBezTo>
                <a:cubicBezTo>
                  <a:pt x="11684006" y="3759813"/>
                  <a:pt x="11684006" y="3763327"/>
                  <a:pt x="11687548" y="3763327"/>
                </a:cubicBezTo>
                <a:cubicBezTo>
                  <a:pt x="11687548" y="3763327"/>
                  <a:pt x="11687548" y="3763327"/>
                  <a:pt x="11680464" y="3738730"/>
                </a:cubicBezTo>
                <a:cubicBezTo>
                  <a:pt x="11680464" y="3738730"/>
                  <a:pt x="11680464" y="3738730"/>
                  <a:pt x="11676922" y="3717646"/>
                </a:cubicBezTo>
                <a:cubicBezTo>
                  <a:pt x="11676922" y="3717646"/>
                  <a:pt x="11676922" y="3717646"/>
                  <a:pt x="11666295" y="3717646"/>
                </a:cubicBezTo>
                <a:close/>
                <a:moveTo>
                  <a:pt x="11645898" y="3717646"/>
                </a:moveTo>
                <a:cubicBezTo>
                  <a:pt x="11628187" y="3717646"/>
                  <a:pt x="11621103" y="3717646"/>
                  <a:pt x="11606934" y="3721117"/>
                </a:cubicBezTo>
                <a:cubicBezTo>
                  <a:pt x="11606934" y="3728058"/>
                  <a:pt x="11606934" y="3728058"/>
                  <a:pt x="11606934" y="3728058"/>
                </a:cubicBezTo>
                <a:lnTo>
                  <a:pt x="11621103" y="3724588"/>
                </a:lnTo>
                <a:cubicBezTo>
                  <a:pt x="11624645" y="3759296"/>
                  <a:pt x="11624645" y="3759296"/>
                  <a:pt x="11624645" y="3759296"/>
                </a:cubicBezTo>
                <a:cubicBezTo>
                  <a:pt x="11635271" y="3759296"/>
                  <a:pt x="11635271" y="3759296"/>
                  <a:pt x="11635271" y="3759296"/>
                </a:cubicBezTo>
                <a:cubicBezTo>
                  <a:pt x="11631729" y="3724588"/>
                  <a:pt x="11631729" y="3724588"/>
                  <a:pt x="11631729" y="3724588"/>
                </a:cubicBezTo>
                <a:cubicBezTo>
                  <a:pt x="11645898" y="3724588"/>
                  <a:pt x="11645898" y="3724588"/>
                  <a:pt x="11645898" y="3724588"/>
                </a:cubicBezTo>
                <a:cubicBezTo>
                  <a:pt x="11645898" y="3717646"/>
                  <a:pt x="11645898" y="3717646"/>
                  <a:pt x="11645898" y="3717646"/>
                </a:cubicBezTo>
                <a:close/>
                <a:moveTo>
                  <a:pt x="11196257" y="3717645"/>
                </a:moveTo>
                <a:cubicBezTo>
                  <a:pt x="11214171" y="3717645"/>
                  <a:pt x="11221336" y="3735112"/>
                  <a:pt x="11221336" y="3752577"/>
                </a:cubicBezTo>
                <a:lnTo>
                  <a:pt x="11167595" y="3752577"/>
                </a:lnTo>
                <a:cubicBezTo>
                  <a:pt x="11167595" y="3735112"/>
                  <a:pt x="11178343" y="3717645"/>
                  <a:pt x="11196257" y="3717645"/>
                </a:cubicBezTo>
                <a:close/>
                <a:moveTo>
                  <a:pt x="11648585" y="3710929"/>
                </a:moveTo>
                <a:cubicBezTo>
                  <a:pt x="11711759" y="3710929"/>
                  <a:pt x="11767914" y="3731888"/>
                  <a:pt x="11813539" y="3766820"/>
                </a:cubicBezTo>
                <a:cubicBezTo>
                  <a:pt x="11820558" y="3773807"/>
                  <a:pt x="11820558" y="3777300"/>
                  <a:pt x="11817049" y="3780793"/>
                </a:cubicBezTo>
                <a:cubicBezTo>
                  <a:pt x="11817049" y="3780793"/>
                  <a:pt x="11817049" y="3780793"/>
                  <a:pt x="11788972" y="3812233"/>
                </a:cubicBezTo>
                <a:cubicBezTo>
                  <a:pt x="11785462" y="3815725"/>
                  <a:pt x="11781952" y="3815725"/>
                  <a:pt x="11774933" y="3812233"/>
                </a:cubicBezTo>
                <a:cubicBezTo>
                  <a:pt x="11739837" y="3784287"/>
                  <a:pt x="11694210" y="3766820"/>
                  <a:pt x="11648585" y="3766820"/>
                </a:cubicBezTo>
                <a:cubicBezTo>
                  <a:pt x="11599450" y="3766820"/>
                  <a:pt x="11557334" y="3784287"/>
                  <a:pt x="11522236" y="3812233"/>
                </a:cubicBezTo>
                <a:cubicBezTo>
                  <a:pt x="11515217" y="3815725"/>
                  <a:pt x="11511708" y="3815725"/>
                  <a:pt x="11508198" y="3812233"/>
                </a:cubicBezTo>
                <a:cubicBezTo>
                  <a:pt x="11508198" y="3812233"/>
                  <a:pt x="11508198" y="3812233"/>
                  <a:pt x="11480121" y="3780793"/>
                </a:cubicBezTo>
                <a:cubicBezTo>
                  <a:pt x="11476611" y="3777300"/>
                  <a:pt x="11476611" y="3773807"/>
                  <a:pt x="11483630" y="3766820"/>
                </a:cubicBezTo>
                <a:cubicBezTo>
                  <a:pt x="11529256" y="3731888"/>
                  <a:pt x="11585411" y="3710929"/>
                  <a:pt x="11648585" y="3710929"/>
                </a:cubicBezTo>
                <a:close/>
                <a:moveTo>
                  <a:pt x="11196481" y="3710928"/>
                </a:moveTo>
                <a:cubicBezTo>
                  <a:pt x="11172113" y="3710928"/>
                  <a:pt x="11158189" y="3728442"/>
                  <a:pt x="11158189" y="3759968"/>
                </a:cubicBezTo>
                <a:cubicBezTo>
                  <a:pt x="11158189" y="3787990"/>
                  <a:pt x="11168632" y="3809007"/>
                  <a:pt x="11199962" y="3809007"/>
                </a:cubicBezTo>
                <a:cubicBezTo>
                  <a:pt x="11206924" y="3809007"/>
                  <a:pt x="11220848" y="3805504"/>
                  <a:pt x="11227810" y="3802001"/>
                </a:cubicBezTo>
                <a:lnTo>
                  <a:pt x="11227810" y="3791493"/>
                </a:lnTo>
                <a:cubicBezTo>
                  <a:pt x="11220848" y="3794996"/>
                  <a:pt x="11210404" y="3798498"/>
                  <a:pt x="11199962" y="3798498"/>
                </a:cubicBezTo>
                <a:cubicBezTo>
                  <a:pt x="11179076" y="3798498"/>
                  <a:pt x="11168632" y="3780984"/>
                  <a:pt x="11168632" y="3763471"/>
                </a:cubicBezTo>
                <a:cubicBezTo>
                  <a:pt x="11168632" y="3763471"/>
                  <a:pt x="11168632" y="3763471"/>
                  <a:pt x="11234772" y="3763471"/>
                </a:cubicBezTo>
                <a:cubicBezTo>
                  <a:pt x="11234772" y="3763471"/>
                  <a:pt x="11234772" y="3763471"/>
                  <a:pt x="11234772" y="3756465"/>
                </a:cubicBezTo>
                <a:cubicBezTo>
                  <a:pt x="11234772" y="3731945"/>
                  <a:pt x="11224329" y="3710928"/>
                  <a:pt x="11196481" y="3710928"/>
                </a:cubicBezTo>
                <a:close/>
                <a:moveTo>
                  <a:pt x="10947253" y="3674652"/>
                </a:moveTo>
                <a:lnTo>
                  <a:pt x="10947253" y="3685400"/>
                </a:lnTo>
                <a:lnTo>
                  <a:pt x="10986216" y="3685400"/>
                </a:lnTo>
                <a:lnTo>
                  <a:pt x="10986216" y="3804976"/>
                </a:lnTo>
                <a:lnTo>
                  <a:pt x="10999652" y="3804976"/>
                </a:lnTo>
                <a:lnTo>
                  <a:pt x="10999652" y="3685400"/>
                </a:lnTo>
                <a:lnTo>
                  <a:pt x="11038614" y="3685400"/>
                </a:lnTo>
                <a:lnTo>
                  <a:pt x="11038614" y="3674652"/>
                </a:lnTo>
                <a:close/>
                <a:moveTo>
                  <a:pt x="11060111" y="3663903"/>
                </a:moveTo>
                <a:lnTo>
                  <a:pt x="11060111" y="3804976"/>
                </a:lnTo>
                <a:cubicBezTo>
                  <a:pt x="11060111" y="3804976"/>
                  <a:pt x="11060111" y="3804976"/>
                  <a:pt x="11070476" y="3804976"/>
                </a:cubicBezTo>
                <a:cubicBezTo>
                  <a:pt x="11070476" y="3804976"/>
                  <a:pt x="11070476" y="3804976"/>
                  <a:pt x="11070476" y="3755600"/>
                </a:cubicBezTo>
                <a:cubicBezTo>
                  <a:pt x="11070476" y="3737966"/>
                  <a:pt x="11077385" y="3716806"/>
                  <a:pt x="11098115" y="3716806"/>
                </a:cubicBezTo>
                <a:cubicBezTo>
                  <a:pt x="11118844" y="3716806"/>
                  <a:pt x="11118844" y="3730913"/>
                  <a:pt x="11118844" y="3748547"/>
                </a:cubicBezTo>
                <a:cubicBezTo>
                  <a:pt x="11118844" y="3748547"/>
                  <a:pt x="11118844" y="3748547"/>
                  <a:pt x="11118844" y="3804976"/>
                </a:cubicBezTo>
                <a:cubicBezTo>
                  <a:pt x="11118844" y="3804976"/>
                  <a:pt x="11118844" y="3804976"/>
                  <a:pt x="11132662" y="3804976"/>
                </a:cubicBezTo>
                <a:cubicBezTo>
                  <a:pt x="11132662" y="3804976"/>
                  <a:pt x="11132662" y="3804976"/>
                  <a:pt x="11132662" y="3748547"/>
                </a:cubicBezTo>
                <a:cubicBezTo>
                  <a:pt x="11132662" y="3723859"/>
                  <a:pt x="11125753" y="3709752"/>
                  <a:pt x="11101569" y="3709752"/>
                </a:cubicBezTo>
                <a:cubicBezTo>
                  <a:pt x="11087750" y="3709752"/>
                  <a:pt x="11077385" y="3716806"/>
                  <a:pt x="11070476" y="3727386"/>
                </a:cubicBezTo>
                <a:cubicBezTo>
                  <a:pt x="11070476" y="3727386"/>
                  <a:pt x="11070476" y="3727386"/>
                  <a:pt x="11070476" y="3663903"/>
                </a:cubicBezTo>
                <a:cubicBezTo>
                  <a:pt x="11070476" y="3663903"/>
                  <a:pt x="11070476" y="3663903"/>
                  <a:pt x="11060111" y="3663903"/>
                </a:cubicBezTo>
                <a:close/>
                <a:moveTo>
                  <a:pt x="11638739" y="3639720"/>
                </a:moveTo>
                <a:cubicBezTo>
                  <a:pt x="11628222" y="3657341"/>
                  <a:pt x="11624716" y="3674962"/>
                  <a:pt x="11624716" y="3692583"/>
                </a:cubicBezTo>
                <a:cubicBezTo>
                  <a:pt x="11621210" y="3692583"/>
                  <a:pt x="11603681" y="3696107"/>
                  <a:pt x="11600176" y="3696107"/>
                </a:cubicBezTo>
                <a:cubicBezTo>
                  <a:pt x="11596669" y="3678486"/>
                  <a:pt x="11586152" y="3660865"/>
                  <a:pt x="11575635" y="3650293"/>
                </a:cubicBezTo>
                <a:cubicBezTo>
                  <a:pt x="11575635" y="3650293"/>
                  <a:pt x="11575635" y="3650293"/>
                  <a:pt x="11572129" y="3650293"/>
                </a:cubicBezTo>
                <a:cubicBezTo>
                  <a:pt x="11565117" y="3650293"/>
                  <a:pt x="11558106" y="3653817"/>
                  <a:pt x="11551094" y="3653817"/>
                </a:cubicBezTo>
                <a:cubicBezTo>
                  <a:pt x="11551094" y="3653817"/>
                  <a:pt x="11551094" y="3653817"/>
                  <a:pt x="11551094" y="3657341"/>
                </a:cubicBezTo>
                <a:cubicBezTo>
                  <a:pt x="11547588" y="3664390"/>
                  <a:pt x="11547588" y="3671438"/>
                  <a:pt x="11547588" y="3682010"/>
                </a:cubicBezTo>
                <a:cubicBezTo>
                  <a:pt x="11547588" y="3692583"/>
                  <a:pt x="11547588" y="3699631"/>
                  <a:pt x="11551094" y="3710204"/>
                </a:cubicBezTo>
                <a:cubicBezTo>
                  <a:pt x="11547588" y="3710204"/>
                  <a:pt x="11530059" y="3717252"/>
                  <a:pt x="11530059" y="3717252"/>
                </a:cubicBezTo>
                <a:cubicBezTo>
                  <a:pt x="11519542" y="3703155"/>
                  <a:pt x="11505518" y="3689059"/>
                  <a:pt x="11491495" y="3682010"/>
                </a:cubicBezTo>
                <a:cubicBezTo>
                  <a:pt x="11484484" y="3682010"/>
                  <a:pt x="11477472" y="3689059"/>
                  <a:pt x="11470460" y="3692583"/>
                </a:cubicBezTo>
                <a:cubicBezTo>
                  <a:pt x="11470460" y="3710204"/>
                  <a:pt x="11473966" y="3727825"/>
                  <a:pt x="11484484" y="3745445"/>
                </a:cubicBezTo>
                <a:cubicBezTo>
                  <a:pt x="11480978" y="3745445"/>
                  <a:pt x="11470460" y="3756018"/>
                  <a:pt x="11466954" y="3756018"/>
                </a:cubicBezTo>
                <a:cubicBezTo>
                  <a:pt x="11456437" y="3745445"/>
                  <a:pt x="11438908" y="3734873"/>
                  <a:pt x="11421379" y="3731349"/>
                </a:cubicBezTo>
                <a:cubicBezTo>
                  <a:pt x="11414367" y="3734873"/>
                  <a:pt x="11407356" y="3741921"/>
                  <a:pt x="11403850" y="3745445"/>
                </a:cubicBezTo>
                <a:cubicBezTo>
                  <a:pt x="11403850" y="3745445"/>
                  <a:pt x="11403850" y="3745445"/>
                  <a:pt x="11403850" y="3748969"/>
                </a:cubicBezTo>
                <a:cubicBezTo>
                  <a:pt x="11407356" y="3763067"/>
                  <a:pt x="11417873" y="3780687"/>
                  <a:pt x="11431896" y="3794784"/>
                </a:cubicBezTo>
                <a:cubicBezTo>
                  <a:pt x="11428390" y="3794784"/>
                  <a:pt x="11417873" y="3812405"/>
                  <a:pt x="11417873" y="3812405"/>
                </a:cubicBezTo>
                <a:cubicBezTo>
                  <a:pt x="11400344" y="3805356"/>
                  <a:pt x="11382815" y="3798308"/>
                  <a:pt x="11365286" y="3798308"/>
                </a:cubicBezTo>
                <a:cubicBezTo>
                  <a:pt x="11361780" y="3805356"/>
                  <a:pt x="11354768" y="3812405"/>
                  <a:pt x="11354768" y="3819453"/>
                </a:cubicBezTo>
                <a:cubicBezTo>
                  <a:pt x="11361780" y="3833550"/>
                  <a:pt x="11375803" y="3847646"/>
                  <a:pt x="11389827" y="3858220"/>
                </a:cubicBezTo>
                <a:cubicBezTo>
                  <a:pt x="11389827" y="3861744"/>
                  <a:pt x="11382815" y="3875840"/>
                  <a:pt x="11382815" y="3879364"/>
                </a:cubicBezTo>
                <a:cubicBezTo>
                  <a:pt x="11365286" y="3872316"/>
                  <a:pt x="11344251" y="3872316"/>
                  <a:pt x="11330228" y="3879364"/>
                </a:cubicBezTo>
                <a:cubicBezTo>
                  <a:pt x="11326722" y="3886413"/>
                  <a:pt x="11323216" y="3893461"/>
                  <a:pt x="11323216" y="3900509"/>
                </a:cubicBezTo>
                <a:cubicBezTo>
                  <a:pt x="11333733" y="3914606"/>
                  <a:pt x="11351262" y="3921654"/>
                  <a:pt x="11368791" y="3928703"/>
                </a:cubicBezTo>
                <a:cubicBezTo>
                  <a:pt x="11368791" y="3932227"/>
                  <a:pt x="11365286" y="3946323"/>
                  <a:pt x="11365286" y="3949847"/>
                </a:cubicBezTo>
                <a:cubicBezTo>
                  <a:pt x="11347757" y="3949847"/>
                  <a:pt x="11330228" y="3956896"/>
                  <a:pt x="11316205" y="3963945"/>
                </a:cubicBezTo>
                <a:cubicBezTo>
                  <a:pt x="11316205" y="3963945"/>
                  <a:pt x="11316205" y="3963945"/>
                  <a:pt x="11312698" y="3963945"/>
                </a:cubicBezTo>
                <a:cubicBezTo>
                  <a:pt x="11312698" y="3967469"/>
                  <a:pt x="11312698" y="3970993"/>
                  <a:pt x="11312698" y="3978041"/>
                </a:cubicBezTo>
                <a:cubicBezTo>
                  <a:pt x="11312698" y="3981565"/>
                  <a:pt x="11312698" y="3985089"/>
                  <a:pt x="11312698" y="3988614"/>
                </a:cubicBezTo>
                <a:cubicBezTo>
                  <a:pt x="11312698" y="3988614"/>
                  <a:pt x="11312698" y="3988614"/>
                  <a:pt x="11316205" y="3988614"/>
                </a:cubicBezTo>
                <a:cubicBezTo>
                  <a:pt x="11330228" y="3999187"/>
                  <a:pt x="11347757" y="4002711"/>
                  <a:pt x="11365286" y="4002711"/>
                </a:cubicBezTo>
                <a:cubicBezTo>
                  <a:pt x="11365286" y="4006235"/>
                  <a:pt x="11368791" y="4023856"/>
                  <a:pt x="11368791" y="4023856"/>
                </a:cubicBezTo>
                <a:cubicBezTo>
                  <a:pt x="11351262" y="4030904"/>
                  <a:pt x="11333733" y="4041476"/>
                  <a:pt x="11323216" y="4052049"/>
                </a:cubicBezTo>
                <a:cubicBezTo>
                  <a:pt x="11323216" y="4052049"/>
                  <a:pt x="11323216" y="4052049"/>
                  <a:pt x="11323216" y="4055573"/>
                </a:cubicBezTo>
                <a:cubicBezTo>
                  <a:pt x="11323216" y="4059098"/>
                  <a:pt x="11326722" y="4069670"/>
                  <a:pt x="11330228" y="4076718"/>
                </a:cubicBezTo>
                <a:cubicBezTo>
                  <a:pt x="11347757" y="4080242"/>
                  <a:pt x="11365286" y="4080242"/>
                  <a:pt x="11382815" y="4076718"/>
                </a:cubicBezTo>
                <a:cubicBezTo>
                  <a:pt x="11382815" y="4076718"/>
                  <a:pt x="11389827" y="4094339"/>
                  <a:pt x="11393332" y="4097864"/>
                </a:cubicBezTo>
                <a:cubicBezTo>
                  <a:pt x="11375803" y="4104912"/>
                  <a:pt x="11361780" y="4119008"/>
                  <a:pt x="11354768" y="4133105"/>
                </a:cubicBezTo>
                <a:cubicBezTo>
                  <a:pt x="11354768" y="4133105"/>
                  <a:pt x="11354768" y="4133105"/>
                  <a:pt x="11354768" y="4136629"/>
                </a:cubicBezTo>
                <a:cubicBezTo>
                  <a:pt x="11358274" y="4140153"/>
                  <a:pt x="11361780" y="4150726"/>
                  <a:pt x="11365286" y="4154250"/>
                </a:cubicBezTo>
                <a:cubicBezTo>
                  <a:pt x="11382815" y="4154250"/>
                  <a:pt x="11400344" y="4150726"/>
                  <a:pt x="11417873" y="4140153"/>
                </a:cubicBezTo>
                <a:cubicBezTo>
                  <a:pt x="11417873" y="4143678"/>
                  <a:pt x="11428390" y="4157774"/>
                  <a:pt x="11431896" y="4161299"/>
                </a:cubicBezTo>
                <a:cubicBezTo>
                  <a:pt x="11417873" y="4171871"/>
                  <a:pt x="11410861" y="4189491"/>
                  <a:pt x="11403850" y="4207113"/>
                </a:cubicBezTo>
                <a:cubicBezTo>
                  <a:pt x="11410861" y="4210637"/>
                  <a:pt x="11414367" y="4217685"/>
                  <a:pt x="11421379" y="4221209"/>
                </a:cubicBezTo>
                <a:cubicBezTo>
                  <a:pt x="11438908" y="4217685"/>
                  <a:pt x="11456437" y="4210637"/>
                  <a:pt x="11466954" y="4196541"/>
                </a:cubicBezTo>
                <a:cubicBezTo>
                  <a:pt x="11470460" y="4196541"/>
                  <a:pt x="11484484" y="4210637"/>
                  <a:pt x="11484484" y="4210637"/>
                </a:cubicBezTo>
                <a:cubicBezTo>
                  <a:pt x="11477472" y="4224733"/>
                  <a:pt x="11473966" y="4245879"/>
                  <a:pt x="11473966" y="4259975"/>
                </a:cubicBezTo>
                <a:cubicBezTo>
                  <a:pt x="11473966" y="4259975"/>
                  <a:pt x="11473966" y="4263500"/>
                  <a:pt x="11473966" y="4263500"/>
                </a:cubicBezTo>
                <a:cubicBezTo>
                  <a:pt x="11477472" y="4267024"/>
                  <a:pt x="11484484" y="4270548"/>
                  <a:pt x="11491495" y="4274072"/>
                </a:cubicBezTo>
                <a:cubicBezTo>
                  <a:pt x="11491495" y="4274072"/>
                  <a:pt x="11491495" y="4274072"/>
                  <a:pt x="11495001" y="4274072"/>
                </a:cubicBezTo>
                <a:cubicBezTo>
                  <a:pt x="11509024" y="4267024"/>
                  <a:pt x="11523047" y="4252927"/>
                  <a:pt x="11530059" y="4235306"/>
                </a:cubicBezTo>
                <a:cubicBezTo>
                  <a:pt x="11533564" y="4238830"/>
                  <a:pt x="11547588" y="4242355"/>
                  <a:pt x="11551094" y="4245879"/>
                </a:cubicBezTo>
                <a:cubicBezTo>
                  <a:pt x="11547588" y="4252927"/>
                  <a:pt x="11547588" y="4263500"/>
                  <a:pt x="11547588" y="4270548"/>
                </a:cubicBezTo>
                <a:cubicBezTo>
                  <a:pt x="11547588" y="4281120"/>
                  <a:pt x="11547588" y="4288169"/>
                  <a:pt x="11551094" y="4298742"/>
                </a:cubicBezTo>
                <a:cubicBezTo>
                  <a:pt x="11558106" y="4302266"/>
                  <a:pt x="11565117" y="4302266"/>
                  <a:pt x="11572129" y="4305790"/>
                </a:cubicBezTo>
                <a:cubicBezTo>
                  <a:pt x="11572129" y="4305790"/>
                  <a:pt x="11572129" y="4305790"/>
                  <a:pt x="11575635" y="4305790"/>
                </a:cubicBezTo>
                <a:cubicBezTo>
                  <a:pt x="11586152" y="4291693"/>
                  <a:pt x="11596669" y="4274072"/>
                  <a:pt x="11600176" y="4259975"/>
                </a:cubicBezTo>
                <a:cubicBezTo>
                  <a:pt x="11603681" y="4259975"/>
                  <a:pt x="11621210" y="4259975"/>
                  <a:pt x="11624716" y="4259975"/>
                </a:cubicBezTo>
                <a:cubicBezTo>
                  <a:pt x="11624716" y="4281120"/>
                  <a:pt x="11628222" y="4298742"/>
                  <a:pt x="11638739" y="4312838"/>
                </a:cubicBezTo>
                <a:cubicBezTo>
                  <a:pt x="11645751" y="4312838"/>
                  <a:pt x="11656268" y="4312838"/>
                  <a:pt x="11659774" y="4312838"/>
                </a:cubicBezTo>
                <a:cubicBezTo>
                  <a:pt x="11659774" y="4312838"/>
                  <a:pt x="11659774" y="4312838"/>
                  <a:pt x="11663280" y="4312838"/>
                </a:cubicBezTo>
                <a:cubicBezTo>
                  <a:pt x="11670291" y="4298742"/>
                  <a:pt x="11677303" y="4281120"/>
                  <a:pt x="11677303" y="4259975"/>
                </a:cubicBezTo>
                <a:cubicBezTo>
                  <a:pt x="11677303" y="4259975"/>
                  <a:pt x="11694832" y="4259975"/>
                  <a:pt x="11698339" y="4259975"/>
                </a:cubicBezTo>
                <a:cubicBezTo>
                  <a:pt x="11701844" y="4274072"/>
                  <a:pt x="11712361" y="4291693"/>
                  <a:pt x="11722879" y="4305790"/>
                </a:cubicBezTo>
                <a:cubicBezTo>
                  <a:pt x="11722879" y="4305790"/>
                  <a:pt x="11722879" y="4305790"/>
                  <a:pt x="11726385" y="4305790"/>
                </a:cubicBezTo>
                <a:cubicBezTo>
                  <a:pt x="11733396" y="4302266"/>
                  <a:pt x="11740408" y="4302266"/>
                  <a:pt x="11747420" y="4298742"/>
                </a:cubicBezTo>
                <a:cubicBezTo>
                  <a:pt x="11750925" y="4288169"/>
                  <a:pt x="11750925" y="4281120"/>
                  <a:pt x="11750925" y="4270548"/>
                </a:cubicBezTo>
                <a:cubicBezTo>
                  <a:pt x="11750925" y="4263500"/>
                  <a:pt x="11750925" y="4252927"/>
                  <a:pt x="11747420" y="4245879"/>
                </a:cubicBezTo>
                <a:cubicBezTo>
                  <a:pt x="11750925" y="4242355"/>
                  <a:pt x="11764949" y="4235306"/>
                  <a:pt x="11768454" y="4235306"/>
                </a:cubicBezTo>
                <a:cubicBezTo>
                  <a:pt x="11778972" y="4252927"/>
                  <a:pt x="11789490" y="4263500"/>
                  <a:pt x="11807019" y="4274072"/>
                </a:cubicBezTo>
                <a:cubicBezTo>
                  <a:pt x="11814030" y="4270548"/>
                  <a:pt x="11821042" y="4267024"/>
                  <a:pt x="11824547" y="4263500"/>
                </a:cubicBezTo>
                <a:cubicBezTo>
                  <a:pt x="11824547" y="4263500"/>
                  <a:pt x="11824547" y="4263500"/>
                  <a:pt x="11828054" y="4263500"/>
                </a:cubicBezTo>
                <a:cubicBezTo>
                  <a:pt x="11828054" y="4263500"/>
                  <a:pt x="11828054" y="4259975"/>
                  <a:pt x="11828054" y="4259975"/>
                </a:cubicBezTo>
                <a:cubicBezTo>
                  <a:pt x="11828054" y="4242355"/>
                  <a:pt x="11821042" y="4224733"/>
                  <a:pt x="11814030" y="4210637"/>
                </a:cubicBezTo>
                <a:cubicBezTo>
                  <a:pt x="11814030" y="4207113"/>
                  <a:pt x="11828054" y="4196541"/>
                  <a:pt x="11831559" y="4196541"/>
                </a:cubicBezTo>
                <a:cubicBezTo>
                  <a:pt x="11842076" y="4207113"/>
                  <a:pt x="11859606" y="4217685"/>
                  <a:pt x="11877135" y="4221209"/>
                </a:cubicBezTo>
                <a:cubicBezTo>
                  <a:pt x="11884146" y="4217685"/>
                  <a:pt x="11891158" y="4210637"/>
                  <a:pt x="11894664" y="4207113"/>
                </a:cubicBezTo>
                <a:cubicBezTo>
                  <a:pt x="11894664" y="4207113"/>
                  <a:pt x="11894664" y="4207113"/>
                  <a:pt x="11894664" y="4203589"/>
                </a:cubicBezTo>
                <a:cubicBezTo>
                  <a:pt x="11891158" y="4189491"/>
                  <a:pt x="11880641" y="4171871"/>
                  <a:pt x="11866617" y="4157774"/>
                </a:cubicBezTo>
                <a:cubicBezTo>
                  <a:pt x="11870123" y="4157774"/>
                  <a:pt x="11880641" y="4143678"/>
                  <a:pt x="11880641" y="4140153"/>
                </a:cubicBezTo>
                <a:cubicBezTo>
                  <a:pt x="11898170" y="4150726"/>
                  <a:pt x="11915699" y="4154250"/>
                  <a:pt x="11933228" y="4154250"/>
                </a:cubicBezTo>
                <a:cubicBezTo>
                  <a:pt x="11936734" y="4147202"/>
                  <a:pt x="11940239" y="4140153"/>
                  <a:pt x="11943746" y="4136629"/>
                </a:cubicBezTo>
                <a:cubicBezTo>
                  <a:pt x="11943746" y="4136629"/>
                  <a:pt x="11943746" y="4136629"/>
                  <a:pt x="11943746" y="4133105"/>
                </a:cubicBezTo>
                <a:cubicBezTo>
                  <a:pt x="11936734" y="4119008"/>
                  <a:pt x="11922710" y="4104912"/>
                  <a:pt x="11908688" y="4094339"/>
                </a:cubicBezTo>
                <a:cubicBezTo>
                  <a:pt x="11908688" y="4094339"/>
                  <a:pt x="11915699" y="4076718"/>
                  <a:pt x="11915699" y="4076718"/>
                </a:cubicBezTo>
                <a:cubicBezTo>
                  <a:pt x="11933228" y="4080242"/>
                  <a:pt x="11950757" y="4080242"/>
                  <a:pt x="11968286" y="4076718"/>
                </a:cubicBezTo>
                <a:cubicBezTo>
                  <a:pt x="11968286" y="4076718"/>
                  <a:pt x="11968286" y="4076718"/>
                  <a:pt x="11968286" y="4073194"/>
                </a:cubicBezTo>
                <a:cubicBezTo>
                  <a:pt x="11971792" y="4069670"/>
                  <a:pt x="11975298" y="4059098"/>
                  <a:pt x="11975298" y="4052049"/>
                </a:cubicBezTo>
                <a:cubicBezTo>
                  <a:pt x="11961275" y="4037952"/>
                  <a:pt x="11947251" y="4030904"/>
                  <a:pt x="11929722" y="4023856"/>
                </a:cubicBezTo>
                <a:cubicBezTo>
                  <a:pt x="11929722" y="4023856"/>
                  <a:pt x="11929722" y="4006235"/>
                  <a:pt x="11933228" y="4002711"/>
                </a:cubicBezTo>
                <a:cubicBezTo>
                  <a:pt x="11950757" y="4002711"/>
                  <a:pt x="11968286" y="3999187"/>
                  <a:pt x="11982310" y="3988614"/>
                </a:cubicBezTo>
                <a:cubicBezTo>
                  <a:pt x="11985815" y="3985089"/>
                  <a:pt x="11985815" y="3981565"/>
                  <a:pt x="11985815" y="3978041"/>
                </a:cubicBezTo>
                <a:cubicBezTo>
                  <a:pt x="11985815" y="3974517"/>
                  <a:pt x="11985815" y="3970993"/>
                  <a:pt x="11982310" y="3967469"/>
                </a:cubicBezTo>
                <a:cubicBezTo>
                  <a:pt x="11982310" y="3967469"/>
                  <a:pt x="11982310" y="3967469"/>
                  <a:pt x="11982310" y="3963945"/>
                </a:cubicBezTo>
                <a:cubicBezTo>
                  <a:pt x="11968286" y="3956896"/>
                  <a:pt x="11950757" y="3949847"/>
                  <a:pt x="11933228" y="3949847"/>
                </a:cubicBezTo>
                <a:cubicBezTo>
                  <a:pt x="11933228" y="3949847"/>
                  <a:pt x="11929722" y="3932227"/>
                  <a:pt x="11929722" y="3928703"/>
                </a:cubicBezTo>
                <a:cubicBezTo>
                  <a:pt x="11947251" y="3925179"/>
                  <a:pt x="11964780" y="3914606"/>
                  <a:pt x="11975298" y="3904034"/>
                </a:cubicBezTo>
                <a:cubicBezTo>
                  <a:pt x="11975298" y="3904034"/>
                  <a:pt x="11975298" y="3904034"/>
                  <a:pt x="11975298" y="3900509"/>
                </a:cubicBezTo>
                <a:cubicBezTo>
                  <a:pt x="11975298" y="3893461"/>
                  <a:pt x="11971792" y="3886413"/>
                  <a:pt x="11968286" y="3879364"/>
                </a:cubicBezTo>
                <a:cubicBezTo>
                  <a:pt x="11950757" y="3875840"/>
                  <a:pt x="11933228" y="3875840"/>
                  <a:pt x="11915699" y="3879364"/>
                </a:cubicBezTo>
                <a:cubicBezTo>
                  <a:pt x="11915699" y="3875840"/>
                  <a:pt x="11908688" y="3861744"/>
                  <a:pt x="11908688" y="3858220"/>
                </a:cubicBezTo>
                <a:cubicBezTo>
                  <a:pt x="11922710" y="3847646"/>
                  <a:pt x="11936734" y="3837074"/>
                  <a:pt x="11943746" y="3819453"/>
                </a:cubicBezTo>
                <a:cubicBezTo>
                  <a:pt x="11943746" y="3812405"/>
                  <a:pt x="11936734" y="3805356"/>
                  <a:pt x="11933228" y="3801832"/>
                </a:cubicBezTo>
                <a:cubicBezTo>
                  <a:pt x="11933228" y="3801832"/>
                  <a:pt x="11933228" y="3801832"/>
                  <a:pt x="11933228" y="3798308"/>
                </a:cubicBezTo>
                <a:cubicBezTo>
                  <a:pt x="11915699" y="3798308"/>
                  <a:pt x="11898170" y="3805356"/>
                  <a:pt x="11880641" y="3812405"/>
                </a:cubicBezTo>
                <a:cubicBezTo>
                  <a:pt x="11880641" y="3812405"/>
                  <a:pt x="11870123" y="3798308"/>
                  <a:pt x="11866617" y="3794784"/>
                </a:cubicBezTo>
                <a:cubicBezTo>
                  <a:pt x="11880641" y="3780687"/>
                  <a:pt x="11891158" y="3766591"/>
                  <a:pt x="11894664" y="3748969"/>
                </a:cubicBezTo>
                <a:cubicBezTo>
                  <a:pt x="11891158" y="3741921"/>
                  <a:pt x="11884146" y="3734873"/>
                  <a:pt x="11877135" y="3731349"/>
                </a:cubicBezTo>
                <a:cubicBezTo>
                  <a:pt x="11859606" y="3734873"/>
                  <a:pt x="11845583" y="3745445"/>
                  <a:pt x="11831559" y="3759543"/>
                </a:cubicBezTo>
                <a:cubicBezTo>
                  <a:pt x="11828054" y="3756018"/>
                  <a:pt x="11814030" y="3745445"/>
                  <a:pt x="11814030" y="3745445"/>
                </a:cubicBezTo>
                <a:cubicBezTo>
                  <a:pt x="11821042" y="3727825"/>
                  <a:pt x="11828054" y="3710204"/>
                  <a:pt x="11828054" y="3692583"/>
                </a:cubicBezTo>
                <a:cubicBezTo>
                  <a:pt x="11821042" y="3689059"/>
                  <a:pt x="11814030" y="3682010"/>
                  <a:pt x="11807019" y="3682010"/>
                </a:cubicBezTo>
                <a:cubicBezTo>
                  <a:pt x="11792995" y="3689059"/>
                  <a:pt x="11778972" y="3703155"/>
                  <a:pt x="11768454" y="3717252"/>
                </a:cubicBezTo>
                <a:cubicBezTo>
                  <a:pt x="11764949" y="3717252"/>
                  <a:pt x="11750925" y="3710204"/>
                  <a:pt x="11747420" y="3710204"/>
                </a:cubicBezTo>
                <a:cubicBezTo>
                  <a:pt x="11750925" y="3699631"/>
                  <a:pt x="11750925" y="3692583"/>
                  <a:pt x="11750925" y="3682010"/>
                </a:cubicBezTo>
                <a:cubicBezTo>
                  <a:pt x="11750925" y="3671438"/>
                  <a:pt x="11750925" y="3664390"/>
                  <a:pt x="11747420" y="3657341"/>
                </a:cubicBezTo>
                <a:cubicBezTo>
                  <a:pt x="11747420" y="3657341"/>
                  <a:pt x="11747420" y="3657341"/>
                  <a:pt x="11747420" y="3653817"/>
                </a:cubicBezTo>
                <a:cubicBezTo>
                  <a:pt x="11740408" y="3653817"/>
                  <a:pt x="11733396" y="3650293"/>
                  <a:pt x="11726385" y="3650293"/>
                </a:cubicBezTo>
                <a:cubicBezTo>
                  <a:pt x="11726385" y="3650293"/>
                  <a:pt x="11726385" y="3650293"/>
                  <a:pt x="11722879" y="3650293"/>
                </a:cubicBezTo>
                <a:cubicBezTo>
                  <a:pt x="11712361" y="3660865"/>
                  <a:pt x="11701844" y="3678486"/>
                  <a:pt x="11698339" y="3696107"/>
                </a:cubicBezTo>
                <a:cubicBezTo>
                  <a:pt x="11694832" y="3696107"/>
                  <a:pt x="11677303" y="3692583"/>
                  <a:pt x="11673798" y="3692583"/>
                </a:cubicBezTo>
                <a:cubicBezTo>
                  <a:pt x="11673798" y="3674962"/>
                  <a:pt x="11670291" y="3657341"/>
                  <a:pt x="11659774" y="3639720"/>
                </a:cubicBezTo>
                <a:cubicBezTo>
                  <a:pt x="11652763" y="3639720"/>
                  <a:pt x="11645751" y="3639720"/>
                  <a:pt x="11638739" y="363972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E1962D-A3FF-4961-B681-98DBE7AF6994}"/>
              </a:ext>
            </a:extLst>
          </p:cNvPr>
          <p:cNvSpPr/>
          <p:nvPr userDrawn="1"/>
        </p:nvSpPr>
        <p:spPr>
          <a:xfrm>
            <a:off x="0" y="2403339"/>
            <a:ext cx="12192000" cy="4454665"/>
          </a:xfrm>
          <a:custGeom>
            <a:avLst/>
            <a:gdLst>
              <a:gd name="connsiteX0" fmla="*/ 11946675 w 12192000"/>
              <a:gd name="connsiteY0" fmla="*/ 4274241 h 4454665"/>
              <a:gd name="connsiteX1" fmla="*/ 11952788 w 12192000"/>
              <a:gd name="connsiteY1" fmla="*/ 4274241 h 4454665"/>
              <a:gd name="connsiteX2" fmla="*/ 11958183 w 12192000"/>
              <a:gd name="connsiteY2" fmla="*/ 4274816 h 4454665"/>
              <a:gd name="connsiteX3" fmla="*/ 11960461 w 12192000"/>
              <a:gd name="connsiteY3" fmla="*/ 4276559 h 4454665"/>
              <a:gd name="connsiteX4" fmla="*/ 11961281 w 12192000"/>
              <a:gd name="connsiteY4" fmla="*/ 4279206 h 4454665"/>
              <a:gd name="connsiteX5" fmla="*/ 11959578 w 12192000"/>
              <a:gd name="connsiteY5" fmla="*/ 4282898 h 4454665"/>
              <a:gd name="connsiteX6" fmla="*/ 11953198 w 12192000"/>
              <a:gd name="connsiteY6" fmla="*/ 4284293 h 4454665"/>
              <a:gd name="connsiteX7" fmla="*/ 11946675 w 12192000"/>
              <a:gd name="connsiteY7" fmla="*/ 4284293 h 4454665"/>
              <a:gd name="connsiteX8" fmla="*/ 11941300 w 12192000"/>
              <a:gd name="connsiteY8" fmla="*/ 4269729 h 4454665"/>
              <a:gd name="connsiteX9" fmla="*/ 11941300 w 12192000"/>
              <a:gd name="connsiteY9" fmla="*/ 4303043 h 4454665"/>
              <a:gd name="connsiteX10" fmla="*/ 11946675 w 12192000"/>
              <a:gd name="connsiteY10" fmla="*/ 4303043 h 4454665"/>
              <a:gd name="connsiteX11" fmla="*/ 11946675 w 12192000"/>
              <a:gd name="connsiteY11" fmla="*/ 4288889 h 4454665"/>
              <a:gd name="connsiteX12" fmla="*/ 11949834 w 12192000"/>
              <a:gd name="connsiteY12" fmla="*/ 4288889 h 4454665"/>
              <a:gd name="connsiteX13" fmla="*/ 11954142 w 12192000"/>
              <a:gd name="connsiteY13" fmla="*/ 4290037 h 4454665"/>
              <a:gd name="connsiteX14" fmla="*/ 11959762 w 12192000"/>
              <a:gd name="connsiteY14" fmla="*/ 4297791 h 4454665"/>
              <a:gd name="connsiteX15" fmla="*/ 11962717 w 12192000"/>
              <a:gd name="connsiteY15" fmla="*/ 4303043 h 4454665"/>
              <a:gd name="connsiteX16" fmla="*/ 11969281 w 12192000"/>
              <a:gd name="connsiteY16" fmla="*/ 4303043 h 4454665"/>
              <a:gd name="connsiteX17" fmla="*/ 11965220 w 12192000"/>
              <a:gd name="connsiteY17" fmla="*/ 4296519 h 4454665"/>
              <a:gd name="connsiteX18" fmla="*/ 11960296 w 12192000"/>
              <a:gd name="connsiteY18" fmla="*/ 4289914 h 4454665"/>
              <a:gd name="connsiteX19" fmla="*/ 11957466 w 12192000"/>
              <a:gd name="connsiteY19" fmla="*/ 4288150 h 4454665"/>
              <a:gd name="connsiteX20" fmla="*/ 11964378 w 12192000"/>
              <a:gd name="connsiteY20" fmla="*/ 4285114 h 4454665"/>
              <a:gd name="connsiteX21" fmla="*/ 11966983 w 12192000"/>
              <a:gd name="connsiteY21" fmla="*/ 4278755 h 4454665"/>
              <a:gd name="connsiteX22" fmla="*/ 11965424 w 12192000"/>
              <a:gd name="connsiteY22" fmla="*/ 4273872 h 4454665"/>
              <a:gd name="connsiteX23" fmla="*/ 11961239 w 12192000"/>
              <a:gd name="connsiteY23" fmla="*/ 4270652 h 4454665"/>
              <a:gd name="connsiteX24" fmla="*/ 11952747 w 12192000"/>
              <a:gd name="connsiteY24" fmla="*/ 4269729 h 4454665"/>
              <a:gd name="connsiteX25" fmla="*/ 10902089 w 12192000"/>
              <a:gd name="connsiteY25" fmla="*/ 4267158 h 4454665"/>
              <a:gd name="connsiteX26" fmla="*/ 10905603 w 12192000"/>
              <a:gd name="connsiteY26" fmla="*/ 4267158 h 4454665"/>
              <a:gd name="connsiteX27" fmla="*/ 10905603 w 12192000"/>
              <a:gd name="connsiteY27" fmla="*/ 4270699 h 4454665"/>
              <a:gd name="connsiteX28" fmla="*/ 10877492 w 12192000"/>
              <a:gd name="connsiteY28" fmla="*/ 4306121 h 4454665"/>
              <a:gd name="connsiteX29" fmla="*/ 10859922 w 12192000"/>
              <a:gd name="connsiteY29" fmla="*/ 4288411 h 4454665"/>
              <a:gd name="connsiteX30" fmla="*/ 10902089 w 12192000"/>
              <a:gd name="connsiteY30" fmla="*/ 4267158 h 4454665"/>
              <a:gd name="connsiteX31" fmla="*/ 11954881 w 12192000"/>
              <a:gd name="connsiteY31" fmla="*/ 4260087 h 4454665"/>
              <a:gd name="connsiteX32" fmla="*/ 11967558 w 12192000"/>
              <a:gd name="connsiteY32" fmla="*/ 4263431 h 4454665"/>
              <a:gd name="connsiteX33" fmla="*/ 11977220 w 12192000"/>
              <a:gd name="connsiteY33" fmla="*/ 4272990 h 4454665"/>
              <a:gd name="connsiteX34" fmla="*/ 11980687 w 12192000"/>
              <a:gd name="connsiteY34" fmla="*/ 4285934 h 4454665"/>
              <a:gd name="connsiteX35" fmla="*/ 11977282 w 12192000"/>
              <a:gd name="connsiteY35" fmla="*/ 4298755 h 4454665"/>
              <a:gd name="connsiteX36" fmla="*/ 11967722 w 12192000"/>
              <a:gd name="connsiteY36" fmla="*/ 4308315 h 4454665"/>
              <a:gd name="connsiteX37" fmla="*/ 11954881 w 12192000"/>
              <a:gd name="connsiteY37" fmla="*/ 4311741 h 4454665"/>
              <a:gd name="connsiteX38" fmla="*/ 11942039 w 12192000"/>
              <a:gd name="connsiteY38" fmla="*/ 4308315 h 4454665"/>
              <a:gd name="connsiteX39" fmla="*/ 11932459 w 12192000"/>
              <a:gd name="connsiteY39" fmla="*/ 4298755 h 4454665"/>
              <a:gd name="connsiteX40" fmla="*/ 11929033 w 12192000"/>
              <a:gd name="connsiteY40" fmla="*/ 4285934 h 4454665"/>
              <a:gd name="connsiteX41" fmla="*/ 11932521 w 12192000"/>
              <a:gd name="connsiteY41" fmla="*/ 4272990 h 4454665"/>
              <a:gd name="connsiteX42" fmla="*/ 11942183 w 12192000"/>
              <a:gd name="connsiteY42" fmla="*/ 4263431 h 4454665"/>
              <a:gd name="connsiteX43" fmla="*/ 11954881 w 12192000"/>
              <a:gd name="connsiteY43" fmla="*/ 4260087 h 4454665"/>
              <a:gd name="connsiteX44" fmla="*/ 11954881 w 12192000"/>
              <a:gd name="connsiteY44" fmla="*/ 4254959 h 4454665"/>
              <a:gd name="connsiteX45" fmla="*/ 11939660 w 12192000"/>
              <a:gd name="connsiteY45" fmla="*/ 4258959 h 4454665"/>
              <a:gd name="connsiteX46" fmla="*/ 11928069 w 12192000"/>
              <a:gd name="connsiteY46" fmla="*/ 4270406 h 4454665"/>
              <a:gd name="connsiteX47" fmla="*/ 11923904 w 12192000"/>
              <a:gd name="connsiteY47" fmla="*/ 4285934 h 4454665"/>
              <a:gd name="connsiteX48" fmla="*/ 11928007 w 12192000"/>
              <a:gd name="connsiteY48" fmla="*/ 4301320 h 4454665"/>
              <a:gd name="connsiteX49" fmla="*/ 11939474 w 12192000"/>
              <a:gd name="connsiteY49" fmla="*/ 4312787 h 4454665"/>
              <a:gd name="connsiteX50" fmla="*/ 11954881 w 12192000"/>
              <a:gd name="connsiteY50" fmla="*/ 4316869 h 4454665"/>
              <a:gd name="connsiteX51" fmla="*/ 11970287 w 12192000"/>
              <a:gd name="connsiteY51" fmla="*/ 4312787 h 4454665"/>
              <a:gd name="connsiteX52" fmla="*/ 11981733 w 12192000"/>
              <a:gd name="connsiteY52" fmla="*/ 4301320 h 4454665"/>
              <a:gd name="connsiteX53" fmla="*/ 11985815 w 12192000"/>
              <a:gd name="connsiteY53" fmla="*/ 4285934 h 4454665"/>
              <a:gd name="connsiteX54" fmla="*/ 11981671 w 12192000"/>
              <a:gd name="connsiteY54" fmla="*/ 4270406 h 4454665"/>
              <a:gd name="connsiteX55" fmla="*/ 11970101 w 12192000"/>
              <a:gd name="connsiteY55" fmla="*/ 4258959 h 4454665"/>
              <a:gd name="connsiteX56" fmla="*/ 11954881 w 12192000"/>
              <a:gd name="connsiteY56" fmla="*/ 4254959 h 4454665"/>
              <a:gd name="connsiteX57" fmla="*/ 11091685 w 12192000"/>
              <a:gd name="connsiteY57" fmla="*/ 4225507 h 4454665"/>
              <a:gd name="connsiteX58" fmla="*/ 11123259 w 12192000"/>
              <a:gd name="connsiteY58" fmla="*/ 4265814 h 4454665"/>
              <a:gd name="connsiteX59" fmla="*/ 11091685 w 12192000"/>
              <a:gd name="connsiteY59" fmla="*/ 4306120 h 4454665"/>
              <a:gd name="connsiteX60" fmla="*/ 11060111 w 12192000"/>
              <a:gd name="connsiteY60" fmla="*/ 4265814 h 4454665"/>
              <a:gd name="connsiteX61" fmla="*/ 11091685 w 12192000"/>
              <a:gd name="connsiteY61" fmla="*/ 4225507 h 4454665"/>
              <a:gd name="connsiteX62" fmla="*/ 10781998 w 12192000"/>
              <a:gd name="connsiteY62" fmla="*/ 4225507 h 4454665"/>
              <a:gd name="connsiteX63" fmla="*/ 10810212 w 12192000"/>
              <a:gd name="connsiteY63" fmla="*/ 4265814 h 4454665"/>
              <a:gd name="connsiteX64" fmla="*/ 10781998 w 12192000"/>
              <a:gd name="connsiteY64" fmla="*/ 4306120 h 4454665"/>
              <a:gd name="connsiteX65" fmla="*/ 10753783 w 12192000"/>
              <a:gd name="connsiteY65" fmla="*/ 4265814 h 4454665"/>
              <a:gd name="connsiteX66" fmla="*/ 10781998 w 12192000"/>
              <a:gd name="connsiteY66" fmla="*/ 4225507 h 4454665"/>
              <a:gd name="connsiteX67" fmla="*/ 10469622 w 12192000"/>
              <a:gd name="connsiteY67" fmla="*/ 4225507 h 4454665"/>
              <a:gd name="connsiteX68" fmla="*/ 10501196 w 12192000"/>
              <a:gd name="connsiteY68" fmla="*/ 4265814 h 4454665"/>
              <a:gd name="connsiteX69" fmla="*/ 10469622 w 12192000"/>
              <a:gd name="connsiteY69" fmla="*/ 4306120 h 4454665"/>
              <a:gd name="connsiteX70" fmla="*/ 10438048 w 12192000"/>
              <a:gd name="connsiteY70" fmla="*/ 4265814 h 4454665"/>
              <a:gd name="connsiteX71" fmla="*/ 10469622 w 12192000"/>
              <a:gd name="connsiteY71" fmla="*/ 4225507 h 4454665"/>
              <a:gd name="connsiteX72" fmla="*/ 11014562 w 12192000"/>
              <a:gd name="connsiteY72" fmla="*/ 4220260 h 4454665"/>
              <a:gd name="connsiteX73" fmla="*/ 11014562 w 12192000"/>
              <a:gd name="connsiteY73" fmla="*/ 4316220 h 4454665"/>
              <a:gd name="connsiteX74" fmla="*/ 11026851 w 12192000"/>
              <a:gd name="connsiteY74" fmla="*/ 4316220 h 4454665"/>
              <a:gd name="connsiteX75" fmla="*/ 11026851 w 12192000"/>
              <a:gd name="connsiteY75" fmla="*/ 4220260 h 4454665"/>
              <a:gd name="connsiteX76" fmla="*/ 11158189 w 12192000"/>
              <a:gd name="connsiteY76" fmla="*/ 4218790 h 4454665"/>
              <a:gd name="connsiteX77" fmla="*/ 11158189 w 12192000"/>
              <a:gd name="connsiteY77" fmla="*/ 4243173 h 4454665"/>
              <a:gd name="connsiteX78" fmla="*/ 11158189 w 12192000"/>
              <a:gd name="connsiteY78" fmla="*/ 4312838 h 4454665"/>
              <a:gd name="connsiteX79" fmla="*/ 11172009 w 12192000"/>
              <a:gd name="connsiteY79" fmla="*/ 4312838 h 4454665"/>
              <a:gd name="connsiteX80" fmla="*/ 11172009 w 12192000"/>
              <a:gd name="connsiteY80" fmla="*/ 4260589 h 4454665"/>
              <a:gd name="connsiteX81" fmla="*/ 11199648 w 12192000"/>
              <a:gd name="connsiteY81" fmla="*/ 4225756 h 4454665"/>
              <a:gd name="connsiteX82" fmla="*/ 11220377 w 12192000"/>
              <a:gd name="connsiteY82" fmla="*/ 4257106 h 4454665"/>
              <a:gd name="connsiteX83" fmla="*/ 11220377 w 12192000"/>
              <a:gd name="connsiteY83" fmla="*/ 4312838 h 4454665"/>
              <a:gd name="connsiteX84" fmla="*/ 11230741 w 12192000"/>
              <a:gd name="connsiteY84" fmla="*/ 4312838 h 4454665"/>
              <a:gd name="connsiteX85" fmla="*/ 11230741 w 12192000"/>
              <a:gd name="connsiteY85" fmla="*/ 4253622 h 4454665"/>
              <a:gd name="connsiteX86" fmla="*/ 11199648 w 12192000"/>
              <a:gd name="connsiteY86" fmla="*/ 4218790 h 4454665"/>
              <a:gd name="connsiteX87" fmla="*/ 11168554 w 12192000"/>
              <a:gd name="connsiteY87" fmla="*/ 4236206 h 4454665"/>
              <a:gd name="connsiteX88" fmla="*/ 11168554 w 12192000"/>
              <a:gd name="connsiteY88" fmla="*/ 4218790 h 4454665"/>
              <a:gd name="connsiteX89" fmla="*/ 11158189 w 12192000"/>
              <a:gd name="connsiteY89" fmla="*/ 4218790 h 4454665"/>
              <a:gd name="connsiteX90" fmla="*/ 11088997 w 12192000"/>
              <a:gd name="connsiteY90" fmla="*/ 4218790 h 4454665"/>
              <a:gd name="connsiteX91" fmla="*/ 11045332 w 12192000"/>
              <a:gd name="connsiteY91" fmla="*/ 4267830 h 4454665"/>
              <a:gd name="connsiteX92" fmla="*/ 11088997 w 12192000"/>
              <a:gd name="connsiteY92" fmla="*/ 4316869 h 4454665"/>
              <a:gd name="connsiteX93" fmla="*/ 11132662 w 12192000"/>
              <a:gd name="connsiteY93" fmla="*/ 4267830 h 4454665"/>
              <a:gd name="connsiteX94" fmla="*/ 11088997 w 12192000"/>
              <a:gd name="connsiteY94" fmla="*/ 4218790 h 4454665"/>
              <a:gd name="connsiteX95" fmla="*/ 10883851 w 12192000"/>
              <a:gd name="connsiteY95" fmla="*/ 4218790 h 4454665"/>
              <a:gd name="connsiteX96" fmla="*/ 10855700 w 12192000"/>
              <a:gd name="connsiteY96" fmla="*/ 4222293 h 4454665"/>
              <a:gd name="connsiteX97" fmla="*/ 10855700 w 12192000"/>
              <a:gd name="connsiteY97" fmla="*/ 4236304 h 4454665"/>
              <a:gd name="connsiteX98" fmla="*/ 10883851 w 12192000"/>
              <a:gd name="connsiteY98" fmla="*/ 4225796 h 4454665"/>
              <a:gd name="connsiteX99" fmla="*/ 10904964 w 12192000"/>
              <a:gd name="connsiteY99" fmla="*/ 4250316 h 4454665"/>
              <a:gd name="connsiteX100" fmla="*/ 10904964 w 12192000"/>
              <a:gd name="connsiteY100" fmla="*/ 4257321 h 4454665"/>
              <a:gd name="connsiteX101" fmla="*/ 10845144 w 12192000"/>
              <a:gd name="connsiteY101" fmla="*/ 4288846 h 4454665"/>
              <a:gd name="connsiteX102" fmla="*/ 10876813 w 12192000"/>
              <a:gd name="connsiteY102" fmla="*/ 4316869 h 4454665"/>
              <a:gd name="connsiteX103" fmla="*/ 10904964 w 12192000"/>
              <a:gd name="connsiteY103" fmla="*/ 4299355 h 4454665"/>
              <a:gd name="connsiteX104" fmla="*/ 10908483 w 12192000"/>
              <a:gd name="connsiteY104" fmla="*/ 4299355 h 4454665"/>
              <a:gd name="connsiteX105" fmla="*/ 10908483 w 12192000"/>
              <a:gd name="connsiteY105" fmla="*/ 4313366 h 4454665"/>
              <a:gd name="connsiteX106" fmla="*/ 10919039 w 12192000"/>
              <a:gd name="connsiteY106" fmla="*/ 4313366 h 4454665"/>
              <a:gd name="connsiteX107" fmla="*/ 10919039 w 12192000"/>
              <a:gd name="connsiteY107" fmla="*/ 4295852 h 4454665"/>
              <a:gd name="connsiteX108" fmla="*/ 10919039 w 12192000"/>
              <a:gd name="connsiteY108" fmla="*/ 4253819 h 4454665"/>
              <a:gd name="connsiteX109" fmla="*/ 10883851 w 12192000"/>
              <a:gd name="connsiteY109" fmla="*/ 4218790 h 4454665"/>
              <a:gd name="connsiteX110" fmla="*/ 10642268 w 12192000"/>
              <a:gd name="connsiteY110" fmla="*/ 4218790 h 4454665"/>
              <a:gd name="connsiteX111" fmla="*/ 10642268 w 12192000"/>
              <a:gd name="connsiteY111" fmla="*/ 4243173 h 4454665"/>
              <a:gd name="connsiteX112" fmla="*/ 10642268 w 12192000"/>
              <a:gd name="connsiteY112" fmla="*/ 4312838 h 4454665"/>
              <a:gd name="connsiteX113" fmla="*/ 10656343 w 12192000"/>
              <a:gd name="connsiteY113" fmla="*/ 4312838 h 4454665"/>
              <a:gd name="connsiteX114" fmla="*/ 10656343 w 12192000"/>
              <a:gd name="connsiteY114" fmla="*/ 4260589 h 4454665"/>
              <a:gd name="connsiteX115" fmla="*/ 10684494 w 12192000"/>
              <a:gd name="connsiteY115" fmla="*/ 4225756 h 4454665"/>
              <a:gd name="connsiteX116" fmla="*/ 10705607 w 12192000"/>
              <a:gd name="connsiteY116" fmla="*/ 4257106 h 4454665"/>
              <a:gd name="connsiteX117" fmla="*/ 10705607 w 12192000"/>
              <a:gd name="connsiteY117" fmla="*/ 4312838 h 4454665"/>
              <a:gd name="connsiteX118" fmla="*/ 10716163 w 12192000"/>
              <a:gd name="connsiteY118" fmla="*/ 4312838 h 4454665"/>
              <a:gd name="connsiteX119" fmla="*/ 10716163 w 12192000"/>
              <a:gd name="connsiteY119" fmla="*/ 4253622 h 4454665"/>
              <a:gd name="connsiteX120" fmla="*/ 10684494 w 12192000"/>
              <a:gd name="connsiteY120" fmla="*/ 4218790 h 4454665"/>
              <a:gd name="connsiteX121" fmla="*/ 10652824 w 12192000"/>
              <a:gd name="connsiteY121" fmla="*/ 4236206 h 4454665"/>
              <a:gd name="connsiteX122" fmla="*/ 10652824 w 12192000"/>
              <a:gd name="connsiteY122" fmla="*/ 4218790 h 4454665"/>
              <a:gd name="connsiteX123" fmla="*/ 10642268 w 12192000"/>
              <a:gd name="connsiteY123" fmla="*/ 4218790 h 4454665"/>
              <a:gd name="connsiteX124" fmla="*/ 10540159 w 12192000"/>
              <a:gd name="connsiteY124" fmla="*/ 4218790 h 4454665"/>
              <a:gd name="connsiteX125" fmla="*/ 10540159 w 12192000"/>
              <a:gd name="connsiteY125" fmla="*/ 4281840 h 4454665"/>
              <a:gd name="connsiteX126" fmla="*/ 10571828 w 12192000"/>
              <a:gd name="connsiteY126" fmla="*/ 4316869 h 4454665"/>
              <a:gd name="connsiteX127" fmla="*/ 10603498 w 12192000"/>
              <a:gd name="connsiteY127" fmla="*/ 4299355 h 4454665"/>
              <a:gd name="connsiteX128" fmla="*/ 10603498 w 12192000"/>
              <a:gd name="connsiteY128" fmla="*/ 4313366 h 4454665"/>
              <a:gd name="connsiteX129" fmla="*/ 10614054 w 12192000"/>
              <a:gd name="connsiteY129" fmla="*/ 4313366 h 4454665"/>
              <a:gd name="connsiteX130" fmla="*/ 10614054 w 12192000"/>
              <a:gd name="connsiteY130" fmla="*/ 4292349 h 4454665"/>
              <a:gd name="connsiteX131" fmla="*/ 10614054 w 12192000"/>
              <a:gd name="connsiteY131" fmla="*/ 4218790 h 4454665"/>
              <a:gd name="connsiteX132" fmla="*/ 10599979 w 12192000"/>
              <a:gd name="connsiteY132" fmla="*/ 4218790 h 4454665"/>
              <a:gd name="connsiteX133" fmla="*/ 10599979 w 12192000"/>
              <a:gd name="connsiteY133" fmla="*/ 4271332 h 4454665"/>
              <a:gd name="connsiteX134" fmla="*/ 10571828 w 12192000"/>
              <a:gd name="connsiteY134" fmla="*/ 4306360 h 4454665"/>
              <a:gd name="connsiteX135" fmla="*/ 10550715 w 12192000"/>
              <a:gd name="connsiteY135" fmla="*/ 4278338 h 4454665"/>
              <a:gd name="connsiteX136" fmla="*/ 10550715 w 12192000"/>
              <a:gd name="connsiteY136" fmla="*/ 4218790 h 4454665"/>
              <a:gd name="connsiteX137" fmla="*/ 10540159 w 12192000"/>
              <a:gd name="connsiteY137" fmla="*/ 4218790 h 4454665"/>
              <a:gd name="connsiteX138" fmla="*/ 10471637 w 12192000"/>
              <a:gd name="connsiteY138" fmla="*/ 4218790 h 4454665"/>
              <a:gd name="connsiteX139" fmla="*/ 10427300 w 12192000"/>
              <a:gd name="connsiteY139" fmla="*/ 4267830 h 4454665"/>
              <a:gd name="connsiteX140" fmla="*/ 10471637 w 12192000"/>
              <a:gd name="connsiteY140" fmla="*/ 4316869 h 4454665"/>
              <a:gd name="connsiteX141" fmla="*/ 10515975 w 12192000"/>
              <a:gd name="connsiteY141" fmla="*/ 4267830 h 4454665"/>
              <a:gd name="connsiteX142" fmla="*/ 10471637 w 12192000"/>
              <a:gd name="connsiteY142" fmla="*/ 4218790 h 4454665"/>
              <a:gd name="connsiteX143" fmla="*/ 11655303 w 12192000"/>
              <a:gd name="connsiteY143" fmla="*/ 4204011 h 4454665"/>
              <a:gd name="connsiteX144" fmla="*/ 11659333 w 12192000"/>
              <a:gd name="connsiteY144" fmla="*/ 4214760 h 4454665"/>
              <a:gd name="connsiteX145" fmla="*/ 11663364 w 12192000"/>
              <a:gd name="connsiteY145" fmla="*/ 4221478 h 4454665"/>
              <a:gd name="connsiteX146" fmla="*/ 11648585 w 12192000"/>
              <a:gd name="connsiteY146" fmla="*/ 4221478 h 4454665"/>
              <a:gd name="connsiteX147" fmla="*/ 11652616 w 12192000"/>
              <a:gd name="connsiteY147" fmla="*/ 4214760 h 4454665"/>
              <a:gd name="connsiteX148" fmla="*/ 11659446 w 12192000"/>
              <a:gd name="connsiteY148" fmla="*/ 4193263 h 4454665"/>
              <a:gd name="connsiteX149" fmla="*/ 11649032 w 12192000"/>
              <a:gd name="connsiteY149" fmla="*/ 4196777 h 4454665"/>
              <a:gd name="connsiteX150" fmla="*/ 11645562 w 12192000"/>
              <a:gd name="connsiteY150" fmla="*/ 4214347 h 4454665"/>
              <a:gd name="connsiteX151" fmla="*/ 11635149 w 12192000"/>
              <a:gd name="connsiteY151" fmla="*/ 4235429 h 4454665"/>
              <a:gd name="connsiteX152" fmla="*/ 11645562 w 12192000"/>
              <a:gd name="connsiteY152" fmla="*/ 4238943 h 4454665"/>
              <a:gd name="connsiteX153" fmla="*/ 11645562 w 12192000"/>
              <a:gd name="connsiteY153" fmla="*/ 4228402 h 4454665"/>
              <a:gd name="connsiteX154" fmla="*/ 11666387 w 12192000"/>
              <a:gd name="connsiteY154" fmla="*/ 4228402 h 4454665"/>
              <a:gd name="connsiteX155" fmla="*/ 11666387 w 12192000"/>
              <a:gd name="connsiteY155" fmla="*/ 4235429 h 4454665"/>
              <a:gd name="connsiteX156" fmla="*/ 11676800 w 12192000"/>
              <a:gd name="connsiteY156" fmla="*/ 4235429 h 4454665"/>
              <a:gd name="connsiteX157" fmla="*/ 11666387 w 12192000"/>
              <a:gd name="connsiteY157" fmla="*/ 4214347 h 4454665"/>
              <a:gd name="connsiteX158" fmla="*/ 11659446 w 12192000"/>
              <a:gd name="connsiteY158" fmla="*/ 4196777 h 4454665"/>
              <a:gd name="connsiteX159" fmla="*/ 11659446 w 12192000"/>
              <a:gd name="connsiteY159" fmla="*/ 4193263 h 4454665"/>
              <a:gd name="connsiteX160" fmla="*/ 10964451 w 12192000"/>
              <a:gd name="connsiteY160" fmla="*/ 4193262 h 4454665"/>
              <a:gd name="connsiteX161" fmla="*/ 10953971 w 12192000"/>
              <a:gd name="connsiteY161" fmla="*/ 4196794 h 4454665"/>
              <a:gd name="connsiteX162" fmla="*/ 10953971 w 12192000"/>
              <a:gd name="connsiteY162" fmla="*/ 4217983 h 4454665"/>
              <a:gd name="connsiteX163" fmla="*/ 10936505 w 12192000"/>
              <a:gd name="connsiteY163" fmla="*/ 4217983 h 4454665"/>
              <a:gd name="connsiteX164" fmla="*/ 10936505 w 12192000"/>
              <a:gd name="connsiteY164" fmla="*/ 4228578 h 4454665"/>
              <a:gd name="connsiteX165" fmla="*/ 10953971 w 12192000"/>
              <a:gd name="connsiteY165" fmla="*/ 4228578 h 4454665"/>
              <a:gd name="connsiteX166" fmla="*/ 10953971 w 12192000"/>
              <a:gd name="connsiteY166" fmla="*/ 4285084 h 4454665"/>
              <a:gd name="connsiteX167" fmla="*/ 10974931 w 12192000"/>
              <a:gd name="connsiteY167" fmla="*/ 4316868 h 4454665"/>
              <a:gd name="connsiteX168" fmla="*/ 10988904 w 12192000"/>
              <a:gd name="connsiteY168" fmla="*/ 4313337 h 4454665"/>
              <a:gd name="connsiteX169" fmla="*/ 10988904 w 12192000"/>
              <a:gd name="connsiteY169" fmla="*/ 4302742 h 4454665"/>
              <a:gd name="connsiteX170" fmla="*/ 10978424 w 12192000"/>
              <a:gd name="connsiteY170" fmla="*/ 4306273 h 4454665"/>
              <a:gd name="connsiteX171" fmla="*/ 10964451 w 12192000"/>
              <a:gd name="connsiteY171" fmla="*/ 4292147 h 4454665"/>
              <a:gd name="connsiteX172" fmla="*/ 10964451 w 12192000"/>
              <a:gd name="connsiteY172" fmla="*/ 4228578 h 4454665"/>
              <a:gd name="connsiteX173" fmla="*/ 10985410 w 12192000"/>
              <a:gd name="connsiteY173" fmla="*/ 4228578 h 4454665"/>
              <a:gd name="connsiteX174" fmla="*/ 10985410 w 12192000"/>
              <a:gd name="connsiteY174" fmla="*/ 4217983 h 4454665"/>
              <a:gd name="connsiteX175" fmla="*/ 10964451 w 12192000"/>
              <a:gd name="connsiteY175" fmla="*/ 4217983 h 4454665"/>
              <a:gd name="connsiteX176" fmla="*/ 10964451 w 12192000"/>
              <a:gd name="connsiteY176" fmla="*/ 4193262 h 4454665"/>
              <a:gd name="connsiteX177" fmla="*/ 11599881 w 12192000"/>
              <a:gd name="connsiteY177" fmla="*/ 4190576 h 4454665"/>
              <a:gd name="connsiteX178" fmla="*/ 11589469 w 12192000"/>
              <a:gd name="connsiteY178" fmla="*/ 4232742 h 4454665"/>
              <a:gd name="connsiteX179" fmla="*/ 11599881 w 12192000"/>
              <a:gd name="connsiteY179" fmla="*/ 4232742 h 4454665"/>
              <a:gd name="connsiteX180" fmla="*/ 11603352 w 12192000"/>
              <a:gd name="connsiteY180" fmla="*/ 4208146 h 4454665"/>
              <a:gd name="connsiteX181" fmla="*/ 11617236 w 12192000"/>
              <a:gd name="connsiteY181" fmla="*/ 4236256 h 4454665"/>
              <a:gd name="connsiteX182" fmla="*/ 11624178 w 12192000"/>
              <a:gd name="connsiteY182" fmla="*/ 4236256 h 4454665"/>
              <a:gd name="connsiteX183" fmla="*/ 11631119 w 12192000"/>
              <a:gd name="connsiteY183" fmla="*/ 4194090 h 4454665"/>
              <a:gd name="connsiteX184" fmla="*/ 11624178 w 12192000"/>
              <a:gd name="connsiteY184" fmla="*/ 4194090 h 4454665"/>
              <a:gd name="connsiteX185" fmla="*/ 11620707 w 12192000"/>
              <a:gd name="connsiteY185" fmla="*/ 4222201 h 4454665"/>
              <a:gd name="connsiteX186" fmla="*/ 11606824 w 12192000"/>
              <a:gd name="connsiteY186" fmla="*/ 4190576 h 4454665"/>
              <a:gd name="connsiteX187" fmla="*/ 11599881 w 12192000"/>
              <a:gd name="connsiteY187" fmla="*/ 4190576 h 4454665"/>
              <a:gd name="connsiteX188" fmla="*/ 11709044 w 12192000"/>
              <a:gd name="connsiteY188" fmla="*/ 4186546 h 4454665"/>
              <a:gd name="connsiteX189" fmla="*/ 11674112 w 12192000"/>
              <a:gd name="connsiteY189" fmla="*/ 4193647 h 4454665"/>
              <a:gd name="connsiteX190" fmla="*/ 11674112 w 12192000"/>
              <a:gd name="connsiteY190" fmla="*/ 4200749 h 4454665"/>
              <a:gd name="connsiteX191" fmla="*/ 11688084 w 12192000"/>
              <a:gd name="connsiteY191" fmla="*/ 4200749 h 4454665"/>
              <a:gd name="connsiteX192" fmla="*/ 11695071 w 12192000"/>
              <a:gd name="connsiteY192" fmla="*/ 4236257 h 4454665"/>
              <a:gd name="connsiteX193" fmla="*/ 11702057 w 12192000"/>
              <a:gd name="connsiteY193" fmla="*/ 4232706 h 4454665"/>
              <a:gd name="connsiteX194" fmla="*/ 11695071 w 12192000"/>
              <a:gd name="connsiteY194" fmla="*/ 4197198 h 4454665"/>
              <a:gd name="connsiteX195" fmla="*/ 11709044 w 12192000"/>
              <a:gd name="connsiteY195" fmla="*/ 4193647 h 4454665"/>
              <a:gd name="connsiteX196" fmla="*/ 11564748 w 12192000"/>
              <a:gd name="connsiteY196" fmla="*/ 4186546 h 4454665"/>
              <a:gd name="connsiteX197" fmla="*/ 11575228 w 12192000"/>
              <a:gd name="connsiteY197" fmla="*/ 4189905 h 4454665"/>
              <a:gd name="connsiteX198" fmla="*/ 11578720 w 12192000"/>
              <a:gd name="connsiteY198" fmla="*/ 4193264 h 4454665"/>
              <a:gd name="connsiteX199" fmla="*/ 11578720 w 12192000"/>
              <a:gd name="connsiteY199" fmla="*/ 4196622 h 4454665"/>
              <a:gd name="connsiteX200" fmla="*/ 11571734 w 12192000"/>
              <a:gd name="connsiteY200" fmla="*/ 4199981 h 4454665"/>
              <a:gd name="connsiteX201" fmla="*/ 11561254 w 12192000"/>
              <a:gd name="connsiteY201" fmla="*/ 4196622 h 4454665"/>
              <a:gd name="connsiteX202" fmla="*/ 11564748 w 12192000"/>
              <a:gd name="connsiteY202" fmla="*/ 4193264 h 4454665"/>
              <a:gd name="connsiteX203" fmla="*/ 11564748 w 12192000"/>
              <a:gd name="connsiteY203" fmla="*/ 4186546 h 4454665"/>
              <a:gd name="connsiteX204" fmla="*/ 11014562 w 12192000"/>
              <a:gd name="connsiteY204" fmla="*/ 4184660 h 4454665"/>
              <a:gd name="connsiteX205" fmla="*/ 11014562 w 12192000"/>
              <a:gd name="connsiteY205" fmla="*/ 4198354 h 4454665"/>
              <a:gd name="connsiteX206" fmla="*/ 11026851 w 12192000"/>
              <a:gd name="connsiteY206" fmla="*/ 4198354 h 4454665"/>
              <a:gd name="connsiteX207" fmla="*/ 11026851 w 12192000"/>
              <a:gd name="connsiteY207" fmla="*/ 4184660 h 4454665"/>
              <a:gd name="connsiteX208" fmla="*/ 11715762 w 12192000"/>
              <a:gd name="connsiteY208" fmla="*/ 4182514 h 4454665"/>
              <a:gd name="connsiteX209" fmla="*/ 11729582 w 12192000"/>
              <a:gd name="connsiteY209" fmla="*/ 4225508 h 4454665"/>
              <a:gd name="connsiteX210" fmla="*/ 11739946 w 12192000"/>
              <a:gd name="connsiteY210" fmla="*/ 4221925 h 4454665"/>
              <a:gd name="connsiteX211" fmla="*/ 11726127 w 12192000"/>
              <a:gd name="connsiteY211" fmla="*/ 4182514 h 4454665"/>
              <a:gd name="connsiteX212" fmla="*/ 11715762 w 12192000"/>
              <a:gd name="connsiteY212" fmla="*/ 4182514 h 4454665"/>
              <a:gd name="connsiteX213" fmla="*/ 10346688 w 12192000"/>
              <a:gd name="connsiteY213" fmla="*/ 4182514 h 4454665"/>
              <a:gd name="connsiteX214" fmla="*/ 10346688 w 12192000"/>
              <a:gd name="connsiteY214" fmla="*/ 4312838 h 4454665"/>
              <a:gd name="connsiteX215" fmla="*/ 10361467 w 12192000"/>
              <a:gd name="connsiteY215" fmla="*/ 4312838 h 4454665"/>
              <a:gd name="connsiteX216" fmla="*/ 10361467 w 12192000"/>
              <a:gd name="connsiteY216" fmla="*/ 4253722 h 4454665"/>
              <a:gd name="connsiteX217" fmla="*/ 10407148 w 12192000"/>
              <a:gd name="connsiteY217" fmla="*/ 4253722 h 4454665"/>
              <a:gd name="connsiteX218" fmla="*/ 10407148 w 12192000"/>
              <a:gd name="connsiteY218" fmla="*/ 4242974 h 4454665"/>
              <a:gd name="connsiteX219" fmla="*/ 10361467 w 12192000"/>
              <a:gd name="connsiteY219" fmla="*/ 4242974 h 4454665"/>
              <a:gd name="connsiteX220" fmla="*/ 10361467 w 12192000"/>
              <a:gd name="connsiteY220" fmla="*/ 4193262 h 4454665"/>
              <a:gd name="connsiteX221" fmla="*/ 10409835 w 12192000"/>
              <a:gd name="connsiteY221" fmla="*/ 4193262 h 4454665"/>
              <a:gd name="connsiteX222" fmla="*/ 10409835 w 12192000"/>
              <a:gd name="connsiteY222" fmla="*/ 4182514 h 4454665"/>
              <a:gd name="connsiteX223" fmla="*/ 11561143 w 12192000"/>
              <a:gd name="connsiteY223" fmla="*/ 4175797 h 4454665"/>
              <a:gd name="connsiteX224" fmla="*/ 11554200 w 12192000"/>
              <a:gd name="connsiteY224" fmla="*/ 4193264 h 4454665"/>
              <a:gd name="connsiteX225" fmla="*/ 11554200 w 12192000"/>
              <a:gd name="connsiteY225" fmla="*/ 4196756 h 4454665"/>
              <a:gd name="connsiteX226" fmla="*/ 11543788 w 12192000"/>
              <a:gd name="connsiteY226" fmla="*/ 4214223 h 4454665"/>
              <a:gd name="connsiteX227" fmla="*/ 11554200 w 12192000"/>
              <a:gd name="connsiteY227" fmla="*/ 4217716 h 4454665"/>
              <a:gd name="connsiteX228" fmla="*/ 11557671 w 12192000"/>
              <a:gd name="connsiteY228" fmla="*/ 4203743 h 4454665"/>
              <a:gd name="connsiteX229" fmla="*/ 11568084 w 12192000"/>
              <a:gd name="connsiteY229" fmla="*/ 4207237 h 4454665"/>
              <a:gd name="connsiteX230" fmla="*/ 11568084 w 12192000"/>
              <a:gd name="connsiteY230" fmla="*/ 4224702 h 4454665"/>
              <a:gd name="connsiteX231" fmla="*/ 11578497 w 12192000"/>
              <a:gd name="connsiteY231" fmla="*/ 4228196 h 4454665"/>
              <a:gd name="connsiteX232" fmla="*/ 11575026 w 12192000"/>
              <a:gd name="connsiteY232" fmla="*/ 4207237 h 4454665"/>
              <a:gd name="connsiteX233" fmla="*/ 11585438 w 12192000"/>
              <a:gd name="connsiteY233" fmla="*/ 4196756 h 4454665"/>
              <a:gd name="connsiteX234" fmla="*/ 11585438 w 12192000"/>
              <a:gd name="connsiteY234" fmla="*/ 4193264 h 4454665"/>
              <a:gd name="connsiteX235" fmla="*/ 11578497 w 12192000"/>
              <a:gd name="connsiteY235" fmla="*/ 4182784 h 4454665"/>
              <a:gd name="connsiteX236" fmla="*/ 11561143 w 12192000"/>
              <a:gd name="connsiteY236" fmla="*/ 4175797 h 4454665"/>
              <a:gd name="connsiteX237" fmla="*/ 11766241 w 12192000"/>
              <a:gd name="connsiteY237" fmla="*/ 4173090 h 4454665"/>
              <a:gd name="connsiteX238" fmla="*/ 11774878 w 12192000"/>
              <a:gd name="connsiteY238" fmla="*/ 4178821 h 4454665"/>
              <a:gd name="connsiteX239" fmla="*/ 11774878 w 12192000"/>
              <a:gd name="connsiteY239" fmla="*/ 4185874 h 4454665"/>
              <a:gd name="connsiteX240" fmla="*/ 11771423 w 12192000"/>
              <a:gd name="connsiteY240" fmla="*/ 4196455 h 4454665"/>
              <a:gd name="connsiteX241" fmla="*/ 11767968 w 12192000"/>
              <a:gd name="connsiteY241" fmla="*/ 4199982 h 4454665"/>
              <a:gd name="connsiteX242" fmla="*/ 11754149 w 12192000"/>
              <a:gd name="connsiteY242" fmla="*/ 4196455 h 4454665"/>
              <a:gd name="connsiteX243" fmla="*/ 11750694 w 12192000"/>
              <a:gd name="connsiteY243" fmla="*/ 4192929 h 4454665"/>
              <a:gd name="connsiteX244" fmla="*/ 11750694 w 12192000"/>
              <a:gd name="connsiteY244" fmla="*/ 4185874 h 4454665"/>
              <a:gd name="connsiteX245" fmla="*/ 11757604 w 12192000"/>
              <a:gd name="connsiteY245" fmla="*/ 4175294 h 4454665"/>
              <a:gd name="connsiteX246" fmla="*/ 11766241 w 12192000"/>
              <a:gd name="connsiteY246" fmla="*/ 4173090 h 4454665"/>
              <a:gd name="connsiteX247" fmla="*/ 10810738 w 12192000"/>
              <a:gd name="connsiteY247" fmla="*/ 4171765 h 4454665"/>
              <a:gd name="connsiteX248" fmla="*/ 10810738 w 12192000"/>
              <a:gd name="connsiteY248" fmla="*/ 4235469 h 4454665"/>
              <a:gd name="connsiteX249" fmla="*/ 10782231 w 12192000"/>
              <a:gd name="connsiteY249" fmla="*/ 4217773 h 4454665"/>
              <a:gd name="connsiteX250" fmla="*/ 10743034 w 12192000"/>
              <a:gd name="connsiteY250" fmla="*/ 4267321 h 4454665"/>
              <a:gd name="connsiteX251" fmla="*/ 10782231 w 12192000"/>
              <a:gd name="connsiteY251" fmla="*/ 4316868 h 4454665"/>
              <a:gd name="connsiteX252" fmla="*/ 10810738 w 12192000"/>
              <a:gd name="connsiteY252" fmla="*/ 4299172 h 4454665"/>
              <a:gd name="connsiteX253" fmla="*/ 10810738 w 12192000"/>
              <a:gd name="connsiteY253" fmla="*/ 4313329 h 4454665"/>
              <a:gd name="connsiteX254" fmla="*/ 10824991 w 12192000"/>
              <a:gd name="connsiteY254" fmla="*/ 4313329 h 4454665"/>
              <a:gd name="connsiteX255" fmla="*/ 10824991 w 12192000"/>
              <a:gd name="connsiteY255" fmla="*/ 4171765 h 4454665"/>
              <a:gd name="connsiteX256" fmla="*/ 10810738 w 12192000"/>
              <a:gd name="connsiteY256" fmla="*/ 4171765 h 4454665"/>
              <a:gd name="connsiteX257" fmla="*/ 11768161 w 12192000"/>
              <a:gd name="connsiteY257" fmla="*/ 4166249 h 4454665"/>
              <a:gd name="connsiteX258" fmla="*/ 11750694 w 12192000"/>
              <a:gd name="connsiteY258" fmla="*/ 4169272 h 4454665"/>
              <a:gd name="connsiteX259" fmla="*/ 11739946 w 12192000"/>
              <a:gd name="connsiteY259" fmla="*/ 4186546 h 4454665"/>
              <a:gd name="connsiteX260" fmla="*/ 11743528 w 12192000"/>
              <a:gd name="connsiteY260" fmla="*/ 4196911 h 4454665"/>
              <a:gd name="connsiteX261" fmla="*/ 11772191 w 12192000"/>
              <a:gd name="connsiteY261" fmla="*/ 4203821 h 4454665"/>
              <a:gd name="connsiteX262" fmla="*/ 11782939 w 12192000"/>
              <a:gd name="connsiteY262" fmla="*/ 4196911 h 4454665"/>
              <a:gd name="connsiteX263" fmla="*/ 11782939 w 12192000"/>
              <a:gd name="connsiteY263" fmla="*/ 4186546 h 4454665"/>
              <a:gd name="connsiteX264" fmla="*/ 11782939 w 12192000"/>
              <a:gd name="connsiteY264" fmla="*/ 4176182 h 4454665"/>
              <a:gd name="connsiteX265" fmla="*/ 11768161 w 12192000"/>
              <a:gd name="connsiteY265" fmla="*/ 4166249 h 4454665"/>
              <a:gd name="connsiteX266" fmla="*/ 11525909 w 12192000"/>
              <a:gd name="connsiteY266" fmla="*/ 4158331 h 4454665"/>
              <a:gd name="connsiteX267" fmla="*/ 11504825 w 12192000"/>
              <a:gd name="connsiteY267" fmla="*/ 4193263 h 4454665"/>
              <a:gd name="connsiteX268" fmla="*/ 11529423 w 12192000"/>
              <a:gd name="connsiteY268" fmla="*/ 4210729 h 4454665"/>
              <a:gd name="connsiteX269" fmla="*/ 11532937 w 12192000"/>
              <a:gd name="connsiteY269" fmla="*/ 4203743 h 4454665"/>
              <a:gd name="connsiteX270" fmla="*/ 11515367 w 12192000"/>
              <a:gd name="connsiteY270" fmla="*/ 4193263 h 4454665"/>
              <a:gd name="connsiteX271" fmla="*/ 11522395 w 12192000"/>
              <a:gd name="connsiteY271" fmla="*/ 4182784 h 4454665"/>
              <a:gd name="connsiteX272" fmla="*/ 11532937 w 12192000"/>
              <a:gd name="connsiteY272" fmla="*/ 4189770 h 4454665"/>
              <a:gd name="connsiteX273" fmla="*/ 11536450 w 12192000"/>
              <a:gd name="connsiteY273" fmla="*/ 4182784 h 4454665"/>
              <a:gd name="connsiteX274" fmla="*/ 11525909 w 12192000"/>
              <a:gd name="connsiteY274" fmla="*/ 4175797 h 4454665"/>
              <a:gd name="connsiteX275" fmla="*/ 11529423 w 12192000"/>
              <a:gd name="connsiteY275" fmla="*/ 4168811 h 4454665"/>
              <a:gd name="connsiteX276" fmla="*/ 11546992 w 12192000"/>
              <a:gd name="connsiteY276" fmla="*/ 4179290 h 4454665"/>
              <a:gd name="connsiteX277" fmla="*/ 11550506 w 12192000"/>
              <a:gd name="connsiteY277" fmla="*/ 4172303 h 4454665"/>
              <a:gd name="connsiteX278" fmla="*/ 11525909 w 12192000"/>
              <a:gd name="connsiteY278" fmla="*/ 4158331 h 4454665"/>
              <a:gd name="connsiteX279" fmla="*/ 11803361 w 12192000"/>
              <a:gd name="connsiteY279" fmla="*/ 4130117 h 4454665"/>
              <a:gd name="connsiteX280" fmla="*/ 11796375 w 12192000"/>
              <a:gd name="connsiteY280" fmla="*/ 4137170 h 4454665"/>
              <a:gd name="connsiteX281" fmla="*/ 11813840 w 12192000"/>
              <a:gd name="connsiteY281" fmla="*/ 4154804 h 4454665"/>
              <a:gd name="connsiteX282" fmla="*/ 11785895 w 12192000"/>
              <a:gd name="connsiteY282" fmla="*/ 4147751 h 4454665"/>
              <a:gd name="connsiteX283" fmla="*/ 11778908 w 12192000"/>
              <a:gd name="connsiteY283" fmla="*/ 4151277 h 4454665"/>
              <a:gd name="connsiteX284" fmla="*/ 11803361 w 12192000"/>
              <a:gd name="connsiteY284" fmla="*/ 4186546 h 4454665"/>
              <a:gd name="connsiteX285" fmla="*/ 11810348 w 12192000"/>
              <a:gd name="connsiteY285" fmla="*/ 4179492 h 4454665"/>
              <a:gd name="connsiteX286" fmla="*/ 11796375 w 12192000"/>
              <a:gd name="connsiteY286" fmla="*/ 4158331 h 4454665"/>
              <a:gd name="connsiteX287" fmla="*/ 11824320 w 12192000"/>
              <a:gd name="connsiteY287" fmla="*/ 4168911 h 4454665"/>
              <a:gd name="connsiteX288" fmla="*/ 11831307 w 12192000"/>
              <a:gd name="connsiteY288" fmla="*/ 4161858 h 4454665"/>
              <a:gd name="connsiteX289" fmla="*/ 11803361 w 12192000"/>
              <a:gd name="connsiteY289" fmla="*/ 4130117 h 4454665"/>
              <a:gd name="connsiteX290" fmla="*/ 11495008 w 12192000"/>
              <a:gd name="connsiteY290" fmla="*/ 4130117 h 4454665"/>
              <a:gd name="connsiteX291" fmla="*/ 11487980 w 12192000"/>
              <a:gd name="connsiteY291" fmla="*/ 4133630 h 4454665"/>
              <a:gd name="connsiteX292" fmla="*/ 11498522 w 12192000"/>
              <a:gd name="connsiteY292" fmla="*/ 4144172 h 4454665"/>
              <a:gd name="connsiteX293" fmla="*/ 11473924 w 12192000"/>
              <a:gd name="connsiteY293" fmla="*/ 4168769 h 4454665"/>
              <a:gd name="connsiteX294" fmla="*/ 11480952 w 12192000"/>
              <a:gd name="connsiteY294" fmla="*/ 4175797 h 4454665"/>
              <a:gd name="connsiteX295" fmla="*/ 11505548 w 12192000"/>
              <a:gd name="connsiteY295" fmla="*/ 4151200 h 4454665"/>
              <a:gd name="connsiteX296" fmla="*/ 11516090 w 12192000"/>
              <a:gd name="connsiteY296" fmla="*/ 4158227 h 4454665"/>
              <a:gd name="connsiteX297" fmla="*/ 11519604 w 12192000"/>
              <a:gd name="connsiteY297" fmla="*/ 4151200 h 4454665"/>
              <a:gd name="connsiteX298" fmla="*/ 11495008 w 12192000"/>
              <a:gd name="connsiteY298" fmla="*/ 4130117 h 4454665"/>
              <a:gd name="connsiteX299" fmla="*/ 11824589 w 12192000"/>
              <a:gd name="connsiteY299" fmla="*/ 4119368 h 4454665"/>
              <a:gd name="connsiteX300" fmla="*/ 11842055 w 12192000"/>
              <a:gd name="connsiteY300" fmla="*/ 4126086 h 4454665"/>
              <a:gd name="connsiteX301" fmla="*/ 11842055 w 12192000"/>
              <a:gd name="connsiteY301" fmla="*/ 4130117 h 4454665"/>
              <a:gd name="connsiteX302" fmla="*/ 11835337 w 12192000"/>
              <a:gd name="connsiteY302" fmla="*/ 4136835 h 4454665"/>
              <a:gd name="connsiteX303" fmla="*/ 11831307 w 12192000"/>
              <a:gd name="connsiteY303" fmla="*/ 4130117 h 4454665"/>
              <a:gd name="connsiteX304" fmla="*/ 11820942 w 12192000"/>
              <a:gd name="connsiteY304" fmla="*/ 4112650 h 4454665"/>
              <a:gd name="connsiteX305" fmla="*/ 11813840 w 12192000"/>
              <a:gd name="connsiteY305" fmla="*/ 4119592 h 4454665"/>
              <a:gd name="connsiteX306" fmla="*/ 11820942 w 12192000"/>
              <a:gd name="connsiteY306" fmla="*/ 4130004 h 4454665"/>
              <a:gd name="connsiteX307" fmla="*/ 11838696 w 12192000"/>
              <a:gd name="connsiteY307" fmla="*/ 4154300 h 4454665"/>
              <a:gd name="connsiteX308" fmla="*/ 11842247 w 12192000"/>
              <a:gd name="connsiteY308" fmla="*/ 4150830 h 4454665"/>
              <a:gd name="connsiteX309" fmla="*/ 11838696 w 12192000"/>
              <a:gd name="connsiteY309" fmla="*/ 4143888 h 4454665"/>
              <a:gd name="connsiteX310" fmla="*/ 11849349 w 12192000"/>
              <a:gd name="connsiteY310" fmla="*/ 4130004 h 4454665"/>
              <a:gd name="connsiteX311" fmla="*/ 11856450 w 12192000"/>
              <a:gd name="connsiteY311" fmla="*/ 4130004 h 4454665"/>
              <a:gd name="connsiteX312" fmla="*/ 11860002 w 12192000"/>
              <a:gd name="connsiteY312" fmla="*/ 4130004 h 4454665"/>
              <a:gd name="connsiteX313" fmla="*/ 11863552 w 12192000"/>
              <a:gd name="connsiteY313" fmla="*/ 4123062 h 4454665"/>
              <a:gd name="connsiteX314" fmla="*/ 11820942 w 12192000"/>
              <a:gd name="connsiteY314" fmla="*/ 4112650 h 4454665"/>
              <a:gd name="connsiteX315" fmla="*/ 11466198 w 12192000"/>
              <a:gd name="connsiteY315" fmla="*/ 4097871 h 4454665"/>
              <a:gd name="connsiteX316" fmla="*/ 11430930 w 12192000"/>
              <a:gd name="connsiteY316" fmla="*/ 4122951 h 4454665"/>
              <a:gd name="connsiteX317" fmla="*/ 11437984 w 12192000"/>
              <a:gd name="connsiteY317" fmla="*/ 4130117 h 4454665"/>
              <a:gd name="connsiteX318" fmla="*/ 11459145 w 12192000"/>
              <a:gd name="connsiteY318" fmla="*/ 4115786 h 4454665"/>
              <a:gd name="connsiteX319" fmla="*/ 11448564 w 12192000"/>
              <a:gd name="connsiteY319" fmla="*/ 4144447 h 4454665"/>
              <a:gd name="connsiteX320" fmla="*/ 11455618 w 12192000"/>
              <a:gd name="connsiteY320" fmla="*/ 4151613 h 4454665"/>
              <a:gd name="connsiteX321" fmla="*/ 11487359 w 12192000"/>
              <a:gd name="connsiteY321" fmla="*/ 4122951 h 4454665"/>
              <a:gd name="connsiteX322" fmla="*/ 11483833 w 12192000"/>
              <a:gd name="connsiteY322" fmla="*/ 4115786 h 4454665"/>
              <a:gd name="connsiteX323" fmla="*/ 11462672 w 12192000"/>
              <a:gd name="connsiteY323" fmla="*/ 4133699 h 4454665"/>
              <a:gd name="connsiteX324" fmla="*/ 11473252 w 12192000"/>
              <a:gd name="connsiteY324" fmla="*/ 4105037 h 4454665"/>
              <a:gd name="connsiteX325" fmla="*/ 11466198 w 12192000"/>
              <a:gd name="connsiteY325" fmla="*/ 4097871 h 4454665"/>
              <a:gd name="connsiteX326" fmla="*/ 11835338 w 12192000"/>
              <a:gd name="connsiteY326" fmla="*/ 4087123 h 4454665"/>
              <a:gd name="connsiteX327" fmla="*/ 11831307 w 12192000"/>
              <a:gd name="connsiteY327" fmla="*/ 4095184 h 4454665"/>
              <a:gd name="connsiteX328" fmla="*/ 11870270 w 12192000"/>
              <a:gd name="connsiteY328" fmla="*/ 4115338 h 4454665"/>
              <a:gd name="connsiteX329" fmla="*/ 11883706 w 12192000"/>
              <a:gd name="connsiteY329" fmla="*/ 4091154 h 4454665"/>
              <a:gd name="connsiteX330" fmla="*/ 11876988 w 12192000"/>
              <a:gd name="connsiteY330" fmla="*/ 4087123 h 4454665"/>
              <a:gd name="connsiteX331" fmla="*/ 11866239 w 12192000"/>
              <a:gd name="connsiteY331" fmla="*/ 4105933 h 4454665"/>
              <a:gd name="connsiteX332" fmla="*/ 11459634 w 12192000"/>
              <a:gd name="connsiteY332" fmla="*/ 4084436 h 4454665"/>
              <a:gd name="connsiteX333" fmla="*/ 11424212 w 12192000"/>
              <a:gd name="connsiteY333" fmla="*/ 4105598 h 4454665"/>
              <a:gd name="connsiteX334" fmla="*/ 11427754 w 12192000"/>
              <a:gd name="connsiteY334" fmla="*/ 4112651 h 4454665"/>
              <a:gd name="connsiteX335" fmla="*/ 11463176 w 12192000"/>
              <a:gd name="connsiteY335" fmla="*/ 4091490 h 4454665"/>
              <a:gd name="connsiteX336" fmla="*/ 11459634 w 12192000"/>
              <a:gd name="connsiteY336" fmla="*/ 4084436 h 4454665"/>
              <a:gd name="connsiteX337" fmla="*/ 11450927 w 12192000"/>
              <a:gd name="connsiteY337" fmla="*/ 4050826 h 4454665"/>
              <a:gd name="connsiteX338" fmla="*/ 11456192 w 12192000"/>
              <a:gd name="connsiteY338" fmla="*/ 4056557 h 4454665"/>
              <a:gd name="connsiteX339" fmla="*/ 11649257 w 12192000"/>
              <a:gd name="connsiteY339" fmla="*/ 4187050 h 4454665"/>
              <a:gd name="connsiteX340" fmla="*/ 11842320 w 12192000"/>
              <a:gd name="connsiteY340" fmla="*/ 4056557 h 4454665"/>
              <a:gd name="connsiteX341" fmla="*/ 11847586 w 12192000"/>
              <a:gd name="connsiteY341" fmla="*/ 4050826 h 4454665"/>
              <a:gd name="connsiteX342" fmla="*/ 11852851 w 12192000"/>
              <a:gd name="connsiteY342" fmla="*/ 4053030 h 4454665"/>
              <a:gd name="connsiteX343" fmla="*/ 11891464 w 12192000"/>
              <a:gd name="connsiteY343" fmla="*/ 4063611 h 4454665"/>
              <a:gd name="connsiteX344" fmla="*/ 11898484 w 12192000"/>
              <a:gd name="connsiteY344" fmla="*/ 4074191 h 4454665"/>
              <a:gd name="connsiteX345" fmla="*/ 11649257 w 12192000"/>
              <a:gd name="connsiteY345" fmla="*/ 4247006 h 4454665"/>
              <a:gd name="connsiteX346" fmla="*/ 11400028 w 12192000"/>
              <a:gd name="connsiteY346" fmla="*/ 4077719 h 4454665"/>
              <a:gd name="connsiteX347" fmla="*/ 11407049 w 12192000"/>
              <a:gd name="connsiteY347" fmla="*/ 4063611 h 4454665"/>
              <a:gd name="connsiteX348" fmla="*/ 11445662 w 12192000"/>
              <a:gd name="connsiteY348" fmla="*/ 4053030 h 4454665"/>
              <a:gd name="connsiteX349" fmla="*/ 11450927 w 12192000"/>
              <a:gd name="connsiteY349" fmla="*/ 4050826 h 4454665"/>
              <a:gd name="connsiteX350" fmla="*/ 11603442 w 12192000"/>
              <a:gd name="connsiteY350" fmla="*/ 4044988 h 4454665"/>
              <a:gd name="connsiteX351" fmla="*/ 11613922 w 12192000"/>
              <a:gd name="connsiteY351" fmla="*/ 4044988 h 4454665"/>
              <a:gd name="connsiteX352" fmla="*/ 11617414 w 12192000"/>
              <a:gd name="connsiteY352" fmla="*/ 4052079 h 4454665"/>
              <a:gd name="connsiteX353" fmla="*/ 11624401 w 12192000"/>
              <a:gd name="connsiteY353" fmla="*/ 4154898 h 4454665"/>
              <a:gd name="connsiteX354" fmla="*/ 11620908 w 12192000"/>
              <a:gd name="connsiteY354" fmla="*/ 4165535 h 4454665"/>
              <a:gd name="connsiteX355" fmla="*/ 11613922 w 12192000"/>
              <a:gd name="connsiteY355" fmla="*/ 4165535 h 4454665"/>
              <a:gd name="connsiteX356" fmla="*/ 11505632 w 12192000"/>
              <a:gd name="connsiteY356" fmla="*/ 4101715 h 4454665"/>
              <a:gd name="connsiteX357" fmla="*/ 11502138 w 12192000"/>
              <a:gd name="connsiteY357" fmla="*/ 4098170 h 4454665"/>
              <a:gd name="connsiteX358" fmla="*/ 11502138 w 12192000"/>
              <a:gd name="connsiteY358" fmla="*/ 4094625 h 4454665"/>
              <a:gd name="connsiteX359" fmla="*/ 11509124 w 12192000"/>
              <a:gd name="connsiteY359" fmla="*/ 4091080 h 4454665"/>
              <a:gd name="connsiteX360" fmla="*/ 11603442 w 12192000"/>
              <a:gd name="connsiteY360" fmla="*/ 4044988 h 4454665"/>
              <a:gd name="connsiteX361" fmla="*/ 11688084 w 12192000"/>
              <a:gd name="connsiteY361" fmla="*/ 4041442 h 4454665"/>
              <a:gd name="connsiteX362" fmla="*/ 11698565 w 12192000"/>
              <a:gd name="connsiteY362" fmla="*/ 4041442 h 4454665"/>
              <a:gd name="connsiteX363" fmla="*/ 11789388 w 12192000"/>
              <a:gd name="connsiteY363" fmla="*/ 4087353 h 4454665"/>
              <a:gd name="connsiteX364" fmla="*/ 11796375 w 12192000"/>
              <a:gd name="connsiteY364" fmla="*/ 4094417 h 4454665"/>
              <a:gd name="connsiteX365" fmla="*/ 11792882 w 12192000"/>
              <a:gd name="connsiteY365" fmla="*/ 4101480 h 4454665"/>
              <a:gd name="connsiteX366" fmla="*/ 11684592 w 12192000"/>
              <a:gd name="connsiteY366" fmla="*/ 4165049 h 4454665"/>
              <a:gd name="connsiteX367" fmla="*/ 11677605 w 12192000"/>
              <a:gd name="connsiteY367" fmla="*/ 4165049 h 4454665"/>
              <a:gd name="connsiteX368" fmla="*/ 11674112 w 12192000"/>
              <a:gd name="connsiteY368" fmla="*/ 4154454 h 4454665"/>
              <a:gd name="connsiteX369" fmla="*/ 11684592 w 12192000"/>
              <a:gd name="connsiteY369" fmla="*/ 4052038 h 4454665"/>
              <a:gd name="connsiteX370" fmla="*/ 11688084 w 12192000"/>
              <a:gd name="connsiteY370" fmla="*/ 4041442 h 4454665"/>
              <a:gd name="connsiteX371" fmla="*/ 10810283 w 12192000"/>
              <a:gd name="connsiteY371" fmla="*/ 4002478 h 4454665"/>
              <a:gd name="connsiteX372" fmla="*/ 10851862 w 12192000"/>
              <a:gd name="connsiteY372" fmla="*/ 4002478 h 4454665"/>
              <a:gd name="connsiteX373" fmla="*/ 10851862 w 12192000"/>
              <a:gd name="connsiteY373" fmla="*/ 4045088 h 4454665"/>
              <a:gd name="connsiteX374" fmla="*/ 10803353 w 12192000"/>
              <a:gd name="connsiteY374" fmla="*/ 4052190 h 4454665"/>
              <a:gd name="connsiteX375" fmla="*/ 10786028 w 12192000"/>
              <a:gd name="connsiteY375" fmla="*/ 4027334 h 4454665"/>
              <a:gd name="connsiteX376" fmla="*/ 10810283 w 12192000"/>
              <a:gd name="connsiteY376" fmla="*/ 4002478 h 4454665"/>
              <a:gd name="connsiteX377" fmla="*/ 10494479 w 12192000"/>
              <a:gd name="connsiteY377" fmla="*/ 3932613 h 4454665"/>
              <a:gd name="connsiteX378" fmla="*/ 10536128 w 12192000"/>
              <a:gd name="connsiteY378" fmla="*/ 3988885 h 4454665"/>
              <a:gd name="connsiteX379" fmla="*/ 10494479 w 12192000"/>
              <a:gd name="connsiteY379" fmla="*/ 4052189 h 4454665"/>
              <a:gd name="connsiteX380" fmla="*/ 10452829 w 12192000"/>
              <a:gd name="connsiteY380" fmla="*/ 3988885 h 4454665"/>
              <a:gd name="connsiteX381" fmla="*/ 10494479 w 12192000"/>
              <a:gd name="connsiteY381" fmla="*/ 3932613 h 4454665"/>
              <a:gd name="connsiteX382" fmla="*/ 11639005 w 12192000"/>
              <a:gd name="connsiteY382" fmla="*/ 3928584 h 4454665"/>
              <a:gd name="connsiteX383" fmla="*/ 11660034 w 12192000"/>
              <a:gd name="connsiteY383" fmla="*/ 3928584 h 4454665"/>
              <a:gd name="connsiteX384" fmla="*/ 11660034 w 12192000"/>
              <a:gd name="connsiteY384" fmla="*/ 3939224 h 4454665"/>
              <a:gd name="connsiteX385" fmla="*/ 11691578 w 12192000"/>
              <a:gd name="connsiteY385" fmla="*/ 3978241 h 4454665"/>
              <a:gd name="connsiteX386" fmla="*/ 11649519 w 12192000"/>
              <a:gd name="connsiteY386" fmla="*/ 4017258 h 4454665"/>
              <a:gd name="connsiteX387" fmla="*/ 11610966 w 12192000"/>
              <a:gd name="connsiteY387" fmla="*/ 3978241 h 4454665"/>
              <a:gd name="connsiteX388" fmla="*/ 11639005 w 12192000"/>
              <a:gd name="connsiteY388" fmla="*/ 3939224 h 4454665"/>
              <a:gd name="connsiteX389" fmla="*/ 11639005 w 12192000"/>
              <a:gd name="connsiteY389" fmla="*/ 3928584 h 4454665"/>
              <a:gd name="connsiteX390" fmla="*/ 11649257 w 12192000"/>
              <a:gd name="connsiteY390" fmla="*/ 3917835 h 4454665"/>
              <a:gd name="connsiteX391" fmla="*/ 11589469 w 12192000"/>
              <a:gd name="connsiteY391" fmla="*/ 3978295 h 4454665"/>
              <a:gd name="connsiteX392" fmla="*/ 11649257 w 12192000"/>
              <a:gd name="connsiteY392" fmla="*/ 4038755 h 4454665"/>
              <a:gd name="connsiteX393" fmla="*/ 11709045 w 12192000"/>
              <a:gd name="connsiteY393" fmla="*/ 3978295 h 4454665"/>
              <a:gd name="connsiteX394" fmla="*/ 11649257 w 12192000"/>
              <a:gd name="connsiteY394" fmla="*/ 3917835 h 4454665"/>
              <a:gd name="connsiteX395" fmla="*/ 11649257 w 12192000"/>
              <a:gd name="connsiteY395" fmla="*/ 3911118 h 4454665"/>
              <a:gd name="connsiteX396" fmla="*/ 11715763 w 12192000"/>
              <a:gd name="connsiteY396" fmla="*/ 3978295 h 4454665"/>
              <a:gd name="connsiteX397" fmla="*/ 11649257 w 12192000"/>
              <a:gd name="connsiteY397" fmla="*/ 4045473 h 4454665"/>
              <a:gd name="connsiteX398" fmla="*/ 11582751 w 12192000"/>
              <a:gd name="connsiteY398" fmla="*/ 3978295 h 4454665"/>
              <a:gd name="connsiteX399" fmla="*/ 11649257 w 12192000"/>
              <a:gd name="connsiteY399" fmla="*/ 3911118 h 4454665"/>
              <a:gd name="connsiteX400" fmla="*/ 11824549 w 12192000"/>
              <a:gd name="connsiteY400" fmla="*/ 3908431 h 4454665"/>
              <a:gd name="connsiteX401" fmla="*/ 11828050 w 12192000"/>
              <a:gd name="connsiteY401" fmla="*/ 3915484 h 4454665"/>
              <a:gd name="connsiteX402" fmla="*/ 11828050 w 12192000"/>
              <a:gd name="connsiteY402" fmla="*/ 4038923 h 4454665"/>
              <a:gd name="connsiteX403" fmla="*/ 11824549 w 12192000"/>
              <a:gd name="connsiteY403" fmla="*/ 4045977 h 4454665"/>
              <a:gd name="connsiteX404" fmla="*/ 11817546 w 12192000"/>
              <a:gd name="connsiteY404" fmla="*/ 4045977 h 4454665"/>
              <a:gd name="connsiteX405" fmla="*/ 11730012 w 12192000"/>
              <a:gd name="connsiteY405" fmla="*/ 3986021 h 4454665"/>
              <a:gd name="connsiteX406" fmla="*/ 11726510 w 12192000"/>
              <a:gd name="connsiteY406" fmla="*/ 3978967 h 4454665"/>
              <a:gd name="connsiteX407" fmla="*/ 11730012 w 12192000"/>
              <a:gd name="connsiteY407" fmla="*/ 3968386 h 4454665"/>
              <a:gd name="connsiteX408" fmla="*/ 11814044 w 12192000"/>
              <a:gd name="connsiteY408" fmla="*/ 3911957 h 4454665"/>
              <a:gd name="connsiteX409" fmla="*/ 11824549 w 12192000"/>
              <a:gd name="connsiteY409" fmla="*/ 3908431 h 4454665"/>
              <a:gd name="connsiteX410" fmla="*/ 11473964 w 12192000"/>
              <a:gd name="connsiteY410" fmla="*/ 3908431 h 4454665"/>
              <a:gd name="connsiteX411" fmla="*/ 11480967 w 12192000"/>
              <a:gd name="connsiteY411" fmla="*/ 3911957 h 4454665"/>
              <a:gd name="connsiteX412" fmla="*/ 11568501 w 12192000"/>
              <a:gd name="connsiteY412" fmla="*/ 3968386 h 4454665"/>
              <a:gd name="connsiteX413" fmla="*/ 11572002 w 12192000"/>
              <a:gd name="connsiteY413" fmla="*/ 3978967 h 4454665"/>
              <a:gd name="connsiteX414" fmla="*/ 11568501 w 12192000"/>
              <a:gd name="connsiteY414" fmla="*/ 3986021 h 4454665"/>
              <a:gd name="connsiteX415" fmla="*/ 11480967 w 12192000"/>
              <a:gd name="connsiteY415" fmla="*/ 4045977 h 4454665"/>
              <a:gd name="connsiteX416" fmla="*/ 11473964 w 12192000"/>
              <a:gd name="connsiteY416" fmla="*/ 4045977 h 4454665"/>
              <a:gd name="connsiteX417" fmla="*/ 11466961 w 12192000"/>
              <a:gd name="connsiteY417" fmla="*/ 4042450 h 4454665"/>
              <a:gd name="connsiteX418" fmla="*/ 11466961 w 12192000"/>
              <a:gd name="connsiteY418" fmla="*/ 3915484 h 4454665"/>
              <a:gd name="connsiteX419" fmla="*/ 11473964 w 12192000"/>
              <a:gd name="connsiteY419" fmla="*/ 3908431 h 4454665"/>
              <a:gd name="connsiteX420" fmla="*/ 11070316 w 12192000"/>
              <a:gd name="connsiteY420" fmla="*/ 3897682 h 4454665"/>
              <a:gd name="connsiteX421" fmla="*/ 11070316 w 12192000"/>
              <a:gd name="connsiteY421" fmla="*/ 3904735 h 4454665"/>
              <a:gd name="connsiteX422" fmla="*/ 11112166 w 12192000"/>
              <a:gd name="connsiteY422" fmla="*/ 4066969 h 4454665"/>
              <a:gd name="connsiteX423" fmla="*/ 11133091 w 12192000"/>
              <a:gd name="connsiteY423" fmla="*/ 4088130 h 4454665"/>
              <a:gd name="connsiteX424" fmla="*/ 11143554 w 12192000"/>
              <a:gd name="connsiteY424" fmla="*/ 4088130 h 4454665"/>
              <a:gd name="connsiteX425" fmla="*/ 11140066 w 12192000"/>
              <a:gd name="connsiteY425" fmla="*/ 4095183 h 4454665"/>
              <a:gd name="connsiteX426" fmla="*/ 11112166 w 12192000"/>
              <a:gd name="connsiteY426" fmla="*/ 4116344 h 4454665"/>
              <a:gd name="connsiteX427" fmla="*/ 11077291 w 12192000"/>
              <a:gd name="connsiteY427" fmla="*/ 4112818 h 4454665"/>
              <a:gd name="connsiteX428" fmla="*/ 11073804 w 12192000"/>
              <a:gd name="connsiteY428" fmla="*/ 4116344 h 4454665"/>
              <a:gd name="connsiteX429" fmla="*/ 11070316 w 12192000"/>
              <a:gd name="connsiteY429" fmla="*/ 4119871 h 4454665"/>
              <a:gd name="connsiteX430" fmla="*/ 11070316 w 12192000"/>
              <a:gd name="connsiteY430" fmla="*/ 4141032 h 4454665"/>
              <a:gd name="connsiteX431" fmla="*/ 11077291 w 12192000"/>
              <a:gd name="connsiteY431" fmla="*/ 4148086 h 4454665"/>
              <a:gd name="connsiteX432" fmla="*/ 11122628 w 12192000"/>
              <a:gd name="connsiteY432" fmla="*/ 4151612 h 4454665"/>
              <a:gd name="connsiteX433" fmla="*/ 11126116 w 12192000"/>
              <a:gd name="connsiteY433" fmla="*/ 4151612 h 4454665"/>
              <a:gd name="connsiteX434" fmla="*/ 11181916 w 12192000"/>
              <a:gd name="connsiteY434" fmla="*/ 4098710 h 4454665"/>
              <a:gd name="connsiteX435" fmla="*/ 11213303 w 12192000"/>
              <a:gd name="connsiteY435" fmla="*/ 3968218 h 4454665"/>
              <a:gd name="connsiteX436" fmla="*/ 11227253 w 12192000"/>
              <a:gd name="connsiteY436" fmla="*/ 3925896 h 4454665"/>
              <a:gd name="connsiteX437" fmla="*/ 11230741 w 12192000"/>
              <a:gd name="connsiteY437" fmla="*/ 3904735 h 4454665"/>
              <a:gd name="connsiteX438" fmla="*/ 11230741 w 12192000"/>
              <a:gd name="connsiteY438" fmla="*/ 3897682 h 4454665"/>
              <a:gd name="connsiteX439" fmla="*/ 11223766 w 12192000"/>
              <a:gd name="connsiteY439" fmla="*/ 3897682 h 4454665"/>
              <a:gd name="connsiteX440" fmla="*/ 11195866 w 12192000"/>
              <a:gd name="connsiteY440" fmla="*/ 3897682 h 4454665"/>
              <a:gd name="connsiteX441" fmla="*/ 11188891 w 12192000"/>
              <a:gd name="connsiteY441" fmla="*/ 3901208 h 4454665"/>
              <a:gd name="connsiteX442" fmla="*/ 11150528 w 12192000"/>
              <a:gd name="connsiteY442" fmla="*/ 4045808 h 4454665"/>
              <a:gd name="connsiteX443" fmla="*/ 11147041 w 12192000"/>
              <a:gd name="connsiteY443" fmla="*/ 4045808 h 4454665"/>
              <a:gd name="connsiteX444" fmla="*/ 11112166 w 12192000"/>
              <a:gd name="connsiteY444" fmla="*/ 3901208 h 4454665"/>
              <a:gd name="connsiteX445" fmla="*/ 11105191 w 12192000"/>
              <a:gd name="connsiteY445" fmla="*/ 3897682 h 4454665"/>
              <a:gd name="connsiteX446" fmla="*/ 11077291 w 12192000"/>
              <a:gd name="connsiteY446" fmla="*/ 3897682 h 4454665"/>
              <a:gd name="connsiteX447" fmla="*/ 11070316 w 12192000"/>
              <a:gd name="connsiteY447" fmla="*/ 3897682 h 4454665"/>
              <a:gd name="connsiteX448" fmla="*/ 11038289 w 12192000"/>
              <a:gd name="connsiteY448" fmla="*/ 3893651 h 4454665"/>
              <a:gd name="connsiteX449" fmla="*/ 10985474 w 12192000"/>
              <a:gd name="connsiteY449" fmla="*/ 3914757 h 4454665"/>
              <a:gd name="connsiteX450" fmla="*/ 10985474 w 12192000"/>
              <a:gd name="connsiteY450" fmla="*/ 3904204 h 4454665"/>
              <a:gd name="connsiteX451" fmla="*/ 10978433 w 12192000"/>
              <a:gd name="connsiteY451" fmla="*/ 3897169 h 4454665"/>
              <a:gd name="connsiteX452" fmla="*/ 10950264 w 12192000"/>
              <a:gd name="connsiteY452" fmla="*/ 3897169 h 4454665"/>
              <a:gd name="connsiteX453" fmla="*/ 10943222 w 12192000"/>
              <a:gd name="connsiteY453" fmla="*/ 3904204 h 4454665"/>
              <a:gd name="connsiteX454" fmla="*/ 10943222 w 12192000"/>
              <a:gd name="connsiteY454" fmla="*/ 4080087 h 4454665"/>
              <a:gd name="connsiteX455" fmla="*/ 10950264 w 12192000"/>
              <a:gd name="connsiteY455" fmla="*/ 4087122 h 4454665"/>
              <a:gd name="connsiteX456" fmla="*/ 10978433 w 12192000"/>
              <a:gd name="connsiteY456" fmla="*/ 4087122 h 4454665"/>
              <a:gd name="connsiteX457" fmla="*/ 10985474 w 12192000"/>
              <a:gd name="connsiteY457" fmla="*/ 4080087 h 4454665"/>
              <a:gd name="connsiteX458" fmla="*/ 10985474 w 12192000"/>
              <a:gd name="connsiteY458" fmla="*/ 3956969 h 4454665"/>
              <a:gd name="connsiteX459" fmla="*/ 11038289 w 12192000"/>
              <a:gd name="connsiteY459" fmla="*/ 3935863 h 4454665"/>
              <a:gd name="connsiteX460" fmla="*/ 11045332 w 12192000"/>
              <a:gd name="connsiteY460" fmla="*/ 3928828 h 4454665"/>
              <a:gd name="connsiteX461" fmla="*/ 11045332 w 12192000"/>
              <a:gd name="connsiteY461" fmla="*/ 3900687 h 4454665"/>
              <a:gd name="connsiteX462" fmla="*/ 11041811 w 12192000"/>
              <a:gd name="connsiteY462" fmla="*/ 3897169 h 4454665"/>
              <a:gd name="connsiteX463" fmla="*/ 11038289 w 12192000"/>
              <a:gd name="connsiteY463" fmla="*/ 3893651 h 4454665"/>
              <a:gd name="connsiteX464" fmla="*/ 10831647 w 12192000"/>
              <a:gd name="connsiteY464" fmla="*/ 3889620 h 4454665"/>
              <a:gd name="connsiteX465" fmla="*/ 10761417 w 12192000"/>
              <a:gd name="connsiteY465" fmla="*/ 3896691 h 4454665"/>
              <a:gd name="connsiteX466" fmla="*/ 10754394 w 12192000"/>
              <a:gd name="connsiteY466" fmla="*/ 3903763 h 4454665"/>
              <a:gd name="connsiteX467" fmla="*/ 10754394 w 12192000"/>
              <a:gd name="connsiteY467" fmla="*/ 3928512 h 4454665"/>
              <a:gd name="connsiteX468" fmla="*/ 10757905 w 12192000"/>
              <a:gd name="connsiteY468" fmla="*/ 3935584 h 4454665"/>
              <a:gd name="connsiteX469" fmla="*/ 10761417 w 12192000"/>
              <a:gd name="connsiteY469" fmla="*/ 3935584 h 4454665"/>
              <a:gd name="connsiteX470" fmla="*/ 10828136 w 12192000"/>
              <a:gd name="connsiteY470" fmla="*/ 3932048 h 4454665"/>
              <a:gd name="connsiteX471" fmla="*/ 10852717 w 12192000"/>
              <a:gd name="connsiteY471" fmla="*/ 3956798 h 4454665"/>
              <a:gd name="connsiteX472" fmla="*/ 10852717 w 12192000"/>
              <a:gd name="connsiteY472" fmla="*/ 3967405 h 4454665"/>
              <a:gd name="connsiteX473" fmla="*/ 10803555 w 12192000"/>
              <a:gd name="connsiteY473" fmla="*/ 3970941 h 4454665"/>
              <a:gd name="connsiteX474" fmla="*/ 10740347 w 12192000"/>
              <a:gd name="connsiteY474" fmla="*/ 4031046 h 4454665"/>
              <a:gd name="connsiteX475" fmla="*/ 10796532 w 12192000"/>
              <a:gd name="connsiteY475" fmla="*/ 4091152 h 4454665"/>
              <a:gd name="connsiteX476" fmla="*/ 10859740 w 12192000"/>
              <a:gd name="connsiteY476" fmla="*/ 4077009 h 4454665"/>
              <a:gd name="connsiteX477" fmla="*/ 10887833 w 12192000"/>
              <a:gd name="connsiteY477" fmla="*/ 4091152 h 4454665"/>
              <a:gd name="connsiteX478" fmla="*/ 10894855 w 12192000"/>
              <a:gd name="connsiteY478" fmla="*/ 4087616 h 4454665"/>
              <a:gd name="connsiteX479" fmla="*/ 10894855 w 12192000"/>
              <a:gd name="connsiteY479" fmla="*/ 4084081 h 4454665"/>
              <a:gd name="connsiteX480" fmla="*/ 10894855 w 12192000"/>
              <a:gd name="connsiteY480" fmla="*/ 3956798 h 4454665"/>
              <a:gd name="connsiteX481" fmla="*/ 10831647 w 12192000"/>
              <a:gd name="connsiteY481" fmla="*/ 3889620 h 4454665"/>
              <a:gd name="connsiteX482" fmla="*/ 10495822 w 12192000"/>
              <a:gd name="connsiteY482" fmla="*/ 3889619 h 4454665"/>
              <a:gd name="connsiteX483" fmla="*/ 10409835 w 12192000"/>
              <a:gd name="connsiteY483" fmla="*/ 3990386 h 4454665"/>
              <a:gd name="connsiteX484" fmla="*/ 10495822 w 12192000"/>
              <a:gd name="connsiteY484" fmla="*/ 4091152 h 4454665"/>
              <a:gd name="connsiteX485" fmla="*/ 10581809 w 12192000"/>
              <a:gd name="connsiteY485" fmla="*/ 3990386 h 4454665"/>
              <a:gd name="connsiteX486" fmla="*/ 10495822 w 12192000"/>
              <a:gd name="connsiteY486" fmla="*/ 3889619 h 4454665"/>
              <a:gd name="connsiteX487" fmla="*/ 10241892 w 12192000"/>
              <a:gd name="connsiteY487" fmla="*/ 3865436 h 4454665"/>
              <a:gd name="connsiteX488" fmla="*/ 10273241 w 12192000"/>
              <a:gd name="connsiteY488" fmla="*/ 3865436 h 4454665"/>
              <a:gd name="connsiteX489" fmla="*/ 10290657 w 12192000"/>
              <a:gd name="connsiteY489" fmla="*/ 3865436 h 4454665"/>
              <a:gd name="connsiteX490" fmla="*/ 10335940 w 12192000"/>
              <a:gd name="connsiteY490" fmla="*/ 3904400 h 4454665"/>
              <a:gd name="connsiteX491" fmla="*/ 10287174 w 12192000"/>
              <a:gd name="connsiteY491" fmla="*/ 3943362 h 4454665"/>
              <a:gd name="connsiteX492" fmla="*/ 10241892 w 12192000"/>
              <a:gd name="connsiteY492" fmla="*/ 3943362 h 4454665"/>
              <a:gd name="connsiteX493" fmla="*/ 10241892 w 12192000"/>
              <a:gd name="connsiteY493" fmla="*/ 3865436 h 4454665"/>
              <a:gd name="connsiteX494" fmla="*/ 10659063 w 12192000"/>
              <a:gd name="connsiteY494" fmla="*/ 3852001 h 4454665"/>
              <a:gd name="connsiteX495" fmla="*/ 10627410 w 12192000"/>
              <a:gd name="connsiteY495" fmla="*/ 3859035 h 4454665"/>
              <a:gd name="connsiteX496" fmla="*/ 10623893 w 12192000"/>
              <a:gd name="connsiteY496" fmla="*/ 3866069 h 4454665"/>
              <a:gd name="connsiteX497" fmla="*/ 10623893 w 12192000"/>
              <a:gd name="connsiteY497" fmla="*/ 3897721 h 4454665"/>
              <a:gd name="connsiteX498" fmla="*/ 10606308 w 12192000"/>
              <a:gd name="connsiteY498" fmla="*/ 3897721 h 4454665"/>
              <a:gd name="connsiteX499" fmla="*/ 10599275 w 12192000"/>
              <a:gd name="connsiteY499" fmla="*/ 3904755 h 4454665"/>
              <a:gd name="connsiteX500" fmla="*/ 10599275 w 12192000"/>
              <a:gd name="connsiteY500" fmla="*/ 3929373 h 4454665"/>
              <a:gd name="connsiteX501" fmla="*/ 10606308 w 12192000"/>
              <a:gd name="connsiteY501" fmla="*/ 3936407 h 4454665"/>
              <a:gd name="connsiteX502" fmla="*/ 10623893 w 12192000"/>
              <a:gd name="connsiteY502" fmla="*/ 3936407 h 4454665"/>
              <a:gd name="connsiteX503" fmla="*/ 10623893 w 12192000"/>
              <a:gd name="connsiteY503" fmla="*/ 4020814 h 4454665"/>
              <a:gd name="connsiteX504" fmla="*/ 10680164 w 12192000"/>
              <a:gd name="connsiteY504" fmla="*/ 4091152 h 4454665"/>
              <a:gd name="connsiteX505" fmla="*/ 10711817 w 12192000"/>
              <a:gd name="connsiteY505" fmla="*/ 4087636 h 4454665"/>
              <a:gd name="connsiteX506" fmla="*/ 10718851 w 12192000"/>
              <a:gd name="connsiteY506" fmla="*/ 4080601 h 4454665"/>
              <a:gd name="connsiteX507" fmla="*/ 10718851 w 12192000"/>
              <a:gd name="connsiteY507" fmla="*/ 4055983 h 4454665"/>
              <a:gd name="connsiteX508" fmla="*/ 10711817 w 12192000"/>
              <a:gd name="connsiteY508" fmla="*/ 4048949 h 4454665"/>
              <a:gd name="connsiteX509" fmla="*/ 10687198 w 12192000"/>
              <a:gd name="connsiteY509" fmla="*/ 4048949 h 4454665"/>
              <a:gd name="connsiteX510" fmla="*/ 10666096 w 12192000"/>
              <a:gd name="connsiteY510" fmla="*/ 4013780 h 4454665"/>
              <a:gd name="connsiteX511" fmla="*/ 10666096 w 12192000"/>
              <a:gd name="connsiteY511" fmla="*/ 3936407 h 4454665"/>
              <a:gd name="connsiteX512" fmla="*/ 10711817 w 12192000"/>
              <a:gd name="connsiteY512" fmla="*/ 3936407 h 4454665"/>
              <a:gd name="connsiteX513" fmla="*/ 10718851 w 12192000"/>
              <a:gd name="connsiteY513" fmla="*/ 3929373 h 4454665"/>
              <a:gd name="connsiteX514" fmla="*/ 10718851 w 12192000"/>
              <a:gd name="connsiteY514" fmla="*/ 3904755 h 4454665"/>
              <a:gd name="connsiteX515" fmla="*/ 10711817 w 12192000"/>
              <a:gd name="connsiteY515" fmla="*/ 3897721 h 4454665"/>
              <a:gd name="connsiteX516" fmla="*/ 10666096 w 12192000"/>
              <a:gd name="connsiteY516" fmla="*/ 3897721 h 4454665"/>
              <a:gd name="connsiteX517" fmla="*/ 10666096 w 12192000"/>
              <a:gd name="connsiteY517" fmla="*/ 3859035 h 4454665"/>
              <a:gd name="connsiteX518" fmla="*/ 10662580 w 12192000"/>
              <a:gd name="connsiteY518" fmla="*/ 3852001 h 4454665"/>
              <a:gd name="connsiteX519" fmla="*/ 10659063 w 12192000"/>
              <a:gd name="connsiteY519" fmla="*/ 3852001 h 4454665"/>
              <a:gd name="connsiteX520" fmla="*/ 10283668 w 12192000"/>
              <a:gd name="connsiteY520" fmla="*/ 3823787 h 4454665"/>
              <a:gd name="connsiteX521" fmla="*/ 10203208 w 12192000"/>
              <a:gd name="connsiteY521" fmla="*/ 3827298 h 4454665"/>
              <a:gd name="connsiteX522" fmla="*/ 10196211 w 12192000"/>
              <a:gd name="connsiteY522" fmla="*/ 3834320 h 4454665"/>
              <a:gd name="connsiteX523" fmla="*/ 10196211 w 12192000"/>
              <a:gd name="connsiteY523" fmla="*/ 4080100 h 4454665"/>
              <a:gd name="connsiteX524" fmla="*/ 10203208 w 12192000"/>
              <a:gd name="connsiteY524" fmla="*/ 4087122 h 4454665"/>
              <a:gd name="connsiteX525" fmla="*/ 10234693 w 12192000"/>
              <a:gd name="connsiteY525" fmla="*/ 4087122 h 4454665"/>
              <a:gd name="connsiteX526" fmla="*/ 10241689 w 12192000"/>
              <a:gd name="connsiteY526" fmla="*/ 4080100 h 4454665"/>
              <a:gd name="connsiteX527" fmla="*/ 10241689 w 12192000"/>
              <a:gd name="connsiteY527" fmla="*/ 3981788 h 4454665"/>
              <a:gd name="connsiteX528" fmla="*/ 10290665 w 12192000"/>
              <a:gd name="connsiteY528" fmla="*/ 3985299 h 4454665"/>
              <a:gd name="connsiteX529" fmla="*/ 10336143 w 12192000"/>
              <a:gd name="connsiteY529" fmla="*/ 4083611 h 4454665"/>
              <a:gd name="connsiteX530" fmla="*/ 10343139 w 12192000"/>
              <a:gd name="connsiteY530" fmla="*/ 4087122 h 4454665"/>
              <a:gd name="connsiteX531" fmla="*/ 10374624 w 12192000"/>
              <a:gd name="connsiteY531" fmla="*/ 4087122 h 4454665"/>
              <a:gd name="connsiteX532" fmla="*/ 10381620 w 12192000"/>
              <a:gd name="connsiteY532" fmla="*/ 4083611 h 4454665"/>
              <a:gd name="connsiteX533" fmla="*/ 10381620 w 12192000"/>
              <a:gd name="connsiteY533" fmla="*/ 4076589 h 4454665"/>
              <a:gd name="connsiteX534" fmla="*/ 10336143 w 12192000"/>
              <a:gd name="connsiteY534" fmla="*/ 3971255 h 4454665"/>
              <a:gd name="connsiteX535" fmla="*/ 10381620 w 12192000"/>
              <a:gd name="connsiteY535" fmla="*/ 3904543 h 4454665"/>
              <a:gd name="connsiteX536" fmla="*/ 10290665 w 12192000"/>
              <a:gd name="connsiteY536" fmla="*/ 3823787 h 4454665"/>
              <a:gd name="connsiteX537" fmla="*/ 10283668 w 12192000"/>
              <a:gd name="connsiteY537" fmla="*/ 3823787 h 4454665"/>
              <a:gd name="connsiteX538" fmla="*/ 11839186 w 12192000"/>
              <a:gd name="connsiteY538" fmla="*/ 3792865 h 4454665"/>
              <a:gd name="connsiteX539" fmla="*/ 11845722 w 12192000"/>
              <a:gd name="connsiteY539" fmla="*/ 3798596 h 4454665"/>
              <a:gd name="connsiteX540" fmla="*/ 11908470 w 12192000"/>
              <a:gd name="connsiteY540" fmla="*/ 4038420 h 4454665"/>
              <a:gd name="connsiteX541" fmla="*/ 11898012 w 12192000"/>
              <a:gd name="connsiteY541" fmla="*/ 4041947 h 4454665"/>
              <a:gd name="connsiteX542" fmla="*/ 11859666 w 12192000"/>
              <a:gd name="connsiteY542" fmla="*/ 4031366 h 4454665"/>
              <a:gd name="connsiteX543" fmla="*/ 11852694 w 12192000"/>
              <a:gd name="connsiteY543" fmla="*/ 4020786 h 4454665"/>
              <a:gd name="connsiteX544" fmla="*/ 11807377 w 12192000"/>
              <a:gd name="connsiteY544" fmla="*/ 3840918 h 4454665"/>
              <a:gd name="connsiteX545" fmla="*/ 11807377 w 12192000"/>
              <a:gd name="connsiteY545" fmla="*/ 3826811 h 4454665"/>
              <a:gd name="connsiteX546" fmla="*/ 11835264 w 12192000"/>
              <a:gd name="connsiteY546" fmla="*/ 3795069 h 4454665"/>
              <a:gd name="connsiteX547" fmla="*/ 11839186 w 12192000"/>
              <a:gd name="connsiteY547" fmla="*/ 3792865 h 4454665"/>
              <a:gd name="connsiteX548" fmla="*/ 11458923 w 12192000"/>
              <a:gd name="connsiteY548" fmla="*/ 3792865 h 4454665"/>
              <a:gd name="connsiteX549" fmla="*/ 11462885 w 12192000"/>
              <a:gd name="connsiteY549" fmla="*/ 3795069 h 4454665"/>
              <a:gd name="connsiteX550" fmla="*/ 11494585 w 12192000"/>
              <a:gd name="connsiteY550" fmla="*/ 3826811 h 4454665"/>
              <a:gd name="connsiteX551" fmla="*/ 11491063 w 12192000"/>
              <a:gd name="connsiteY551" fmla="*/ 3840918 h 4454665"/>
              <a:gd name="connsiteX552" fmla="*/ 11445274 w 12192000"/>
              <a:gd name="connsiteY552" fmla="*/ 4020786 h 4454665"/>
              <a:gd name="connsiteX553" fmla="*/ 11438229 w 12192000"/>
              <a:gd name="connsiteY553" fmla="*/ 4031366 h 4454665"/>
              <a:gd name="connsiteX554" fmla="*/ 11399484 w 12192000"/>
              <a:gd name="connsiteY554" fmla="*/ 4041947 h 4454665"/>
              <a:gd name="connsiteX555" fmla="*/ 11388917 w 12192000"/>
              <a:gd name="connsiteY555" fmla="*/ 4038420 h 4454665"/>
              <a:gd name="connsiteX556" fmla="*/ 11452318 w 12192000"/>
              <a:gd name="connsiteY556" fmla="*/ 3798596 h 4454665"/>
              <a:gd name="connsiteX557" fmla="*/ 11458923 w 12192000"/>
              <a:gd name="connsiteY557" fmla="*/ 3792865 h 4454665"/>
              <a:gd name="connsiteX558" fmla="*/ 11677605 w 12192000"/>
              <a:gd name="connsiteY558" fmla="*/ 3787511 h 4454665"/>
              <a:gd name="connsiteX559" fmla="*/ 11684592 w 12192000"/>
              <a:gd name="connsiteY559" fmla="*/ 3787511 h 4454665"/>
              <a:gd name="connsiteX560" fmla="*/ 11792882 w 12192000"/>
              <a:gd name="connsiteY560" fmla="*/ 3851080 h 4454665"/>
              <a:gd name="connsiteX561" fmla="*/ 11796375 w 12192000"/>
              <a:gd name="connsiteY561" fmla="*/ 3858144 h 4454665"/>
              <a:gd name="connsiteX562" fmla="*/ 11789388 w 12192000"/>
              <a:gd name="connsiteY562" fmla="*/ 3865207 h 4454665"/>
              <a:gd name="connsiteX563" fmla="*/ 11698565 w 12192000"/>
              <a:gd name="connsiteY563" fmla="*/ 3911118 h 4454665"/>
              <a:gd name="connsiteX564" fmla="*/ 11688084 w 12192000"/>
              <a:gd name="connsiteY564" fmla="*/ 3911118 h 4454665"/>
              <a:gd name="connsiteX565" fmla="*/ 11681098 w 12192000"/>
              <a:gd name="connsiteY565" fmla="*/ 3900523 h 4454665"/>
              <a:gd name="connsiteX566" fmla="*/ 11674112 w 12192000"/>
              <a:gd name="connsiteY566" fmla="*/ 3798107 h 4454665"/>
              <a:gd name="connsiteX567" fmla="*/ 11677605 w 12192000"/>
              <a:gd name="connsiteY567" fmla="*/ 3787511 h 4454665"/>
              <a:gd name="connsiteX568" fmla="*/ 11613922 w 12192000"/>
              <a:gd name="connsiteY568" fmla="*/ 3787511 h 4454665"/>
              <a:gd name="connsiteX569" fmla="*/ 11620908 w 12192000"/>
              <a:gd name="connsiteY569" fmla="*/ 3787511 h 4454665"/>
              <a:gd name="connsiteX570" fmla="*/ 11624401 w 12192000"/>
              <a:gd name="connsiteY570" fmla="*/ 3798107 h 4454665"/>
              <a:gd name="connsiteX571" fmla="*/ 11613922 w 12192000"/>
              <a:gd name="connsiteY571" fmla="*/ 3904054 h 4454665"/>
              <a:gd name="connsiteX572" fmla="*/ 11610428 w 12192000"/>
              <a:gd name="connsiteY572" fmla="*/ 3911118 h 4454665"/>
              <a:gd name="connsiteX573" fmla="*/ 11599949 w 12192000"/>
              <a:gd name="connsiteY573" fmla="*/ 3911118 h 4454665"/>
              <a:gd name="connsiteX574" fmla="*/ 11509124 w 12192000"/>
              <a:gd name="connsiteY574" fmla="*/ 3865207 h 4454665"/>
              <a:gd name="connsiteX575" fmla="*/ 11502138 w 12192000"/>
              <a:gd name="connsiteY575" fmla="*/ 3858144 h 4454665"/>
              <a:gd name="connsiteX576" fmla="*/ 11505632 w 12192000"/>
              <a:gd name="connsiteY576" fmla="*/ 3851080 h 4454665"/>
              <a:gd name="connsiteX577" fmla="*/ 11613922 w 12192000"/>
              <a:gd name="connsiteY577" fmla="*/ 3787511 h 4454665"/>
              <a:gd name="connsiteX578" fmla="*/ 11532772 w 12192000"/>
              <a:gd name="connsiteY578" fmla="*/ 3752579 h 4454665"/>
              <a:gd name="connsiteX579" fmla="*/ 11539758 w 12192000"/>
              <a:gd name="connsiteY579" fmla="*/ 3759969 h 4454665"/>
              <a:gd name="connsiteX580" fmla="*/ 11536265 w 12192000"/>
              <a:gd name="connsiteY580" fmla="*/ 3763664 h 4454665"/>
              <a:gd name="connsiteX581" fmla="*/ 11529278 w 12192000"/>
              <a:gd name="connsiteY581" fmla="*/ 3767359 h 4454665"/>
              <a:gd name="connsiteX582" fmla="*/ 11525785 w 12192000"/>
              <a:gd name="connsiteY582" fmla="*/ 3759969 h 4454665"/>
              <a:gd name="connsiteX583" fmla="*/ 11522292 w 12192000"/>
              <a:gd name="connsiteY583" fmla="*/ 3759969 h 4454665"/>
              <a:gd name="connsiteX584" fmla="*/ 11532772 w 12192000"/>
              <a:gd name="connsiteY584" fmla="*/ 3752579 h 4454665"/>
              <a:gd name="connsiteX585" fmla="*/ 11529297 w 12192000"/>
              <a:gd name="connsiteY585" fmla="*/ 3745382 h 4454665"/>
              <a:gd name="connsiteX586" fmla="*/ 11511543 w 12192000"/>
              <a:gd name="connsiteY586" fmla="*/ 3756034 h 4454665"/>
              <a:gd name="connsiteX587" fmla="*/ 11515094 w 12192000"/>
              <a:gd name="connsiteY587" fmla="*/ 3759585 h 4454665"/>
              <a:gd name="connsiteX588" fmla="*/ 11532848 w 12192000"/>
              <a:gd name="connsiteY588" fmla="*/ 3791543 h 4454665"/>
              <a:gd name="connsiteX589" fmla="*/ 11539950 w 12192000"/>
              <a:gd name="connsiteY589" fmla="*/ 3787991 h 4454665"/>
              <a:gd name="connsiteX590" fmla="*/ 11532848 w 12192000"/>
              <a:gd name="connsiteY590" fmla="*/ 3773788 h 4454665"/>
              <a:gd name="connsiteX591" fmla="*/ 11539950 w 12192000"/>
              <a:gd name="connsiteY591" fmla="*/ 3770238 h 4454665"/>
              <a:gd name="connsiteX592" fmla="*/ 11554153 w 12192000"/>
              <a:gd name="connsiteY592" fmla="*/ 3780890 h 4454665"/>
              <a:gd name="connsiteX593" fmla="*/ 11561255 w 12192000"/>
              <a:gd name="connsiteY593" fmla="*/ 3777339 h 4454665"/>
              <a:gd name="connsiteX594" fmla="*/ 11547052 w 12192000"/>
              <a:gd name="connsiteY594" fmla="*/ 3763136 h 4454665"/>
              <a:gd name="connsiteX595" fmla="*/ 11547052 w 12192000"/>
              <a:gd name="connsiteY595" fmla="*/ 3759585 h 4454665"/>
              <a:gd name="connsiteX596" fmla="*/ 11529297 w 12192000"/>
              <a:gd name="connsiteY596" fmla="*/ 3745382 h 4454665"/>
              <a:gd name="connsiteX597" fmla="*/ 11750205 w 12192000"/>
              <a:gd name="connsiteY597" fmla="*/ 3739144 h 4454665"/>
              <a:gd name="connsiteX598" fmla="*/ 11753748 w 12192000"/>
              <a:gd name="connsiteY598" fmla="*/ 3763328 h 4454665"/>
              <a:gd name="connsiteX599" fmla="*/ 11746663 w 12192000"/>
              <a:gd name="connsiteY599" fmla="*/ 3780602 h 4454665"/>
              <a:gd name="connsiteX600" fmla="*/ 11753748 w 12192000"/>
              <a:gd name="connsiteY600" fmla="*/ 3787511 h 4454665"/>
              <a:gd name="connsiteX601" fmla="*/ 11760832 w 12192000"/>
              <a:gd name="connsiteY601" fmla="*/ 3770237 h 4454665"/>
              <a:gd name="connsiteX602" fmla="*/ 11785626 w 12192000"/>
              <a:gd name="connsiteY602" fmla="*/ 3756418 h 4454665"/>
              <a:gd name="connsiteX603" fmla="*/ 11778543 w 12192000"/>
              <a:gd name="connsiteY603" fmla="*/ 3752963 h 4454665"/>
              <a:gd name="connsiteX604" fmla="*/ 11760832 w 12192000"/>
              <a:gd name="connsiteY604" fmla="*/ 3759873 h 4454665"/>
              <a:gd name="connsiteX605" fmla="*/ 11757290 w 12192000"/>
              <a:gd name="connsiteY605" fmla="*/ 3742598 h 4454665"/>
              <a:gd name="connsiteX606" fmla="*/ 11750205 w 12192000"/>
              <a:gd name="connsiteY606" fmla="*/ 3739144 h 4454665"/>
              <a:gd name="connsiteX607" fmla="*/ 11715224 w 12192000"/>
              <a:gd name="connsiteY607" fmla="*/ 3735114 h 4454665"/>
              <a:gd name="connsiteX608" fmla="*/ 11725705 w 12192000"/>
              <a:gd name="connsiteY608" fmla="*/ 3738473 h 4454665"/>
              <a:gd name="connsiteX609" fmla="*/ 11729197 w 12192000"/>
              <a:gd name="connsiteY609" fmla="*/ 3741832 h 4454665"/>
              <a:gd name="connsiteX610" fmla="*/ 11722211 w 12192000"/>
              <a:gd name="connsiteY610" fmla="*/ 3748549 h 4454665"/>
              <a:gd name="connsiteX611" fmla="*/ 11711731 w 12192000"/>
              <a:gd name="connsiteY611" fmla="*/ 3745190 h 4454665"/>
              <a:gd name="connsiteX612" fmla="*/ 11711731 w 12192000"/>
              <a:gd name="connsiteY612" fmla="*/ 3741832 h 4454665"/>
              <a:gd name="connsiteX613" fmla="*/ 11715224 w 12192000"/>
              <a:gd name="connsiteY613" fmla="*/ 3735114 h 4454665"/>
              <a:gd name="connsiteX614" fmla="*/ 11582079 w 12192000"/>
              <a:gd name="connsiteY614" fmla="*/ 3734609 h 4454665"/>
              <a:gd name="connsiteX615" fmla="*/ 11596187 w 12192000"/>
              <a:gd name="connsiteY615" fmla="*/ 3745190 h 4454665"/>
              <a:gd name="connsiteX616" fmla="*/ 11582079 w 12192000"/>
              <a:gd name="connsiteY616" fmla="*/ 3759297 h 4454665"/>
              <a:gd name="connsiteX617" fmla="*/ 11567972 w 12192000"/>
              <a:gd name="connsiteY617" fmla="*/ 3748717 h 4454665"/>
              <a:gd name="connsiteX618" fmla="*/ 11567972 w 12192000"/>
              <a:gd name="connsiteY618" fmla="*/ 3745190 h 4454665"/>
              <a:gd name="connsiteX619" fmla="*/ 11582079 w 12192000"/>
              <a:gd name="connsiteY619" fmla="*/ 3734609 h 4454665"/>
              <a:gd name="connsiteX620" fmla="*/ 11670081 w 12192000"/>
              <a:gd name="connsiteY620" fmla="*/ 3728395 h 4454665"/>
              <a:gd name="connsiteX621" fmla="*/ 11673440 w 12192000"/>
              <a:gd name="connsiteY621" fmla="*/ 3738875 h 4454665"/>
              <a:gd name="connsiteX622" fmla="*/ 11676799 w 12192000"/>
              <a:gd name="connsiteY622" fmla="*/ 3745862 h 4454665"/>
              <a:gd name="connsiteX623" fmla="*/ 11663363 w 12192000"/>
              <a:gd name="connsiteY623" fmla="*/ 3745862 h 4454665"/>
              <a:gd name="connsiteX624" fmla="*/ 11666722 w 12192000"/>
              <a:gd name="connsiteY624" fmla="*/ 3738875 h 4454665"/>
              <a:gd name="connsiteX625" fmla="*/ 11670081 w 12192000"/>
              <a:gd name="connsiteY625" fmla="*/ 3728395 h 4454665"/>
              <a:gd name="connsiteX626" fmla="*/ 11578609 w 12192000"/>
              <a:gd name="connsiteY626" fmla="*/ 3727879 h 4454665"/>
              <a:gd name="connsiteX627" fmla="*/ 11561254 w 12192000"/>
              <a:gd name="connsiteY627" fmla="*/ 3745449 h 4454665"/>
              <a:gd name="connsiteX628" fmla="*/ 11561254 w 12192000"/>
              <a:gd name="connsiteY628" fmla="*/ 3748962 h 4454665"/>
              <a:gd name="connsiteX629" fmla="*/ 11582079 w 12192000"/>
              <a:gd name="connsiteY629" fmla="*/ 3766532 h 4454665"/>
              <a:gd name="connsiteX630" fmla="*/ 11602904 w 12192000"/>
              <a:gd name="connsiteY630" fmla="*/ 3745449 h 4454665"/>
              <a:gd name="connsiteX631" fmla="*/ 11578609 w 12192000"/>
              <a:gd name="connsiteY631" fmla="*/ 3727879 h 4454665"/>
              <a:gd name="connsiteX632" fmla="*/ 11708922 w 12192000"/>
              <a:gd name="connsiteY632" fmla="*/ 3724365 h 4454665"/>
              <a:gd name="connsiteX633" fmla="*/ 11705380 w 12192000"/>
              <a:gd name="connsiteY633" fmla="*/ 3742119 h 4454665"/>
              <a:gd name="connsiteX634" fmla="*/ 11698296 w 12192000"/>
              <a:gd name="connsiteY634" fmla="*/ 3763424 h 4454665"/>
              <a:gd name="connsiteX635" fmla="*/ 11708922 w 12192000"/>
              <a:gd name="connsiteY635" fmla="*/ 3766975 h 4454665"/>
              <a:gd name="connsiteX636" fmla="*/ 11712464 w 12192000"/>
              <a:gd name="connsiteY636" fmla="*/ 3752772 h 4454665"/>
              <a:gd name="connsiteX637" fmla="*/ 11719548 w 12192000"/>
              <a:gd name="connsiteY637" fmla="*/ 3752772 h 4454665"/>
              <a:gd name="connsiteX638" fmla="*/ 11723090 w 12192000"/>
              <a:gd name="connsiteY638" fmla="*/ 3770526 h 4454665"/>
              <a:gd name="connsiteX639" fmla="*/ 11730175 w 12192000"/>
              <a:gd name="connsiteY639" fmla="*/ 3774077 h 4454665"/>
              <a:gd name="connsiteX640" fmla="*/ 11726632 w 12192000"/>
              <a:gd name="connsiteY640" fmla="*/ 3756323 h 4454665"/>
              <a:gd name="connsiteX641" fmla="*/ 11737259 w 12192000"/>
              <a:gd name="connsiteY641" fmla="*/ 3742119 h 4454665"/>
              <a:gd name="connsiteX642" fmla="*/ 11730175 w 12192000"/>
              <a:gd name="connsiteY642" fmla="*/ 3731467 h 4454665"/>
              <a:gd name="connsiteX643" fmla="*/ 11708922 w 12192000"/>
              <a:gd name="connsiteY643" fmla="*/ 3724365 h 4454665"/>
              <a:gd name="connsiteX644" fmla="*/ 11666295 w 12192000"/>
              <a:gd name="connsiteY644" fmla="*/ 3717647 h 4454665"/>
              <a:gd name="connsiteX645" fmla="*/ 11659211 w 12192000"/>
              <a:gd name="connsiteY645" fmla="*/ 3738731 h 4454665"/>
              <a:gd name="connsiteX646" fmla="*/ 11648585 w 12192000"/>
              <a:gd name="connsiteY646" fmla="*/ 3759814 h 4454665"/>
              <a:gd name="connsiteX647" fmla="*/ 11655669 w 12192000"/>
              <a:gd name="connsiteY647" fmla="*/ 3759814 h 4454665"/>
              <a:gd name="connsiteX648" fmla="*/ 11659211 w 12192000"/>
              <a:gd name="connsiteY648" fmla="*/ 3752786 h 4454665"/>
              <a:gd name="connsiteX649" fmla="*/ 11676922 w 12192000"/>
              <a:gd name="connsiteY649" fmla="*/ 3752786 h 4454665"/>
              <a:gd name="connsiteX650" fmla="*/ 11680464 w 12192000"/>
              <a:gd name="connsiteY650" fmla="*/ 3759814 h 4454665"/>
              <a:gd name="connsiteX651" fmla="*/ 11687548 w 12192000"/>
              <a:gd name="connsiteY651" fmla="*/ 3763328 h 4454665"/>
              <a:gd name="connsiteX652" fmla="*/ 11680464 w 12192000"/>
              <a:gd name="connsiteY652" fmla="*/ 3738731 h 4454665"/>
              <a:gd name="connsiteX653" fmla="*/ 11676922 w 12192000"/>
              <a:gd name="connsiteY653" fmla="*/ 3717647 h 4454665"/>
              <a:gd name="connsiteX654" fmla="*/ 11666295 w 12192000"/>
              <a:gd name="connsiteY654" fmla="*/ 3717647 h 4454665"/>
              <a:gd name="connsiteX655" fmla="*/ 11645898 w 12192000"/>
              <a:gd name="connsiteY655" fmla="*/ 3717647 h 4454665"/>
              <a:gd name="connsiteX656" fmla="*/ 11606934 w 12192000"/>
              <a:gd name="connsiteY656" fmla="*/ 3721118 h 4454665"/>
              <a:gd name="connsiteX657" fmla="*/ 11606934 w 12192000"/>
              <a:gd name="connsiteY657" fmla="*/ 3728059 h 4454665"/>
              <a:gd name="connsiteX658" fmla="*/ 11621103 w 12192000"/>
              <a:gd name="connsiteY658" fmla="*/ 3724589 h 4454665"/>
              <a:gd name="connsiteX659" fmla="*/ 11624645 w 12192000"/>
              <a:gd name="connsiteY659" fmla="*/ 3759297 h 4454665"/>
              <a:gd name="connsiteX660" fmla="*/ 11635271 w 12192000"/>
              <a:gd name="connsiteY660" fmla="*/ 3759297 h 4454665"/>
              <a:gd name="connsiteX661" fmla="*/ 11631729 w 12192000"/>
              <a:gd name="connsiteY661" fmla="*/ 3724589 h 4454665"/>
              <a:gd name="connsiteX662" fmla="*/ 11645898 w 12192000"/>
              <a:gd name="connsiteY662" fmla="*/ 3724589 h 4454665"/>
              <a:gd name="connsiteX663" fmla="*/ 11645898 w 12192000"/>
              <a:gd name="connsiteY663" fmla="*/ 3717647 h 4454665"/>
              <a:gd name="connsiteX664" fmla="*/ 11196257 w 12192000"/>
              <a:gd name="connsiteY664" fmla="*/ 3717646 h 4454665"/>
              <a:gd name="connsiteX665" fmla="*/ 11221336 w 12192000"/>
              <a:gd name="connsiteY665" fmla="*/ 3752578 h 4454665"/>
              <a:gd name="connsiteX666" fmla="*/ 11167595 w 12192000"/>
              <a:gd name="connsiteY666" fmla="*/ 3752578 h 4454665"/>
              <a:gd name="connsiteX667" fmla="*/ 11196257 w 12192000"/>
              <a:gd name="connsiteY667" fmla="*/ 3717646 h 4454665"/>
              <a:gd name="connsiteX668" fmla="*/ 11648585 w 12192000"/>
              <a:gd name="connsiteY668" fmla="*/ 3710930 h 4454665"/>
              <a:gd name="connsiteX669" fmla="*/ 11813539 w 12192000"/>
              <a:gd name="connsiteY669" fmla="*/ 3766821 h 4454665"/>
              <a:gd name="connsiteX670" fmla="*/ 11817049 w 12192000"/>
              <a:gd name="connsiteY670" fmla="*/ 3780794 h 4454665"/>
              <a:gd name="connsiteX671" fmla="*/ 11788972 w 12192000"/>
              <a:gd name="connsiteY671" fmla="*/ 3812234 h 4454665"/>
              <a:gd name="connsiteX672" fmla="*/ 11774933 w 12192000"/>
              <a:gd name="connsiteY672" fmla="*/ 3812234 h 4454665"/>
              <a:gd name="connsiteX673" fmla="*/ 11648585 w 12192000"/>
              <a:gd name="connsiteY673" fmla="*/ 3766821 h 4454665"/>
              <a:gd name="connsiteX674" fmla="*/ 11522236 w 12192000"/>
              <a:gd name="connsiteY674" fmla="*/ 3812234 h 4454665"/>
              <a:gd name="connsiteX675" fmla="*/ 11508198 w 12192000"/>
              <a:gd name="connsiteY675" fmla="*/ 3812234 h 4454665"/>
              <a:gd name="connsiteX676" fmla="*/ 11480121 w 12192000"/>
              <a:gd name="connsiteY676" fmla="*/ 3780794 h 4454665"/>
              <a:gd name="connsiteX677" fmla="*/ 11483630 w 12192000"/>
              <a:gd name="connsiteY677" fmla="*/ 3766821 h 4454665"/>
              <a:gd name="connsiteX678" fmla="*/ 11648585 w 12192000"/>
              <a:gd name="connsiteY678" fmla="*/ 3710930 h 4454665"/>
              <a:gd name="connsiteX679" fmla="*/ 11196481 w 12192000"/>
              <a:gd name="connsiteY679" fmla="*/ 3710929 h 4454665"/>
              <a:gd name="connsiteX680" fmla="*/ 11158189 w 12192000"/>
              <a:gd name="connsiteY680" fmla="*/ 3759969 h 4454665"/>
              <a:gd name="connsiteX681" fmla="*/ 11199962 w 12192000"/>
              <a:gd name="connsiteY681" fmla="*/ 3809008 h 4454665"/>
              <a:gd name="connsiteX682" fmla="*/ 11227810 w 12192000"/>
              <a:gd name="connsiteY682" fmla="*/ 3802002 h 4454665"/>
              <a:gd name="connsiteX683" fmla="*/ 11227810 w 12192000"/>
              <a:gd name="connsiteY683" fmla="*/ 3791494 h 4454665"/>
              <a:gd name="connsiteX684" fmla="*/ 11199962 w 12192000"/>
              <a:gd name="connsiteY684" fmla="*/ 3798499 h 4454665"/>
              <a:gd name="connsiteX685" fmla="*/ 11168632 w 12192000"/>
              <a:gd name="connsiteY685" fmla="*/ 3763472 h 4454665"/>
              <a:gd name="connsiteX686" fmla="*/ 11234772 w 12192000"/>
              <a:gd name="connsiteY686" fmla="*/ 3763472 h 4454665"/>
              <a:gd name="connsiteX687" fmla="*/ 11234772 w 12192000"/>
              <a:gd name="connsiteY687" fmla="*/ 3756466 h 4454665"/>
              <a:gd name="connsiteX688" fmla="*/ 11196481 w 12192000"/>
              <a:gd name="connsiteY688" fmla="*/ 3710929 h 4454665"/>
              <a:gd name="connsiteX689" fmla="*/ 10947253 w 12192000"/>
              <a:gd name="connsiteY689" fmla="*/ 3674653 h 4454665"/>
              <a:gd name="connsiteX690" fmla="*/ 10947253 w 12192000"/>
              <a:gd name="connsiteY690" fmla="*/ 3685401 h 4454665"/>
              <a:gd name="connsiteX691" fmla="*/ 10986216 w 12192000"/>
              <a:gd name="connsiteY691" fmla="*/ 3685401 h 4454665"/>
              <a:gd name="connsiteX692" fmla="*/ 10986216 w 12192000"/>
              <a:gd name="connsiteY692" fmla="*/ 3804977 h 4454665"/>
              <a:gd name="connsiteX693" fmla="*/ 10999652 w 12192000"/>
              <a:gd name="connsiteY693" fmla="*/ 3804977 h 4454665"/>
              <a:gd name="connsiteX694" fmla="*/ 10999652 w 12192000"/>
              <a:gd name="connsiteY694" fmla="*/ 3685401 h 4454665"/>
              <a:gd name="connsiteX695" fmla="*/ 11038614 w 12192000"/>
              <a:gd name="connsiteY695" fmla="*/ 3685401 h 4454665"/>
              <a:gd name="connsiteX696" fmla="*/ 11038614 w 12192000"/>
              <a:gd name="connsiteY696" fmla="*/ 3674653 h 4454665"/>
              <a:gd name="connsiteX697" fmla="*/ 11060111 w 12192000"/>
              <a:gd name="connsiteY697" fmla="*/ 3663904 h 4454665"/>
              <a:gd name="connsiteX698" fmla="*/ 11060111 w 12192000"/>
              <a:gd name="connsiteY698" fmla="*/ 3804977 h 4454665"/>
              <a:gd name="connsiteX699" fmla="*/ 11070476 w 12192000"/>
              <a:gd name="connsiteY699" fmla="*/ 3804977 h 4454665"/>
              <a:gd name="connsiteX700" fmla="*/ 11070476 w 12192000"/>
              <a:gd name="connsiteY700" fmla="*/ 3755601 h 4454665"/>
              <a:gd name="connsiteX701" fmla="*/ 11098115 w 12192000"/>
              <a:gd name="connsiteY701" fmla="*/ 3716807 h 4454665"/>
              <a:gd name="connsiteX702" fmla="*/ 11118844 w 12192000"/>
              <a:gd name="connsiteY702" fmla="*/ 3748548 h 4454665"/>
              <a:gd name="connsiteX703" fmla="*/ 11118844 w 12192000"/>
              <a:gd name="connsiteY703" fmla="*/ 3804977 h 4454665"/>
              <a:gd name="connsiteX704" fmla="*/ 11132662 w 12192000"/>
              <a:gd name="connsiteY704" fmla="*/ 3804977 h 4454665"/>
              <a:gd name="connsiteX705" fmla="*/ 11132662 w 12192000"/>
              <a:gd name="connsiteY705" fmla="*/ 3748548 h 4454665"/>
              <a:gd name="connsiteX706" fmla="*/ 11101569 w 12192000"/>
              <a:gd name="connsiteY706" fmla="*/ 3709753 h 4454665"/>
              <a:gd name="connsiteX707" fmla="*/ 11070476 w 12192000"/>
              <a:gd name="connsiteY707" fmla="*/ 3727387 h 4454665"/>
              <a:gd name="connsiteX708" fmla="*/ 11070476 w 12192000"/>
              <a:gd name="connsiteY708" fmla="*/ 3663904 h 4454665"/>
              <a:gd name="connsiteX709" fmla="*/ 11060111 w 12192000"/>
              <a:gd name="connsiteY709" fmla="*/ 3663904 h 4454665"/>
              <a:gd name="connsiteX710" fmla="*/ 11638739 w 12192000"/>
              <a:gd name="connsiteY710" fmla="*/ 3639721 h 4454665"/>
              <a:gd name="connsiteX711" fmla="*/ 11624716 w 12192000"/>
              <a:gd name="connsiteY711" fmla="*/ 3692584 h 4454665"/>
              <a:gd name="connsiteX712" fmla="*/ 11600176 w 12192000"/>
              <a:gd name="connsiteY712" fmla="*/ 3696108 h 4454665"/>
              <a:gd name="connsiteX713" fmla="*/ 11575635 w 12192000"/>
              <a:gd name="connsiteY713" fmla="*/ 3650294 h 4454665"/>
              <a:gd name="connsiteX714" fmla="*/ 11572129 w 12192000"/>
              <a:gd name="connsiteY714" fmla="*/ 3650294 h 4454665"/>
              <a:gd name="connsiteX715" fmla="*/ 11551094 w 12192000"/>
              <a:gd name="connsiteY715" fmla="*/ 3653818 h 4454665"/>
              <a:gd name="connsiteX716" fmla="*/ 11551094 w 12192000"/>
              <a:gd name="connsiteY716" fmla="*/ 3657342 h 4454665"/>
              <a:gd name="connsiteX717" fmla="*/ 11547588 w 12192000"/>
              <a:gd name="connsiteY717" fmla="*/ 3682011 h 4454665"/>
              <a:gd name="connsiteX718" fmla="*/ 11551094 w 12192000"/>
              <a:gd name="connsiteY718" fmla="*/ 3710205 h 4454665"/>
              <a:gd name="connsiteX719" fmla="*/ 11530059 w 12192000"/>
              <a:gd name="connsiteY719" fmla="*/ 3717253 h 4454665"/>
              <a:gd name="connsiteX720" fmla="*/ 11491495 w 12192000"/>
              <a:gd name="connsiteY720" fmla="*/ 3682011 h 4454665"/>
              <a:gd name="connsiteX721" fmla="*/ 11470460 w 12192000"/>
              <a:gd name="connsiteY721" fmla="*/ 3692584 h 4454665"/>
              <a:gd name="connsiteX722" fmla="*/ 11484484 w 12192000"/>
              <a:gd name="connsiteY722" fmla="*/ 3745446 h 4454665"/>
              <a:gd name="connsiteX723" fmla="*/ 11466954 w 12192000"/>
              <a:gd name="connsiteY723" fmla="*/ 3756019 h 4454665"/>
              <a:gd name="connsiteX724" fmla="*/ 11421379 w 12192000"/>
              <a:gd name="connsiteY724" fmla="*/ 3731350 h 4454665"/>
              <a:gd name="connsiteX725" fmla="*/ 11403850 w 12192000"/>
              <a:gd name="connsiteY725" fmla="*/ 3745446 h 4454665"/>
              <a:gd name="connsiteX726" fmla="*/ 11403850 w 12192000"/>
              <a:gd name="connsiteY726" fmla="*/ 3748970 h 4454665"/>
              <a:gd name="connsiteX727" fmla="*/ 11431896 w 12192000"/>
              <a:gd name="connsiteY727" fmla="*/ 3794785 h 4454665"/>
              <a:gd name="connsiteX728" fmla="*/ 11417873 w 12192000"/>
              <a:gd name="connsiteY728" fmla="*/ 3812406 h 4454665"/>
              <a:gd name="connsiteX729" fmla="*/ 11365286 w 12192000"/>
              <a:gd name="connsiteY729" fmla="*/ 3798309 h 4454665"/>
              <a:gd name="connsiteX730" fmla="*/ 11354768 w 12192000"/>
              <a:gd name="connsiteY730" fmla="*/ 3819454 h 4454665"/>
              <a:gd name="connsiteX731" fmla="*/ 11389827 w 12192000"/>
              <a:gd name="connsiteY731" fmla="*/ 3858221 h 4454665"/>
              <a:gd name="connsiteX732" fmla="*/ 11382815 w 12192000"/>
              <a:gd name="connsiteY732" fmla="*/ 3879365 h 4454665"/>
              <a:gd name="connsiteX733" fmla="*/ 11330228 w 12192000"/>
              <a:gd name="connsiteY733" fmla="*/ 3879365 h 4454665"/>
              <a:gd name="connsiteX734" fmla="*/ 11323216 w 12192000"/>
              <a:gd name="connsiteY734" fmla="*/ 3900510 h 4454665"/>
              <a:gd name="connsiteX735" fmla="*/ 11368791 w 12192000"/>
              <a:gd name="connsiteY735" fmla="*/ 3928704 h 4454665"/>
              <a:gd name="connsiteX736" fmla="*/ 11365286 w 12192000"/>
              <a:gd name="connsiteY736" fmla="*/ 3949848 h 4454665"/>
              <a:gd name="connsiteX737" fmla="*/ 11316205 w 12192000"/>
              <a:gd name="connsiteY737" fmla="*/ 3963946 h 4454665"/>
              <a:gd name="connsiteX738" fmla="*/ 11312698 w 12192000"/>
              <a:gd name="connsiteY738" fmla="*/ 3963946 h 4454665"/>
              <a:gd name="connsiteX739" fmla="*/ 11312698 w 12192000"/>
              <a:gd name="connsiteY739" fmla="*/ 3978042 h 4454665"/>
              <a:gd name="connsiteX740" fmla="*/ 11312698 w 12192000"/>
              <a:gd name="connsiteY740" fmla="*/ 3988615 h 4454665"/>
              <a:gd name="connsiteX741" fmla="*/ 11316205 w 12192000"/>
              <a:gd name="connsiteY741" fmla="*/ 3988615 h 4454665"/>
              <a:gd name="connsiteX742" fmla="*/ 11365286 w 12192000"/>
              <a:gd name="connsiteY742" fmla="*/ 4002712 h 4454665"/>
              <a:gd name="connsiteX743" fmla="*/ 11368791 w 12192000"/>
              <a:gd name="connsiteY743" fmla="*/ 4023857 h 4454665"/>
              <a:gd name="connsiteX744" fmla="*/ 11323216 w 12192000"/>
              <a:gd name="connsiteY744" fmla="*/ 4052050 h 4454665"/>
              <a:gd name="connsiteX745" fmla="*/ 11323216 w 12192000"/>
              <a:gd name="connsiteY745" fmla="*/ 4055574 h 4454665"/>
              <a:gd name="connsiteX746" fmla="*/ 11330228 w 12192000"/>
              <a:gd name="connsiteY746" fmla="*/ 4076719 h 4454665"/>
              <a:gd name="connsiteX747" fmla="*/ 11382815 w 12192000"/>
              <a:gd name="connsiteY747" fmla="*/ 4076719 h 4454665"/>
              <a:gd name="connsiteX748" fmla="*/ 11393332 w 12192000"/>
              <a:gd name="connsiteY748" fmla="*/ 4097865 h 4454665"/>
              <a:gd name="connsiteX749" fmla="*/ 11354768 w 12192000"/>
              <a:gd name="connsiteY749" fmla="*/ 4133106 h 4454665"/>
              <a:gd name="connsiteX750" fmla="*/ 11354768 w 12192000"/>
              <a:gd name="connsiteY750" fmla="*/ 4136630 h 4454665"/>
              <a:gd name="connsiteX751" fmla="*/ 11365286 w 12192000"/>
              <a:gd name="connsiteY751" fmla="*/ 4154251 h 4454665"/>
              <a:gd name="connsiteX752" fmla="*/ 11417873 w 12192000"/>
              <a:gd name="connsiteY752" fmla="*/ 4140154 h 4454665"/>
              <a:gd name="connsiteX753" fmla="*/ 11431896 w 12192000"/>
              <a:gd name="connsiteY753" fmla="*/ 4161300 h 4454665"/>
              <a:gd name="connsiteX754" fmla="*/ 11403850 w 12192000"/>
              <a:gd name="connsiteY754" fmla="*/ 4207114 h 4454665"/>
              <a:gd name="connsiteX755" fmla="*/ 11421379 w 12192000"/>
              <a:gd name="connsiteY755" fmla="*/ 4221210 h 4454665"/>
              <a:gd name="connsiteX756" fmla="*/ 11466954 w 12192000"/>
              <a:gd name="connsiteY756" fmla="*/ 4196542 h 4454665"/>
              <a:gd name="connsiteX757" fmla="*/ 11484484 w 12192000"/>
              <a:gd name="connsiteY757" fmla="*/ 4210638 h 4454665"/>
              <a:gd name="connsiteX758" fmla="*/ 11473966 w 12192000"/>
              <a:gd name="connsiteY758" fmla="*/ 4259976 h 4454665"/>
              <a:gd name="connsiteX759" fmla="*/ 11473966 w 12192000"/>
              <a:gd name="connsiteY759" fmla="*/ 4263501 h 4454665"/>
              <a:gd name="connsiteX760" fmla="*/ 11491495 w 12192000"/>
              <a:gd name="connsiteY760" fmla="*/ 4274073 h 4454665"/>
              <a:gd name="connsiteX761" fmla="*/ 11495001 w 12192000"/>
              <a:gd name="connsiteY761" fmla="*/ 4274073 h 4454665"/>
              <a:gd name="connsiteX762" fmla="*/ 11530059 w 12192000"/>
              <a:gd name="connsiteY762" fmla="*/ 4235307 h 4454665"/>
              <a:gd name="connsiteX763" fmla="*/ 11551094 w 12192000"/>
              <a:gd name="connsiteY763" fmla="*/ 4245880 h 4454665"/>
              <a:gd name="connsiteX764" fmla="*/ 11547588 w 12192000"/>
              <a:gd name="connsiteY764" fmla="*/ 4270549 h 4454665"/>
              <a:gd name="connsiteX765" fmla="*/ 11551094 w 12192000"/>
              <a:gd name="connsiteY765" fmla="*/ 4298743 h 4454665"/>
              <a:gd name="connsiteX766" fmla="*/ 11572129 w 12192000"/>
              <a:gd name="connsiteY766" fmla="*/ 4305791 h 4454665"/>
              <a:gd name="connsiteX767" fmla="*/ 11575635 w 12192000"/>
              <a:gd name="connsiteY767" fmla="*/ 4305791 h 4454665"/>
              <a:gd name="connsiteX768" fmla="*/ 11600176 w 12192000"/>
              <a:gd name="connsiteY768" fmla="*/ 4259976 h 4454665"/>
              <a:gd name="connsiteX769" fmla="*/ 11624716 w 12192000"/>
              <a:gd name="connsiteY769" fmla="*/ 4259976 h 4454665"/>
              <a:gd name="connsiteX770" fmla="*/ 11638739 w 12192000"/>
              <a:gd name="connsiteY770" fmla="*/ 4312839 h 4454665"/>
              <a:gd name="connsiteX771" fmla="*/ 11659774 w 12192000"/>
              <a:gd name="connsiteY771" fmla="*/ 4312839 h 4454665"/>
              <a:gd name="connsiteX772" fmla="*/ 11663280 w 12192000"/>
              <a:gd name="connsiteY772" fmla="*/ 4312839 h 4454665"/>
              <a:gd name="connsiteX773" fmla="*/ 11677303 w 12192000"/>
              <a:gd name="connsiteY773" fmla="*/ 4259976 h 4454665"/>
              <a:gd name="connsiteX774" fmla="*/ 11698339 w 12192000"/>
              <a:gd name="connsiteY774" fmla="*/ 4259976 h 4454665"/>
              <a:gd name="connsiteX775" fmla="*/ 11722879 w 12192000"/>
              <a:gd name="connsiteY775" fmla="*/ 4305791 h 4454665"/>
              <a:gd name="connsiteX776" fmla="*/ 11726385 w 12192000"/>
              <a:gd name="connsiteY776" fmla="*/ 4305791 h 4454665"/>
              <a:gd name="connsiteX777" fmla="*/ 11747420 w 12192000"/>
              <a:gd name="connsiteY777" fmla="*/ 4298743 h 4454665"/>
              <a:gd name="connsiteX778" fmla="*/ 11750925 w 12192000"/>
              <a:gd name="connsiteY778" fmla="*/ 4270549 h 4454665"/>
              <a:gd name="connsiteX779" fmla="*/ 11747420 w 12192000"/>
              <a:gd name="connsiteY779" fmla="*/ 4245880 h 4454665"/>
              <a:gd name="connsiteX780" fmla="*/ 11768454 w 12192000"/>
              <a:gd name="connsiteY780" fmla="*/ 4235307 h 4454665"/>
              <a:gd name="connsiteX781" fmla="*/ 11807019 w 12192000"/>
              <a:gd name="connsiteY781" fmla="*/ 4274073 h 4454665"/>
              <a:gd name="connsiteX782" fmla="*/ 11824547 w 12192000"/>
              <a:gd name="connsiteY782" fmla="*/ 4263501 h 4454665"/>
              <a:gd name="connsiteX783" fmla="*/ 11828054 w 12192000"/>
              <a:gd name="connsiteY783" fmla="*/ 4263501 h 4454665"/>
              <a:gd name="connsiteX784" fmla="*/ 11828054 w 12192000"/>
              <a:gd name="connsiteY784" fmla="*/ 4259976 h 4454665"/>
              <a:gd name="connsiteX785" fmla="*/ 11814030 w 12192000"/>
              <a:gd name="connsiteY785" fmla="*/ 4210638 h 4454665"/>
              <a:gd name="connsiteX786" fmla="*/ 11831559 w 12192000"/>
              <a:gd name="connsiteY786" fmla="*/ 4196542 h 4454665"/>
              <a:gd name="connsiteX787" fmla="*/ 11877135 w 12192000"/>
              <a:gd name="connsiteY787" fmla="*/ 4221210 h 4454665"/>
              <a:gd name="connsiteX788" fmla="*/ 11894664 w 12192000"/>
              <a:gd name="connsiteY788" fmla="*/ 4207114 h 4454665"/>
              <a:gd name="connsiteX789" fmla="*/ 11894664 w 12192000"/>
              <a:gd name="connsiteY789" fmla="*/ 4203590 h 4454665"/>
              <a:gd name="connsiteX790" fmla="*/ 11866617 w 12192000"/>
              <a:gd name="connsiteY790" fmla="*/ 4157775 h 4454665"/>
              <a:gd name="connsiteX791" fmla="*/ 11880641 w 12192000"/>
              <a:gd name="connsiteY791" fmla="*/ 4140154 h 4454665"/>
              <a:gd name="connsiteX792" fmla="*/ 11933228 w 12192000"/>
              <a:gd name="connsiteY792" fmla="*/ 4154251 h 4454665"/>
              <a:gd name="connsiteX793" fmla="*/ 11943746 w 12192000"/>
              <a:gd name="connsiteY793" fmla="*/ 4136630 h 4454665"/>
              <a:gd name="connsiteX794" fmla="*/ 11943746 w 12192000"/>
              <a:gd name="connsiteY794" fmla="*/ 4133106 h 4454665"/>
              <a:gd name="connsiteX795" fmla="*/ 11908688 w 12192000"/>
              <a:gd name="connsiteY795" fmla="*/ 4094340 h 4454665"/>
              <a:gd name="connsiteX796" fmla="*/ 11915699 w 12192000"/>
              <a:gd name="connsiteY796" fmla="*/ 4076719 h 4454665"/>
              <a:gd name="connsiteX797" fmla="*/ 11968286 w 12192000"/>
              <a:gd name="connsiteY797" fmla="*/ 4076719 h 4454665"/>
              <a:gd name="connsiteX798" fmla="*/ 11968286 w 12192000"/>
              <a:gd name="connsiteY798" fmla="*/ 4073195 h 4454665"/>
              <a:gd name="connsiteX799" fmla="*/ 11975298 w 12192000"/>
              <a:gd name="connsiteY799" fmla="*/ 4052050 h 4454665"/>
              <a:gd name="connsiteX800" fmla="*/ 11929722 w 12192000"/>
              <a:gd name="connsiteY800" fmla="*/ 4023857 h 4454665"/>
              <a:gd name="connsiteX801" fmla="*/ 11933228 w 12192000"/>
              <a:gd name="connsiteY801" fmla="*/ 4002712 h 4454665"/>
              <a:gd name="connsiteX802" fmla="*/ 11982310 w 12192000"/>
              <a:gd name="connsiteY802" fmla="*/ 3988615 h 4454665"/>
              <a:gd name="connsiteX803" fmla="*/ 11985815 w 12192000"/>
              <a:gd name="connsiteY803" fmla="*/ 3978042 h 4454665"/>
              <a:gd name="connsiteX804" fmla="*/ 11982310 w 12192000"/>
              <a:gd name="connsiteY804" fmla="*/ 3967470 h 4454665"/>
              <a:gd name="connsiteX805" fmla="*/ 11982310 w 12192000"/>
              <a:gd name="connsiteY805" fmla="*/ 3963946 h 4454665"/>
              <a:gd name="connsiteX806" fmla="*/ 11933228 w 12192000"/>
              <a:gd name="connsiteY806" fmla="*/ 3949848 h 4454665"/>
              <a:gd name="connsiteX807" fmla="*/ 11929722 w 12192000"/>
              <a:gd name="connsiteY807" fmla="*/ 3928704 h 4454665"/>
              <a:gd name="connsiteX808" fmla="*/ 11975298 w 12192000"/>
              <a:gd name="connsiteY808" fmla="*/ 3904035 h 4454665"/>
              <a:gd name="connsiteX809" fmla="*/ 11975298 w 12192000"/>
              <a:gd name="connsiteY809" fmla="*/ 3900510 h 4454665"/>
              <a:gd name="connsiteX810" fmla="*/ 11968286 w 12192000"/>
              <a:gd name="connsiteY810" fmla="*/ 3879365 h 4454665"/>
              <a:gd name="connsiteX811" fmla="*/ 11915699 w 12192000"/>
              <a:gd name="connsiteY811" fmla="*/ 3879365 h 4454665"/>
              <a:gd name="connsiteX812" fmla="*/ 11908688 w 12192000"/>
              <a:gd name="connsiteY812" fmla="*/ 3858221 h 4454665"/>
              <a:gd name="connsiteX813" fmla="*/ 11943746 w 12192000"/>
              <a:gd name="connsiteY813" fmla="*/ 3819454 h 4454665"/>
              <a:gd name="connsiteX814" fmla="*/ 11933228 w 12192000"/>
              <a:gd name="connsiteY814" fmla="*/ 3801833 h 4454665"/>
              <a:gd name="connsiteX815" fmla="*/ 11933228 w 12192000"/>
              <a:gd name="connsiteY815" fmla="*/ 3798309 h 4454665"/>
              <a:gd name="connsiteX816" fmla="*/ 11880641 w 12192000"/>
              <a:gd name="connsiteY816" fmla="*/ 3812406 h 4454665"/>
              <a:gd name="connsiteX817" fmla="*/ 11866617 w 12192000"/>
              <a:gd name="connsiteY817" fmla="*/ 3794785 h 4454665"/>
              <a:gd name="connsiteX818" fmla="*/ 11894664 w 12192000"/>
              <a:gd name="connsiteY818" fmla="*/ 3748970 h 4454665"/>
              <a:gd name="connsiteX819" fmla="*/ 11877135 w 12192000"/>
              <a:gd name="connsiteY819" fmla="*/ 3731350 h 4454665"/>
              <a:gd name="connsiteX820" fmla="*/ 11831559 w 12192000"/>
              <a:gd name="connsiteY820" fmla="*/ 3759544 h 4454665"/>
              <a:gd name="connsiteX821" fmla="*/ 11814030 w 12192000"/>
              <a:gd name="connsiteY821" fmla="*/ 3745446 h 4454665"/>
              <a:gd name="connsiteX822" fmla="*/ 11828054 w 12192000"/>
              <a:gd name="connsiteY822" fmla="*/ 3692584 h 4454665"/>
              <a:gd name="connsiteX823" fmla="*/ 11807019 w 12192000"/>
              <a:gd name="connsiteY823" fmla="*/ 3682011 h 4454665"/>
              <a:gd name="connsiteX824" fmla="*/ 11768454 w 12192000"/>
              <a:gd name="connsiteY824" fmla="*/ 3717253 h 4454665"/>
              <a:gd name="connsiteX825" fmla="*/ 11747420 w 12192000"/>
              <a:gd name="connsiteY825" fmla="*/ 3710205 h 4454665"/>
              <a:gd name="connsiteX826" fmla="*/ 11750925 w 12192000"/>
              <a:gd name="connsiteY826" fmla="*/ 3682011 h 4454665"/>
              <a:gd name="connsiteX827" fmla="*/ 11747420 w 12192000"/>
              <a:gd name="connsiteY827" fmla="*/ 3657342 h 4454665"/>
              <a:gd name="connsiteX828" fmla="*/ 11747420 w 12192000"/>
              <a:gd name="connsiteY828" fmla="*/ 3653818 h 4454665"/>
              <a:gd name="connsiteX829" fmla="*/ 11726385 w 12192000"/>
              <a:gd name="connsiteY829" fmla="*/ 3650294 h 4454665"/>
              <a:gd name="connsiteX830" fmla="*/ 11722879 w 12192000"/>
              <a:gd name="connsiteY830" fmla="*/ 3650294 h 4454665"/>
              <a:gd name="connsiteX831" fmla="*/ 11698339 w 12192000"/>
              <a:gd name="connsiteY831" fmla="*/ 3696108 h 4454665"/>
              <a:gd name="connsiteX832" fmla="*/ 11673798 w 12192000"/>
              <a:gd name="connsiteY832" fmla="*/ 3692584 h 4454665"/>
              <a:gd name="connsiteX833" fmla="*/ 11659774 w 12192000"/>
              <a:gd name="connsiteY833" fmla="*/ 3639721 h 4454665"/>
              <a:gd name="connsiteX834" fmla="*/ 11638739 w 12192000"/>
              <a:gd name="connsiteY834" fmla="*/ 3639721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1"/>
                </a:moveTo>
                <a:lnTo>
                  <a:pt x="11952788" y="4274241"/>
                </a:lnTo>
                <a:cubicBezTo>
                  <a:pt x="11955414" y="4274241"/>
                  <a:pt x="11957212" y="4274433"/>
                  <a:pt x="11958183" y="4274816"/>
                </a:cubicBezTo>
                <a:cubicBezTo>
                  <a:pt x="11959154" y="4275199"/>
                  <a:pt x="11959913" y="4275780"/>
                  <a:pt x="11960461" y="4276559"/>
                </a:cubicBezTo>
                <a:cubicBezTo>
                  <a:pt x="11961008" y="4277339"/>
                  <a:pt x="11961281" y="4278222"/>
                  <a:pt x="11961281" y="4279206"/>
                </a:cubicBezTo>
                <a:cubicBezTo>
                  <a:pt x="11961281" y="4280738"/>
                  <a:pt x="11960713" y="4281968"/>
                  <a:pt x="11959578" y="4282898"/>
                </a:cubicBezTo>
                <a:cubicBezTo>
                  <a:pt x="11958443" y="4283829"/>
                  <a:pt x="11956316" y="4284293"/>
                  <a:pt x="11953198" y="4284293"/>
                </a:cubicBezTo>
                <a:lnTo>
                  <a:pt x="11946675" y="4284293"/>
                </a:lnTo>
                <a:close/>
                <a:moveTo>
                  <a:pt x="11941300" y="4269729"/>
                </a:moveTo>
                <a:lnTo>
                  <a:pt x="11941300" y="4303043"/>
                </a:lnTo>
                <a:lnTo>
                  <a:pt x="11946675" y="4303043"/>
                </a:lnTo>
                <a:lnTo>
                  <a:pt x="11946675" y="4288889"/>
                </a:lnTo>
                <a:lnTo>
                  <a:pt x="11949834" y="4288889"/>
                </a:lnTo>
                <a:cubicBezTo>
                  <a:pt x="11951722" y="4288889"/>
                  <a:pt x="11953158" y="4289271"/>
                  <a:pt x="11954142" y="4290037"/>
                </a:cubicBezTo>
                <a:cubicBezTo>
                  <a:pt x="11955564" y="4291076"/>
                  <a:pt x="11957438" y="4293661"/>
                  <a:pt x="11959762" y="4297791"/>
                </a:cubicBezTo>
                <a:lnTo>
                  <a:pt x="11962717" y="4303043"/>
                </a:lnTo>
                <a:lnTo>
                  <a:pt x="11969281" y="4303043"/>
                </a:lnTo>
                <a:lnTo>
                  <a:pt x="11965220" y="4296519"/>
                </a:lnTo>
                <a:cubicBezTo>
                  <a:pt x="11963277" y="4293428"/>
                  <a:pt x="11961636" y="4291227"/>
                  <a:pt x="11960296" y="4289914"/>
                </a:cubicBezTo>
                <a:cubicBezTo>
                  <a:pt x="11959585" y="4289231"/>
                  <a:pt x="11958641" y="4288642"/>
                  <a:pt x="11957466" y="4288150"/>
                </a:cubicBezTo>
                <a:cubicBezTo>
                  <a:pt x="11960337" y="4287931"/>
                  <a:pt x="11962642" y="4286919"/>
                  <a:pt x="11964378" y="4285114"/>
                </a:cubicBezTo>
                <a:cubicBezTo>
                  <a:pt x="11966115" y="4283309"/>
                  <a:pt x="11966983" y="4281189"/>
                  <a:pt x="11966983" y="4278755"/>
                </a:cubicBezTo>
                <a:cubicBezTo>
                  <a:pt x="11966983" y="4277032"/>
                  <a:pt x="11966464" y="4275404"/>
                  <a:pt x="11965424" y="4273872"/>
                </a:cubicBezTo>
                <a:cubicBezTo>
                  <a:pt x="11964385" y="4272340"/>
                  <a:pt x="11962990" y="4271267"/>
                  <a:pt x="11961239" y="4270652"/>
                </a:cubicBezTo>
                <a:cubicBezTo>
                  <a:pt x="11959489" y="4270036"/>
                  <a:pt x="11956658" y="4269729"/>
                  <a:pt x="11952747" y="4269729"/>
                </a:cubicBezTo>
                <a:close/>
                <a:moveTo>
                  <a:pt x="10902089" y="4267158"/>
                </a:moveTo>
                <a:cubicBezTo>
                  <a:pt x="10902089" y="4267158"/>
                  <a:pt x="10902089" y="4267158"/>
                  <a:pt x="10905603" y="4267158"/>
                </a:cubicBezTo>
                <a:lnTo>
                  <a:pt x="10905603" y="4270699"/>
                </a:lnTo>
                <a:cubicBezTo>
                  <a:pt x="10905603" y="4281326"/>
                  <a:pt x="10905603" y="4306121"/>
                  <a:pt x="10877492" y="4306121"/>
                </a:cubicBezTo>
                <a:cubicBezTo>
                  <a:pt x="10866950" y="4306121"/>
                  <a:pt x="10859922" y="4302579"/>
                  <a:pt x="10859922" y="4288411"/>
                </a:cubicBezTo>
                <a:cubicBezTo>
                  <a:pt x="10859922" y="4267158"/>
                  <a:pt x="10884520" y="4267158"/>
                  <a:pt x="10902089" y="4267158"/>
                </a:cubicBezTo>
                <a:close/>
                <a:moveTo>
                  <a:pt x="11954881" y="4260087"/>
                </a:moveTo>
                <a:cubicBezTo>
                  <a:pt x="11959202" y="4260087"/>
                  <a:pt x="11963428" y="4261202"/>
                  <a:pt x="11967558" y="4263431"/>
                </a:cubicBezTo>
                <a:cubicBezTo>
                  <a:pt x="11971688" y="4265660"/>
                  <a:pt x="11974909" y="4268847"/>
                  <a:pt x="11977220" y="4272990"/>
                </a:cubicBezTo>
                <a:cubicBezTo>
                  <a:pt x="11979531" y="4277134"/>
                  <a:pt x="11980687" y="4281449"/>
                  <a:pt x="11980687" y="4285934"/>
                </a:cubicBezTo>
                <a:cubicBezTo>
                  <a:pt x="11980687" y="4290393"/>
                  <a:pt x="11979552" y="4294667"/>
                  <a:pt x="11977282" y="4298755"/>
                </a:cubicBezTo>
                <a:cubicBezTo>
                  <a:pt x="11975012" y="4302845"/>
                  <a:pt x="11971825" y="4306031"/>
                  <a:pt x="11967722" y="4308315"/>
                </a:cubicBezTo>
                <a:cubicBezTo>
                  <a:pt x="11963619" y="4310599"/>
                  <a:pt x="11959339" y="4311741"/>
                  <a:pt x="11954881" y="4311741"/>
                </a:cubicBezTo>
                <a:cubicBezTo>
                  <a:pt x="11950422" y="4311741"/>
                  <a:pt x="11946142" y="4310599"/>
                  <a:pt x="11942039" y="4308315"/>
                </a:cubicBezTo>
                <a:cubicBezTo>
                  <a:pt x="11937936" y="4306031"/>
                  <a:pt x="11934742" y="4302845"/>
                  <a:pt x="11932459" y="4298755"/>
                </a:cubicBezTo>
                <a:cubicBezTo>
                  <a:pt x="11930175" y="4294667"/>
                  <a:pt x="11929033" y="4290393"/>
                  <a:pt x="11929033" y="4285934"/>
                </a:cubicBezTo>
                <a:cubicBezTo>
                  <a:pt x="11929033" y="4281449"/>
                  <a:pt x="11930195" y="4277134"/>
                  <a:pt x="11932521" y="4272990"/>
                </a:cubicBezTo>
                <a:cubicBezTo>
                  <a:pt x="11934846" y="4268847"/>
                  <a:pt x="11938066" y="4265660"/>
                  <a:pt x="11942183" y="4263431"/>
                </a:cubicBezTo>
                <a:cubicBezTo>
                  <a:pt x="11946299" y="4261202"/>
                  <a:pt x="11950532" y="4260087"/>
                  <a:pt x="11954881" y="4260087"/>
                </a:cubicBezTo>
                <a:close/>
                <a:moveTo>
                  <a:pt x="11954881" y="4254959"/>
                </a:moveTo>
                <a:cubicBezTo>
                  <a:pt x="11949684" y="4254959"/>
                  <a:pt x="11944610" y="4256292"/>
                  <a:pt x="11939660" y="4258959"/>
                </a:cubicBezTo>
                <a:cubicBezTo>
                  <a:pt x="11934709" y="4261625"/>
                  <a:pt x="11930845" y="4265441"/>
                  <a:pt x="11928069" y="4270406"/>
                </a:cubicBezTo>
                <a:cubicBezTo>
                  <a:pt x="11925293" y="4275369"/>
                  <a:pt x="11923904" y="4280546"/>
                  <a:pt x="11923904" y="4285934"/>
                </a:cubicBezTo>
                <a:cubicBezTo>
                  <a:pt x="11923904" y="4291268"/>
                  <a:pt x="11925272" y="4296397"/>
                  <a:pt x="11928007" y="4301320"/>
                </a:cubicBezTo>
                <a:cubicBezTo>
                  <a:pt x="11930743" y="4306243"/>
                  <a:pt x="11934565" y="4310066"/>
                  <a:pt x="11939474" y="4312787"/>
                </a:cubicBezTo>
                <a:cubicBezTo>
                  <a:pt x="11944385" y="4315508"/>
                  <a:pt x="11949519" y="4316869"/>
                  <a:pt x="11954881" y="4316869"/>
                </a:cubicBezTo>
                <a:cubicBezTo>
                  <a:pt x="11960242" y="4316869"/>
                  <a:pt x="11965376" y="4315508"/>
                  <a:pt x="11970287" y="4312787"/>
                </a:cubicBezTo>
                <a:cubicBezTo>
                  <a:pt x="11975196" y="4310066"/>
                  <a:pt x="11979011" y="4306243"/>
                  <a:pt x="11981733" y="4301320"/>
                </a:cubicBezTo>
                <a:cubicBezTo>
                  <a:pt x="11984454" y="4296397"/>
                  <a:pt x="11985815" y="4291268"/>
                  <a:pt x="11985815" y="4285934"/>
                </a:cubicBezTo>
                <a:cubicBezTo>
                  <a:pt x="11985815" y="4280546"/>
                  <a:pt x="11984434" y="4275369"/>
                  <a:pt x="11981671" y="4270406"/>
                </a:cubicBezTo>
                <a:cubicBezTo>
                  <a:pt x="11978909" y="4265441"/>
                  <a:pt x="11975052" y="4261625"/>
                  <a:pt x="11970101" y="4258959"/>
                </a:cubicBezTo>
                <a:cubicBezTo>
                  <a:pt x="11965151" y="4256292"/>
                  <a:pt x="11960077" y="4254959"/>
                  <a:pt x="11954881" y="4254959"/>
                </a:cubicBezTo>
                <a:close/>
                <a:moveTo>
                  <a:pt x="11091685" y="4225507"/>
                </a:moveTo>
                <a:cubicBezTo>
                  <a:pt x="11109123" y="4225507"/>
                  <a:pt x="11123259" y="4243553"/>
                  <a:pt x="11123259" y="4265814"/>
                </a:cubicBezTo>
                <a:cubicBezTo>
                  <a:pt x="11123259" y="4288075"/>
                  <a:pt x="11109123" y="4306120"/>
                  <a:pt x="11091685" y="4306120"/>
                </a:cubicBezTo>
                <a:cubicBezTo>
                  <a:pt x="11074247" y="4306120"/>
                  <a:pt x="11060111" y="4288075"/>
                  <a:pt x="11060111" y="4265814"/>
                </a:cubicBezTo>
                <a:cubicBezTo>
                  <a:pt x="11060111" y="4243553"/>
                  <a:pt x="11074247" y="4225507"/>
                  <a:pt x="11091685" y="4225507"/>
                </a:cubicBezTo>
                <a:close/>
                <a:moveTo>
                  <a:pt x="10781998" y="4225507"/>
                </a:moveTo>
                <a:cubicBezTo>
                  <a:pt x="10797580" y="4225507"/>
                  <a:pt x="10810212" y="4243553"/>
                  <a:pt x="10810212" y="4265814"/>
                </a:cubicBezTo>
                <a:cubicBezTo>
                  <a:pt x="10810212" y="4288075"/>
                  <a:pt x="10797580" y="4306120"/>
                  <a:pt x="10781998" y="4306120"/>
                </a:cubicBezTo>
                <a:cubicBezTo>
                  <a:pt x="10766415" y="4306120"/>
                  <a:pt x="10753783" y="4288075"/>
                  <a:pt x="10753783" y="4265814"/>
                </a:cubicBezTo>
                <a:cubicBezTo>
                  <a:pt x="10753783" y="4243553"/>
                  <a:pt x="10766415" y="4225507"/>
                  <a:pt x="10781998" y="4225507"/>
                </a:cubicBezTo>
                <a:close/>
                <a:moveTo>
                  <a:pt x="10469622" y="4225507"/>
                </a:moveTo>
                <a:cubicBezTo>
                  <a:pt x="10487060" y="4225507"/>
                  <a:pt x="10501196" y="4243553"/>
                  <a:pt x="10501196" y="4265814"/>
                </a:cubicBezTo>
                <a:cubicBezTo>
                  <a:pt x="10501196" y="4288075"/>
                  <a:pt x="10487060" y="4306120"/>
                  <a:pt x="10469622" y="4306120"/>
                </a:cubicBezTo>
                <a:cubicBezTo>
                  <a:pt x="10452185" y="4306120"/>
                  <a:pt x="10438048" y="4288075"/>
                  <a:pt x="10438048" y="4265814"/>
                </a:cubicBezTo>
                <a:cubicBezTo>
                  <a:pt x="10438048" y="4243553"/>
                  <a:pt x="10452185" y="4225507"/>
                  <a:pt x="10469622" y="4225507"/>
                </a:cubicBezTo>
                <a:close/>
                <a:moveTo>
                  <a:pt x="11014562" y="4220260"/>
                </a:moveTo>
                <a:lnTo>
                  <a:pt x="11014562" y="4316220"/>
                </a:lnTo>
                <a:lnTo>
                  <a:pt x="11026851" y="4316220"/>
                </a:lnTo>
                <a:lnTo>
                  <a:pt x="11026851" y="4220260"/>
                </a:lnTo>
                <a:close/>
                <a:moveTo>
                  <a:pt x="11158189" y="4218790"/>
                </a:moveTo>
                <a:cubicBezTo>
                  <a:pt x="11158189" y="4225756"/>
                  <a:pt x="11158189" y="4236206"/>
                  <a:pt x="11158189" y="4243173"/>
                </a:cubicBezTo>
                <a:lnTo>
                  <a:pt x="11158189" y="4312838"/>
                </a:lnTo>
                <a:cubicBezTo>
                  <a:pt x="11158189" y="4312838"/>
                  <a:pt x="11158189" y="4312838"/>
                  <a:pt x="11172009" y="4312838"/>
                </a:cubicBezTo>
                <a:cubicBezTo>
                  <a:pt x="11172009" y="4312838"/>
                  <a:pt x="11172009" y="4312838"/>
                  <a:pt x="11172009" y="4260589"/>
                </a:cubicBezTo>
                <a:cubicBezTo>
                  <a:pt x="11172009" y="4246656"/>
                  <a:pt x="11178918" y="4225756"/>
                  <a:pt x="11199648" y="4225756"/>
                </a:cubicBezTo>
                <a:cubicBezTo>
                  <a:pt x="11213466" y="4225756"/>
                  <a:pt x="11220377" y="4239689"/>
                  <a:pt x="11220377" y="4257106"/>
                </a:cubicBezTo>
                <a:cubicBezTo>
                  <a:pt x="11220377" y="4257106"/>
                  <a:pt x="11220377" y="4257106"/>
                  <a:pt x="11220377" y="4312838"/>
                </a:cubicBezTo>
                <a:cubicBezTo>
                  <a:pt x="11220377" y="4312838"/>
                  <a:pt x="11220377" y="4312838"/>
                  <a:pt x="11230741" y="4312838"/>
                </a:cubicBezTo>
                <a:cubicBezTo>
                  <a:pt x="11230741" y="4312838"/>
                  <a:pt x="11230741" y="4312838"/>
                  <a:pt x="11230741" y="4253622"/>
                </a:cubicBezTo>
                <a:cubicBezTo>
                  <a:pt x="11230741" y="4232723"/>
                  <a:pt x="11223831" y="4218790"/>
                  <a:pt x="11199648" y="4218790"/>
                </a:cubicBezTo>
                <a:cubicBezTo>
                  <a:pt x="11182373" y="4218790"/>
                  <a:pt x="11175464" y="4229239"/>
                  <a:pt x="11168554" y="4236206"/>
                </a:cubicBezTo>
                <a:cubicBezTo>
                  <a:pt x="11168554" y="4236206"/>
                  <a:pt x="11168554" y="4236206"/>
                  <a:pt x="11168554" y="4218790"/>
                </a:cubicBezTo>
                <a:cubicBezTo>
                  <a:pt x="11168554" y="4218790"/>
                  <a:pt x="11168554" y="4218790"/>
                  <a:pt x="11158189" y="4218790"/>
                </a:cubicBezTo>
                <a:close/>
                <a:moveTo>
                  <a:pt x="11088997" y="4218790"/>
                </a:moveTo>
                <a:cubicBezTo>
                  <a:pt x="11064881" y="4218790"/>
                  <a:pt x="11045332" y="4240745"/>
                  <a:pt x="11045332" y="4267830"/>
                </a:cubicBezTo>
                <a:cubicBezTo>
                  <a:pt x="11045332" y="4294914"/>
                  <a:pt x="11064881" y="4316869"/>
                  <a:pt x="11088997" y="4316869"/>
                </a:cubicBezTo>
                <a:cubicBezTo>
                  <a:pt x="11113113" y="4316869"/>
                  <a:pt x="11132662" y="4294914"/>
                  <a:pt x="11132662" y="4267830"/>
                </a:cubicBezTo>
                <a:cubicBezTo>
                  <a:pt x="11132662" y="4240745"/>
                  <a:pt x="11113113" y="4218790"/>
                  <a:pt x="11088997" y="4218790"/>
                </a:cubicBezTo>
                <a:close/>
                <a:moveTo>
                  <a:pt x="10883851" y="4218790"/>
                </a:moveTo>
                <a:cubicBezTo>
                  <a:pt x="10876813" y="4218790"/>
                  <a:pt x="10862738" y="4218790"/>
                  <a:pt x="10855700" y="4222293"/>
                </a:cubicBezTo>
                <a:cubicBezTo>
                  <a:pt x="10855700" y="4222293"/>
                  <a:pt x="10855700" y="4222293"/>
                  <a:pt x="10855700" y="4236304"/>
                </a:cubicBezTo>
                <a:cubicBezTo>
                  <a:pt x="10866257" y="4229299"/>
                  <a:pt x="10873294" y="4225796"/>
                  <a:pt x="10883851" y="4225796"/>
                </a:cubicBezTo>
                <a:cubicBezTo>
                  <a:pt x="10901445" y="4225796"/>
                  <a:pt x="10904964" y="4236304"/>
                  <a:pt x="10904964" y="4250316"/>
                </a:cubicBezTo>
                <a:cubicBezTo>
                  <a:pt x="10904964" y="4250316"/>
                  <a:pt x="10904964" y="4250316"/>
                  <a:pt x="10904964" y="4257321"/>
                </a:cubicBezTo>
                <a:cubicBezTo>
                  <a:pt x="10880332" y="4257321"/>
                  <a:pt x="10845144" y="4257321"/>
                  <a:pt x="10845144" y="4288846"/>
                </a:cubicBezTo>
                <a:cubicBezTo>
                  <a:pt x="10845144" y="4299355"/>
                  <a:pt x="10848663" y="4316869"/>
                  <a:pt x="10876813" y="4316869"/>
                </a:cubicBezTo>
                <a:cubicBezTo>
                  <a:pt x="10887370" y="4316869"/>
                  <a:pt x="10901445" y="4309863"/>
                  <a:pt x="10904964" y="4299355"/>
                </a:cubicBezTo>
                <a:cubicBezTo>
                  <a:pt x="10904964" y="4299355"/>
                  <a:pt x="10904964" y="4299355"/>
                  <a:pt x="10908483" y="4299355"/>
                </a:cubicBezTo>
                <a:lnTo>
                  <a:pt x="10908483" y="4313366"/>
                </a:lnTo>
                <a:cubicBezTo>
                  <a:pt x="10908483" y="4313366"/>
                  <a:pt x="10908483" y="4313366"/>
                  <a:pt x="10919039" y="4313366"/>
                </a:cubicBezTo>
                <a:cubicBezTo>
                  <a:pt x="10919039" y="4309863"/>
                  <a:pt x="10919039" y="4302858"/>
                  <a:pt x="10919039" y="4295852"/>
                </a:cubicBezTo>
                <a:cubicBezTo>
                  <a:pt x="10919039" y="4295852"/>
                  <a:pt x="10919039" y="4295852"/>
                  <a:pt x="10919039" y="4253819"/>
                </a:cubicBezTo>
                <a:cubicBezTo>
                  <a:pt x="10919039" y="4229299"/>
                  <a:pt x="10908483" y="4218790"/>
                  <a:pt x="10883851" y="4218790"/>
                </a:cubicBezTo>
                <a:close/>
                <a:moveTo>
                  <a:pt x="10642268" y="4218790"/>
                </a:moveTo>
                <a:cubicBezTo>
                  <a:pt x="10642268" y="4225756"/>
                  <a:pt x="10642268" y="4236206"/>
                  <a:pt x="10642268" y="4243173"/>
                </a:cubicBezTo>
                <a:lnTo>
                  <a:pt x="10642268" y="4312838"/>
                </a:lnTo>
                <a:cubicBezTo>
                  <a:pt x="10642268" y="4312838"/>
                  <a:pt x="10642268" y="4312838"/>
                  <a:pt x="10656343" y="4312838"/>
                </a:cubicBezTo>
                <a:cubicBezTo>
                  <a:pt x="10656343" y="4312838"/>
                  <a:pt x="10656343" y="4312838"/>
                  <a:pt x="10656343" y="4260589"/>
                </a:cubicBezTo>
                <a:cubicBezTo>
                  <a:pt x="10656343" y="4246656"/>
                  <a:pt x="10663381" y="4225756"/>
                  <a:pt x="10684494" y="4225756"/>
                </a:cubicBezTo>
                <a:cubicBezTo>
                  <a:pt x="10698569" y="4225756"/>
                  <a:pt x="10705607" y="4239689"/>
                  <a:pt x="10705607" y="4257106"/>
                </a:cubicBezTo>
                <a:cubicBezTo>
                  <a:pt x="10705607" y="4257106"/>
                  <a:pt x="10705607" y="4257106"/>
                  <a:pt x="10705607" y="4312838"/>
                </a:cubicBezTo>
                <a:cubicBezTo>
                  <a:pt x="10705607" y="4312838"/>
                  <a:pt x="10705607" y="4312838"/>
                  <a:pt x="10716163" y="4312838"/>
                </a:cubicBezTo>
                <a:cubicBezTo>
                  <a:pt x="10716163" y="4312838"/>
                  <a:pt x="10716163" y="4312838"/>
                  <a:pt x="10716163" y="4253622"/>
                </a:cubicBezTo>
                <a:cubicBezTo>
                  <a:pt x="10716163" y="4232723"/>
                  <a:pt x="10709125" y="4218790"/>
                  <a:pt x="10684494" y="4218790"/>
                </a:cubicBezTo>
                <a:cubicBezTo>
                  <a:pt x="10666900" y="4218790"/>
                  <a:pt x="10659862" y="4229239"/>
                  <a:pt x="10652824" y="4236206"/>
                </a:cubicBezTo>
                <a:cubicBezTo>
                  <a:pt x="10652824" y="4236206"/>
                  <a:pt x="10652824" y="4236206"/>
                  <a:pt x="10652824" y="4218790"/>
                </a:cubicBezTo>
                <a:cubicBezTo>
                  <a:pt x="10652824" y="4218790"/>
                  <a:pt x="10652824" y="4218790"/>
                  <a:pt x="10642268" y="4218790"/>
                </a:cubicBezTo>
                <a:close/>
                <a:moveTo>
                  <a:pt x="10540159" y="4218790"/>
                </a:moveTo>
                <a:cubicBezTo>
                  <a:pt x="10540159" y="4218790"/>
                  <a:pt x="10540159" y="4218790"/>
                  <a:pt x="10540159" y="4281840"/>
                </a:cubicBezTo>
                <a:cubicBezTo>
                  <a:pt x="10540159" y="4302858"/>
                  <a:pt x="10547196" y="4316869"/>
                  <a:pt x="10571828" y="4316869"/>
                </a:cubicBezTo>
                <a:cubicBezTo>
                  <a:pt x="10589422" y="4316869"/>
                  <a:pt x="10596460" y="4306360"/>
                  <a:pt x="10603498" y="4299355"/>
                </a:cubicBezTo>
                <a:cubicBezTo>
                  <a:pt x="10603498" y="4299355"/>
                  <a:pt x="10603498" y="4299355"/>
                  <a:pt x="10603498" y="4313366"/>
                </a:cubicBezTo>
                <a:cubicBezTo>
                  <a:pt x="10603498" y="4313366"/>
                  <a:pt x="10603498" y="4313366"/>
                  <a:pt x="10614054" y="4313366"/>
                </a:cubicBezTo>
                <a:cubicBezTo>
                  <a:pt x="10614054" y="4306360"/>
                  <a:pt x="10614054" y="4299355"/>
                  <a:pt x="10614054" y="4292349"/>
                </a:cubicBezTo>
                <a:lnTo>
                  <a:pt x="10614054" y="4218790"/>
                </a:lnTo>
                <a:cubicBezTo>
                  <a:pt x="10614054" y="4218790"/>
                  <a:pt x="10614054" y="4218790"/>
                  <a:pt x="10599979" y="4218790"/>
                </a:cubicBezTo>
                <a:cubicBezTo>
                  <a:pt x="10599979" y="4218790"/>
                  <a:pt x="10599979" y="4218790"/>
                  <a:pt x="10599979" y="4271332"/>
                </a:cubicBezTo>
                <a:cubicBezTo>
                  <a:pt x="10599979" y="4288846"/>
                  <a:pt x="10592941" y="4306360"/>
                  <a:pt x="10571828" y="4306360"/>
                </a:cubicBezTo>
                <a:cubicBezTo>
                  <a:pt x="10557753" y="4306360"/>
                  <a:pt x="10550715" y="4295852"/>
                  <a:pt x="10550715" y="4278338"/>
                </a:cubicBezTo>
                <a:cubicBezTo>
                  <a:pt x="10550715" y="4278338"/>
                  <a:pt x="10550715" y="4278338"/>
                  <a:pt x="10550715" y="4218790"/>
                </a:cubicBezTo>
                <a:cubicBezTo>
                  <a:pt x="10550715" y="4218790"/>
                  <a:pt x="10550715" y="4218790"/>
                  <a:pt x="10540159" y="4218790"/>
                </a:cubicBezTo>
                <a:close/>
                <a:moveTo>
                  <a:pt x="10471637" y="4218790"/>
                </a:moveTo>
                <a:cubicBezTo>
                  <a:pt x="10447151" y="4218790"/>
                  <a:pt x="10427300" y="4240745"/>
                  <a:pt x="10427300" y="4267830"/>
                </a:cubicBezTo>
                <a:cubicBezTo>
                  <a:pt x="10427300" y="4294914"/>
                  <a:pt x="10447151" y="4316869"/>
                  <a:pt x="10471637" y="4316869"/>
                </a:cubicBezTo>
                <a:cubicBezTo>
                  <a:pt x="10496124" y="4316869"/>
                  <a:pt x="10515975" y="4294914"/>
                  <a:pt x="10515975" y="4267830"/>
                </a:cubicBezTo>
                <a:cubicBezTo>
                  <a:pt x="10515975" y="4240745"/>
                  <a:pt x="10496124" y="4218790"/>
                  <a:pt x="10471637" y="4218790"/>
                </a:cubicBezTo>
                <a:close/>
                <a:moveTo>
                  <a:pt x="11655303" y="4204011"/>
                </a:moveTo>
                <a:lnTo>
                  <a:pt x="11659333" y="4214760"/>
                </a:lnTo>
                <a:lnTo>
                  <a:pt x="11663364" y="4221478"/>
                </a:lnTo>
                <a:lnTo>
                  <a:pt x="11648585" y="4221478"/>
                </a:lnTo>
                <a:lnTo>
                  <a:pt x="11652616" y="4214760"/>
                </a:lnTo>
                <a:close/>
                <a:moveTo>
                  <a:pt x="11659446" y="4193263"/>
                </a:moveTo>
                <a:cubicBezTo>
                  <a:pt x="11659446" y="4193263"/>
                  <a:pt x="11659446" y="4193263"/>
                  <a:pt x="11649032" y="4196777"/>
                </a:cubicBezTo>
                <a:cubicBezTo>
                  <a:pt x="11649032" y="4196777"/>
                  <a:pt x="11649032" y="4196777"/>
                  <a:pt x="11645562" y="4214347"/>
                </a:cubicBezTo>
                <a:cubicBezTo>
                  <a:pt x="11645562" y="4214347"/>
                  <a:pt x="11645562" y="4214347"/>
                  <a:pt x="11635149" y="4235429"/>
                </a:cubicBezTo>
                <a:cubicBezTo>
                  <a:pt x="11638620" y="4235429"/>
                  <a:pt x="11642091" y="4235429"/>
                  <a:pt x="11645562" y="4238943"/>
                </a:cubicBezTo>
                <a:cubicBezTo>
                  <a:pt x="11645562" y="4238943"/>
                  <a:pt x="11645562" y="4238943"/>
                  <a:pt x="11645562" y="4228402"/>
                </a:cubicBezTo>
                <a:cubicBezTo>
                  <a:pt x="11645562" y="4228402"/>
                  <a:pt x="11645562" y="4228402"/>
                  <a:pt x="11666387" y="4228402"/>
                </a:cubicBezTo>
                <a:cubicBezTo>
                  <a:pt x="11666387" y="4228402"/>
                  <a:pt x="11666387" y="4228402"/>
                  <a:pt x="11666387" y="4235429"/>
                </a:cubicBezTo>
                <a:cubicBezTo>
                  <a:pt x="11669858" y="4235429"/>
                  <a:pt x="11673329" y="4235429"/>
                  <a:pt x="11676800" y="4235429"/>
                </a:cubicBezTo>
                <a:cubicBezTo>
                  <a:pt x="11676800" y="4235429"/>
                  <a:pt x="11676800" y="4235429"/>
                  <a:pt x="11666387" y="4214347"/>
                </a:cubicBezTo>
                <a:lnTo>
                  <a:pt x="11659446" y="4196777"/>
                </a:lnTo>
                <a:cubicBezTo>
                  <a:pt x="11659446" y="4196777"/>
                  <a:pt x="11659446" y="4196777"/>
                  <a:pt x="11659446" y="4193263"/>
                </a:cubicBezTo>
                <a:close/>
                <a:moveTo>
                  <a:pt x="10964451" y="4193262"/>
                </a:moveTo>
                <a:cubicBezTo>
                  <a:pt x="10964451" y="4193262"/>
                  <a:pt x="10964451" y="4193262"/>
                  <a:pt x="10953971" y="4196794"/>
                </a:cubicBezTo>
                <a:cubicBezTo>
                  <a:pt x="10953971" y="4196794"/>
                  <a:pt x="10953971" y="4196794"/>
                  <a:pt x="10953971" y="4217983"/>
                </a:cubicBezTo>
                <a:cubicBezTo>
                  <a:pt x="10953971" y="4217983"/>
                  <a:pt x="10953971" y="4217983"/>
                  <a:pt x="10936505" y="4217983"/>
                </a:cubicBezTo>
                <a:cubicBezTo>
                  <a:pt x="10936505" y="4217983"/>
                  <a:pt x="10936505" y="4217983"/>
                  <a:pt x="10936505" y="4228578"/>
                </a:cubicBezTo>
                <a:cubicBezTo>
                  <a:pt x="10936505" y="4228578"/>
                  <a:pt x="10936505" y="4228578"/>
                  <a:pt x="10953971" y="4228578"/>
                </a:cubicBezTo>
                <a:cubicBezTo>
                  <a:pt x="10953971" y="4228578"/>
                  <a:pt x="10953971" y="4228578"/>
                  <a:pt x="10953971" y="4285084"/>
                </a:cubicBezTo>
                <a:cubicBezTo>
                  <a:pt x="10953971" y="4302742"/>
                  <a:pt x="10953971" y="4316868"/>
                  <a:pt x="10974931" y="4316868"/>
                </a:cubicBezTo>
                <a:cubicBezTo>
                  <a:pt x="10981917" y="4316868"/>
                  <a:pt x="10985410" y="4316868"/>
                  <a:pt x="10988904" y="4313337"/>
                </a:cubicBezTo>
                <a:cubicBezTo>
                  <a:pt x="10988904" y="4313337"/>
                  <a:pt x="10988904" y="4313337"/>
                  <a:pt x="10988904" y="4302742"/>
                </a:cubicBezTo>
                <a:cubicBezTo>
                  <a:pt x="10985410" y="4306273"/>
                  <a:pt x="10981917" y="4306273"/>
                  <a:pt x="10978424" y="4306273"/>
                </a:cubicBezTo>
                <a:cubicBezTo>
                  <a:pt x="10967944" y="4306273"/>
                  <a:pt x="10964451" y="4299211"/>
                  <a:pt x="10964451" y="4292147"/>
                </a:cubicBezTo>
                <a:cubicBezTo>
                  <a:pt x="10964451" y="4292147"/>
                  <a:pt x="10964451" y="4292147"/>
                  <a:pt x="10964451" y="4228578"/>
                </a:cubicBezTo>
                <a:cubicBezTo>
                  <a:pt x="10964451" y="4228578"/>
                  <a:pt x="10964451" y="4228578"/>
                  <a:pt x="10985410" y="4228578"/>
                </a:cubicBezTo>
                <a:lnTo>
                  <a:pt x="10985410" y="4217983"/>
                </a:lnTo>
                <a:cubicBezTo>
                  <a:pt x="10985410" y="4217983"/>
                  <a:pt x="10985410" y="4217983"/>
                  <a:pt x="10964451" y="4217983"/>
                </a:cubicBezTo>
                <a:cubicBezTo>
                  <a:pt x="10964451" y="4217983"/>
                  <a:pt x="10964451" y="4217983"/>
                  <a:pt x="10964451" y="4193262"/>
                </a:cubicBezTo>
                <a:close/>
                <a:moveTo>
                  <a:pt x="11599881" y="4190576"/>
                </a:moveTo>
                <a:cubicBezTo>
                  <a:pt x="11589469" y="4232742"/>
                  <a:pt x="11589469" y="4232742"/>
                  <a:pt x="11589469" y="4232742"/>
                </a:cubicBezTo>
                <a:cubicBezTo>
                  <a:pt x="11592940" y="4232742"/>
                  <a:pt x="11596410" y="4232742"/>
                  <a:pt x="11599881" y="4232742"/>
                </a:cubicBezTo>
                <a:cubicBezTo>
                  <a:pt x="11603352" y="4208146"/>
                  <a:pt x="11603352" y="4208146"/>
                  <a:pt x="11603352" y="4208146"/>
                </a:cubicBezTo>
                <a:cubicBezTo>
                  <a:pt x="11617236" y="4236256"/>
                  <a:pt x="11617236" y="4236256"/>
                  <a:pt x="11617236" y="4236256"/>
                </a:cubicBezTo>
                <a:cubicBezTo>
                  <a:pt x="11620707" y="4236256"/>
                  <a:pt x="11624178" y="4236256"/>
                  <a:pt x="11624178" y="4236256"/>
                </a:cubicBezTo>
                <a:cubicBezTo>
                  <a:pt x="11631119" y="4194090"/>
                  <a:pt x="11631119" y="4194090"/>
                  <a:pt x="11631119" y="4194090"/>
                </a:cubicBezTo>
                <a:cubicBezTo>
                  <a:pt x="11627648" y="4194090"/>
                  <a:pt x="11624178" y="4194090"/>
                  <a:pt x="11624178" y="4194090"/>
                </a:cubicBezTo>
                <a:cubicBezTo>
                  <a:pt x="11620707" y="4222201"/>
                  <a:pt x="11620707" y="4222201"/>
                  <a:pt x="11620707" y="4222201"/>
                </a:cubicBezTo>
                <a:cubicBezTo>
                  <a:pt x="11606824" y="4190576"/>
                  <a:pt x="11606824" y="4190576"/>
                  <a:pt x="11606824" y="4190576"/>
                </a:cubicBezTo>
                <a:cubicBezTo>
                  <a:pt x="11603352" y="4190576"/>
                  <a:pt x="11603352" y="4190576"/>
                  <a:pt x="11599881" y="4190576"/>
                </a:cubicBezTo>
                <a:close/>
                <a:moveTo>
                  <a:pt x="11709044" y="4186546"/>
                </a:moveTo>
                <a:cubicBezTo>
                  <a:pt x="11695071" y="4190097"/>
                  <a:pt x="11684592" y="4193647"/>
                  <a:pt x="11674112" y="4193647"/>
                </a:cubicBezTo>
                <a:cubicBezTo>
                  <a:pt x="11674112" y="4200749"/>
                  <a:pt x="11674112" y="4200749"/>
                  <a:pt x="11674112" y="4200749"/>
                </a:cubicBezTo>
                <a:cubicBezTo>
                  <a:pt x="11681098" y="4200749"/>
                  <a:pt x="11684592" y="4200749"/>
                  <a:pt x="11688084" y="4200749"/>
                </a:cubicBezTo>
                <a:cubicBezTo>
                  <a:pt x="11695071" y="4236257"/>
                  <a:pt x="11695071" y="4236257"/>
                  <a:pt x="11695071" y="4236257"/>
                </a:cubicBezTo>
                <a:cubicBezTo>
                  <a:pt x="11702057" y="4232706"/>
                  <a:pt x="11702057" y="4232706"/>
                  <a:pt x="11702057" y="4232706"/>
                </a:cubicBezTo>
                <a:cubicBezTo>
                  <a:pt x="11695071" y="4197198"/>
                  <a:pt x="11695071" y="4197198"/>
                  <a:pt x="11695071" y="4197198"/>
                </a:cubicBezTo>
                <a:cubicBezTo>
                  <a:pt x="11702057" y="4197198"/>
                  <a:pt x="11705551" y="4197198"/>
                  <a:pt x="11709044" y="4193647"/>
                </a:cubicBezTo>
                <a:close/>
                <a:moveTo>
                  <a:pt x="11564748" y="4186546"/>
                </a:moveTo>
                <a:cubicBezTo>
                  <a:pt x="11564748" y="4186546"/>
                  <a:pt x="11564748" y="4186546"/>
                  <a:pt x="11575228" y="4189905"/>
                </a:cubicBezTo>
                <a:cubicBezTo>
                  <a:pt x="11578720" y="4189905"/>
                  <a:pt x="11578720" y="4193264"/>
                  <a:pt x="11578720" y="4193264"/>
                </a:cubicBezTo>
                <a:cubicBezTo>
                  <a:pt x="11578720" y="4193264"/>
                  <a:pt x="11578720" y="4196622"/>
                  <a:pt x="11578720" y="4196622"/>
                </a:cubicBezTo>
                <a:cubicBezTo>
                  <a:pt x="11578720" y="4196622"/>
                  <a:pt x="11575228" y="4199981"/>
                  <a:pt x="11571734" y="4199981"/>
                </a:cubicBezTo>
                <a:cubicBezTo>
                  <a:pt x="11571734" y="4199981"/>
                  <a:pt x="11571734" y="4199981"/>
                  <a:pt x="11561254" y="4196622"/>
                </a:cubicBezTo>
                <a:cubicBezTo>
                  <a:pt x="11561254" y="4196622"/>
                  <a:pt x="11561254" y="4196622"/>
                  <a:pt x="11564748" y="4193264"/>
                </a:cubicBezTo>
                <a:cubicBezTo>
                  <a:pt x="11564748" y="4193264"/>
                  <a:pt x="11564748" y="4193264"/>
                  <a:pt x="11564748" y="4186546"/>
                </a:cubicBezTo>
                <a:close/>
                <a:moveTo>
                  <a:pt x="11014562" y="4184660"/>
                </a:moveTo>
                <a:lnTo>
                  <a:pt x="11014562" y="4198354"/>
                </a:lnTo>
                <a:lnTo>
                  <a:pt x="11026851" y="4198354"/>
                </a:lnTo>
                <a:lnTo>
                  <a:pt x="11026851" y="4184660"/>
                </a:lnTo>
                <a:close/>
                <a:moveTo>
                  <a:pt x="11715762" y="4182514"/>
                </a:moveTo>
                <a:cubicBezTo>
                  <a:pt x="11729582" y="4225508"/>
                  <a:pt x="11729582" y="4225508"/>
                  <a:pt x="11729582" y="4225508"/>
                </a:cubicBezTo>
                <a:cubicBezTo>
                  <a:pt x="11733036" y="4221925"/>
                  <a:pt x="11736491" y="4221925"/>
                  <a:pt x="11739946" y="4221925"/>
                </a:cubicBezTo>
                <a:cubicBezTo>
                  <a:pt x="11726127" y="4182514"/>
                  <a:pt x="11726127" y="4182514"/>
                  <a:pt x="11726127" y="4182514"/>
                </a:cubicBezTo>
                <a:cubicBezTo>
                  <a:pt x="11722671" y="4182514"/>
                  <a:pt x="11719217" y="4182514"/>
                  <a:pt x="11715762" y="4182514"/>
                </a:cubicBezTo>
                <a:close/>
                <a:moveTo>
                  <a:pt x="10346688" y="4182514"/>
                </a:moveTo>
                <a:lnTo>
                  <a:pt x="10346688" y="4312838"/>
                </a:lnTo>
                <a:lnTo>
                  <a:pt x="10361467" y="4312838"/>
                </a:lnTo>
                <a:lnTo>
                  <a:pt x="10361467" y="4253722"/>
                </a:lnTo>
                <a:lnTo>
                  <a:pt x="10407148" y="4253722"/>
                </a:lnTo>
                <a:lnTo>
                  <a:pt x="10407148" y="4242974"/>
                </a:lnTo>
                <a:lnTo>
                  <a:pt x="10361467" y="4242974"/>
                </a:lnTo>
                <a:lnTo>
                  <a:pt x="10361467" y="4193262"/>
                </a:lnTo>
                <a:lnTo>
                  <a:pt x="10409835" y="4193262"/>
                </a:lnTo>
                <a:lnTo>
                  <a:pt x="10409835" y="4182514"/>
                </a:lnTo>
                <a:close/>
                <a:moveTo>
                  <a:pt x="11561143" y="4175797"/>
                </a:moveTo>
                <a:cubicBezTo>
                  <a:pt x="11561143" y="4175797"/>
                  <a:pt x="11561143" y="4175797"/>
                  <a:pt x="11554200" y="4193264"/>
                </a:cubicBezTo>
                <a:cubicBezTo>
                  <a:pt x="11554200" y="4193264"/>
                  <a:pt x="11554200" y="4193264"/>
                  <a:pt x="11554200" y="4196756"/>
                </a:cubicBezTo>
                <a:cubicBezTo>
                  <a:pt x="11554200" y="4196756"/>
                  <a:pt x="11554200" y="4196756"/>
                  <a:pt x="11543788" y="4214223"/>
                </a:cubicBezTo>
                <a:cubicBezTo>
                  <a:pt x="11547259" y="4217716"/>
                  <a:pt x="11550730" y="4217716"/>
                  <a:pt x="11554200" y="4217716"/>
                </a:cubicBezTo>
                <a:cubicBezTo>
                  <a:pt x="11554200" y="4217716"/>
                  <a:pt x="11554200" y="4217716"/>
                  <a:pt x="11557671" y="4203743"/>
                </a:cubicBezTo>
                <a:cubicBezTo>
                  <a:pt x="11557671" y="4203743"/>
                  <a:pt x="11557671" y="4203743"/>
                  <a:pt x="11568084" y="4207237"/>
                </a:cubicBezTo>
                <a:cubicBezTo>
                  <a:pt x="11568084" y="4207237"/>
                  <a:pt x="11568084" y="4207237"/>
                  <a:pt x="11568084" y="4224702"/>
                </a:cubicBezTo>
                <a:cubicBezTo>
                  <a:pt x="11571555" y="4224702"/>
                  <a:pt x="11575026" y="4228196"/>
                  <a:pt x="11578497" y="4228196"/>
                </a:cubicBezTo>
                <a:cubicBezTo>
                  <a:pt x="11578497" y="4228196"/>
                  <a:pt x="11578497" y="4228196"/>
                  <a:pt x="11575026" y="4207237"/>
                </a:cubicBezTo>
                <a:cubicBezTo>
                  <a:pt x="11581968" y="4207237"/>
                  <a:pt x="11585438" y="4200250"/>
                  <a:pt x="11585438" y="4196756"/>
                </a:cubicBezTo>
                <a:cubicBezTo>
                  <a:pt x="11585438" y="4196756"/>
                  <a:pt x="11585438" y="4193264"/>
                  <a:pt x="11585438" y="4193264"/>
                </a:cubicBezTo>
                <a:cubicBezTo>
                  <a:pt x="11585438" y="4189770"/>
                  <a:pt x="11585438" y="4186277"/>
                  <a:pt x="11578497" y="4182784"/>
                </a:cubicBezTo>
                <a:cubicBezTo>
                  <a:pt x="11578497" y="4182784"/>
                  <a:pt x="11578497" y="4182784"/>
                  <a:pt x="11561143" y="4175797"/>
                </a:cubicBezTo>
                <a:close/>
                <a:moveTo>
                  <a:pt x="11766241" y="4173090"/>
                </a:moveTo>
                <a:cubicBezTo>
                  <a:pt x="11769696" y="4173531"/>
                  <a:pt x="11773151" y="4175294"/>
                  <a:pt x="11774878" y="4178821"/>
                </a:cubicBezTo>
                <a:cubicBezTo>
                  <a:pt x="11774878" y="4182348"/>
                  <a:pt x="11774878" y="4185874"/>
                  <a:pt x="11774878" y="4185874"/>
                </a:cubicBezTo>
                <a:cubicBezTo>
                  <a:pt x="11774878" y="4189401"/>
                  <a:pt x="11774878" y="4192929"/>
                  <a:pt x="11771423" y="4196455"/>
                </a:cubicBezTo>
                <a:cubicBezTo>
                  <a:pt x="11771423" y="4196455"/>
                  <a:pt x="11771423" y="4196455"/>
                  <a:pt x="11767968" y="4199982"/>
                </a:cubicBezTo>
                <a:cubicBezTo>
                  <a:pt x="11764514" y="4199982"/>
                  <a:pt x="11757604" y="4199982"/>
                  <a:pt x="11754149" y="4196455"/>
                </a:cubicBezTo>
                <a:cubicBezTo>
                  <a:pt x="11750694" y="4196455"/>
                  <a:pt x="11750694" y="4192929"/>
                  <a:pt x="11750694" y="4192929"/>
                </a:cubicBezTo>
                <a:cubicBezTo>
                  <a:pt x="11750694" y="4192929"/>
                  <a:pt x="11750694" y="4189401"/>
                  <a:pt x="11750694" y="4185874"/>
                </a:cubicBezTo>
                <a:cubicBezTo>
                  <a:pt x="11750694" y="4182348"/>
                  <a:pt x="11750694" y="4178821"/>
                  <a:pt x="11757604" y="4175294"/>
                </a:cubicBezTo>
                <a:cubicBezTo>
                  <a:pt x="11759332" y="4173531"/>
                  <a:pt x="11762786" y="4172649"/>
                  <a:pt x="11766241" y="4173090"/>
                </a:cubicBezTo>
                <a:close/>
                <a:moveTo>
                  <a:pt x="10810738" y="4171765"/>
                </a:moveTo>
                <a:cubicBezTo>
                  <a:pt x="10810738" y="4171765"/>
                  <a:pt x="10810738" y="4171765"/>
                  <a:pt x="10810738" y="4235469"/>
                </a:cubicBezTo>
                <a:cubicBezTo>
                  <a:pt x="10810738" y="4228391"/>
                  <a:pt x="10800048" y="4217773"/>
                  <a:pt x="10782231" y="4217773"/>
                </a:cubicBezTo>
                <a:cubicBezTo>
                  <a:pt x="10753724" y="4217773"/>
                  <a:pt x="10743034" y="4239008"/>
                  <a:pt x="10743034" y="4267321"/>
                </a:cubicBezTo>
                <a:cubicBezTo>
                  <a:pt x="10743034" y="4295634"/>
                  <a:pt x="10753724" y="4316868"/>
                  <a:pt x="10782231" y="4316868"/>
                </a:cubicBezTo>
                <a:cubicBezTo>
                  <a:pt x="10796484" y="4316868"/>
                  <a:pt x="10803611" y="4313329"/>
                  <a:pt x="10810738" y="4299172"/>
                </a:cubicBezTo>
                <a:cubicBezTo>
                  <a:pt x="10810738" y="4299172"/>
                  <a:pt x="10810738" y="4299172"/>
                  <a:pt x="10810738" y="4313329"/>
                </a:cubicBezTo>
                <a:cubicBezTo>
                  <a:pt x="10810738" y="4313329"/>
                  <a:pt x="10810738" y="4313329"/>
                  <a:pt x="10824991" y="4313329"/>
                </a:cubicBezTo>
                <a:lnTo>
                  <a:pt x="10824991" y="4171765"/>
                </a:lnTo>
                <a:cubicBezTo>
                  <a:pt x="10824991" y="4171765"/>
                  <a:pt x="10824991" y="4171765"/>
                  <a:pt x="10810738" y="4171765"/>
                </a:cubicBezTo>
                <a:close/>
                <a:moveTo>
                  <a:pt x="11768161" y="4166249"/>
                </a:moveTo>
                <a:cubicBezTo>
                  <a:pt x="11762338" y="4164954"/>
                  <a:pt x="11756068" y="4165817"/>
                  <a:pt x="11750694" y="4169272"/>
                </a:cubicBezTo>
                <a:cubicBezTo>
                  <a:pt x="11743528" y="4172727"/>
                  <a:pt x="11739946" y="4179637"/>
                  <a:pt x="11739946" y="4186546"/>
                </a:cubicBezTo>
                <a:cubicBezTo>
                  <a:pt x="11739946" y="4190001"/>
                  <a:pt x="11743528" y="4193456"/>
                  <a:pt x="11743528" y="4196911"/>
                </a:cubicBezTo>
                <a:cubicBezTo>
                  <a:pt x="11750694" y="4207276"/>
                  <a:pt x="11765025" y="4210730"/>
                  <a:pt x="11772191" y="4203821"/>
                </a:cubicBezTo>
                <a:cubicBezTo>
                  <a:pt x="11779357" y="4203821"/>
                  <a:pt x="11779357" y="4200366"/>
                  <a:pt x="11782939" y="4196911"/>
                </a:cubicBezTo>
                <a:cubicBezTo>
                  <a:pt x="11782939" y="4193456"/>
                  <a:pt x="11782939" y="4190001"/>
                  <a:pt x="11782939" y="4186546"/>
                </a:cubicBezTo>
                <a:cubicBezTo>
                  <a:pt x="11782939" y="4183092"/>
                  <a:pt x="11782939" y="4179637"/>
                  <a:pt x="11782939" y="4176182"/>
                </a:cubicBezTo>
                <a:cubicBezTo>
                  <a:pt x="11779357" y="4170999"/>
                  <a:pt x="11773982" y="4167545"/>
                  <a:pt x="11768161" y="4166249"/>
                </a:cubicBezTo>
                <a:close/>
                <a:moveTo>
                  <a:pt x="11525909" y="4158331"/>
                </a:moveTo>
                <a:cubicBezTo>
                  <a:pt x="11504825" y="4193263"/>
                  <a:pt x="11504825" y="4193263"/>
                  <a:pt x="11504825" y="4193263"/>
                </a:cubicBezTo>
                <a:cubicBezTo>
                  <a:pt x="11511853" y="4200249"/>
                  <a:pt x="11518881" y="4203743"/>
                  <a:pt x="11529423" y="4210729"/>
                </a:cubicBezTo>
                <a:cubicBezTo>
                  <a:pt x="11532937" y="4203743"/>
                  <a:pt x="11532937" y="4203743"/>
                  <a:pt x="11532937" y="4203743"/>
                </a:cubicBezTo>
                <a:cubicBezTo>
                  <a:pt x="11515367" y="4193263"/>
                  <a:pt x="11515367" y="4193263"/>
                  <a:pt x="11515367" y="4193263"/>
                </a:cubicBezTo>
                <a:cubicBezTo>
                  <a:pt x="11522395" y="4182784"/>
                  <a:pt x="11522395" y="4182784"/>
                  <a:pt x="11522395" y="4182784"/>
                </a:cubicBezTo>
                <a:cubicBezTo>
                  <a:pt x="11532937" y="4189770"/>
                  <a:pt x="11532937" y="4189770"/>
                  <a:pt x="11532937" y="4189770"/>
                </a:cubicBezTo>
                <a:cubicBezTo>
                  <a:pt x="11536450" y="4182784"/>
                  <a:pt x="11536450" y="4182784"/>
                  <a:pt x="11536450" y="4182784"/>
                </a:cubicBezTo>
                <a:cubicBezTo>
                  <a:pt x="11532937" y="4182784"/>
                  <a:pt x="11529423" y="4179290"/>
                  <a:pt x="11525909" y="4175797"/>
                </a:cubicBezTo>
                <a:lnTo>
                  <a:pt x="11529423" y="4168811"/>
                </a:lnTo>
                <a:cubicBezTo>
                  <a:pt x="11536450" y="4172303"/>
                  <a:pt x="11539964" y="4175797"/>
                  <a:pt x="11546992" y="4179290"/>
                </a:cubicBezTo>
                <a:cubicBezTo>
                  <a:pt x="11550506" y="4172303"/>
                  <a:pt x="11550506" y="4172303"/>
                  <a:pt x="11550506" y="4172303"/>
                </a:cubicBezTo>
                <a:cubicBezTo>
                  <a:pt x="11543478" y="4168811"/>
                  <a:pt x="11532937" y="4161824"/>
                  <a:pt x="11525909" y="4158331"/>
                </a:cubicBezTo>
                <a:close/>
                <a:moveTo>
                  <a:pt x="11803361" y="4130117"/>
                </a:moveTo>
                <a:cubicBezTo>
                  <a:pt x="11799868" y="4133643"/>
                  <a:pt x="11799868" y="4133643"/>
                  <a:pt x="11796375" y="4137170"/>
                </a:cubicBezTo>
                <a:cubicBezTo>
                  <a:pt x="11813840" y="4154804"/>
                  <a:pt x="11813840" y="4154804"/>
                  <a:pt x="11813840" y="4154804"/>
                </a:cubicBezTo>
                <a:cubicBezTo>
                  <a:pt x="11785895" y="4147751"/>
                  <a:pt x="11785895" y="4147751"/>
                  <a:pt x="11785895" y="4147751"/>
                </a:cubicBezTo>
                <a:cubicBezTo>
                  <a:pt x="11782402" y="4147751"/>
                  <a:pt x="11782402" y="4151277"/>
                  <a:pt x="11778908" y="4151277"/>
                </a:cubicBezTo>
                <a:cubicBezTo>
                  <a:pt x="11803361" y="4186546"/>
                  <a:pt x="11803361" y="4186546"/>
                  <a:pt x="11803361" y="4186546"/>
                </a:cubicBezTo>
                <a:cubicBezTo>
                  <a:pt x="11806854" y="4183019"/>
                  <a:pt x="11806854" y="4183019"/>
                  <a:pt x="11810348" y="4179492"/>
                </a:cubicBezTo>
                <a:cubicBezTo>
                  <a:pt x="11796375" y="4158331"/>
                  <a:pt x="11796375" y="4158331"/>
                  <a:pt x="11796375" y="4158331"/>
                </a:cubicBezTo>
                <a:cubicBezTo>
                  <a:pt x="11824320" y="4168911"/>
                  <a:pt x="11824320" y="4168911"/>
                  <a:pt x="11824320" y="4168911"/>
                </a:cubicBezTo>
                <a:cubicBezTo>
                  <a:pt x="11827814" y="4165385"/>
                  <a:pt x="11827814" y="4165385"/>
                  <a:pt x="11831307" y="4161858"/>
                </a:cubicBezTo>
                <a:cubicBezTo>
                  <a:pt x="11803361" y="4130117"/>
                  <a:pt x="11803361" y="4130117"/>
                  <a:pt x="11803361" y="4130117"/>
                </a:cubicBezTo>
                <a:close/>
                <a:moveTo>
                  <a:pt x="11495008" y="4130117"/>
                </a:moveTo>
                <a:cubicBezTo>
                  <a:pt x="11495008" y="4130117"/>
                  <a:pt x="11495008" y="4130117"/>
                  <a:pt x="11487980" y="4133630"/>
                </a:cubicBezTo>
                <a:cubicBezTo>
                  <a:pt x="11491494" y="4137144"/>
                  <a:pt x="11495008" y="4140658"/>
                  <a:pt x="11498522" y="4144172"/>
                </a:cubicBezTo>
                <a:cubicBezTo>
                  <a:pt x="11498522" y="4144172"/>
                  <a:pt x="11498522" y="4144172"/>
                  <a:pt x="11473924" y="4168769"/>
                </a:cubicBezTo>
                <a:cubicBezTo>
                  <a:pt x="11473924" y="4168769"/>
                  <a:pt x="11473924" y="4168769"/>
                  <a:pt x="11480952" y="4175797"/>
                </a:cubicBezTo>
                <a:cubicBezTo>
                  <a:pt x="11480952" y="4175797"/>
                  <a:pt x="11480952" y="4175797"/>
                  <a:pt x="11505548" y="4151200"/>
                </a:cubicBezTo>
                <a:cubicBezTo>
                  <a:pt x="11509062" y="4151200"/>
                  <a:pt x="11512576" y="4154713"/>
                  <a:pt x="11516090" y="4158227"/>
                </a:cubicBezTo>
                <a:cubicBezTo>
                  <a:pt x="11516090" y="4158227"/>
                  <a:pt x="11516090" y="4158227"/>
                  <a:pt x="11519604" y="4151200"/>
                </a:cubicBezTo>
                <a:cubicBezTo>
                  <a:pt x="11509062" y="4144172"/>
                  <a:pt x="11502036" y="4137144"/>
                  <a:pt x="11495008" y="4130117"/>
                </a:cubicBezTo>
                <a:close/>
                <a:moveTo>
                  <a:pt x="11824589" y="4119368"/>
                </a:moveTo>
                <a:lnTo>
                  <a:pt x="11842055" y="4126086"/>
                </a:lnTo>
                <a:lnTo>
                  <a:pt x="11842055" y="4130117"/>
                </a:lnTo>
                <a:lnTo>
                  <a:pt x="11835337" y="4136835"/>
                </a:lnTo>
                <a:lnTo>
                  <a:pt x="11831307" y="4130117"/>
                </a:lnTo>
                <a:close/>
                <a:moveTo>
                  <a:pt x="11820942" y="4112650"/>
                </a:moveTo>
                <a:lnTo>
                  <a:pt x="11813840" y="4119592"/>
                </a:lnTo>
                <a:cubicBezTo>
                  <a:pt x="11813840" y="4119592"/>
                  <a:pt x="11813840" y="4119592"/>
                  <a:pt x="11820942" y="4130004"/>
                </a:cubicBezTo>
                <a:cubicBezTo>
                  <a:pt x="11820942" y="4130004"/>
                  <a:pt x="11820942" y="4130004"/>
                  <a:pt x="11838696" y="4154300"/>
                </a:cubicBezTo>
                <a:cubicBezTo>
                  <a:pt x="11838696" y="4154300"/>
                  <a:pt x="11842247" y="4150830"/>
                  <a:pt x="11842247" y="4150830"/>
                </a:cubicBezTo>
                <a:cubicBezTo>
                  <a:pt x="11842247" y="4150830"/>
                  <a:pt x="11842247" y="4150830"/>
                  <a:pt x="11838696" y="4143888"/>
                </a:cubicBezTo>
                <a:cubicBezTo>
                  <a:pt x="11838696" y="4143888"/>
                  <a:pt x="11838696" y="4143888"/>
                  <a:pt x="11849349" y="4130004"/>
                </a:cubicBezTo>
                <a:cubicBezTo>
                  <a:pt x="11849349" y="4130004"/>
                  <a:pt x="11849349" y="4130004"/>
                  <a:pt x="11856450" y="4130004"/>
                </a:cubicBezTo>
                <a:cubicBezTo>
                  <a:pt x="11860002" y="4130004"/>
                  <a:pt x="11860002" y="4130004"/>
                  <a:pt x="11860002" y="4130004"/>
                </a:cubicBezTo>
                <a:cubicBezTo>
                  <a:pt x="11860002" y="4126533"/>
                  <a:pt x="11863552" y="4126533"/>
                  <a:pt x="11863552" y="4123062"/>
                </a:cubicBezTo>
                <a:cubicBezTo>
                  <a:pt x="11863552" y="4123062"/>
                  <a:pt x="11863552" y="4123062"/>
                  <a:pt x="11820942" y="4112650"/>
                </a:cubicBezTo>
                <a:close/>
                <a:moveTo>
                  <a:pt x="11466198" y="4097871"/>
                </a:moveTo>
                <a:cubicBezTo>
                  <a:pt x="11430930" y="4122951"/>
                  <a:pt x="11430930" y="4122951"/>
                  <a:pt x="11430930" y="4122951"/>
                </a:cubicBezTo>
                <a:cubicBezTo>
                  <a:pt x="11434457" y="4126534"/>
                  <a:pt x="11434457" y="4126534"/>
                  <a:pt x="11437984" y="4130117"/>
                </a:cubicBezTo>
                <a:cubicBezTo>
                  <a:pt x="11459145" y="4115786"/>
                  <a:pt x="11459145" y="4115786"/>
                  <a:pt x="11459145" y="4115786"/>
                </a:cubicBezTo>
                <a:cubicBezTo>
                  <a:pt x="11448564" y="4144447"/>
                  <a:pt x="11448564" y="4144447"/>
                  <a:pt x="11448564" y="4144447"/>
                </a:cubicBezTo>
                <a:cubicBezTo>
                  <a:pt x="11452091" y="4148031"/>
                  <a:pt x="11452091" y="4148031"/>
                  <a:pt x="11455618" y="4151613"/>
                </a:cubicBezTo>
                <a:cubicBezTo>
                  <a:pt x="11487359" y="4122951"/>
                  <a:pt x="11487359" y="4122951"/>
                  <a:pt x="11487359" y="4122951"/>
                </a:cubicBezTo>
                <a:cubicBezTo>
                  <a:pt x="11487359" y="4119368"/>
                  <a:pt x="11483833" y="4119368"/>
                  <a:pt x="11483833" y="4115786"/>
                </a:cubicBezTo>
                <a:cubicBezTo>
                  <a:pt x="11462672" y="4133699"/>
                  <a:pt x="11462672" y="4133699"/>
                  <a:pt x="11462672" y="4133699"/>
                </a:cubicBezTo>
                <a:cubicBezTo>
                  <a:pt x="11473252" y="4105037"/>
                  <a:pt x="11473252" y="4105037"/>
                  <a:pt x="11473252" y="4105037"/>
                </a:cubicBezTo>
                <a:cubicBezTo>
                  <a:pt x="11469725" y="4101454"/>
                  <a:pt x="11469725" y="4101454"/>
                  <a:pt x="11466198" y="4097871"/>
                </a:cubicBezTo>
                <a:close/>
                <a:moveTo>
                  <a:pt x="11835338" y="4087123"/>
                </a:moveTo>
                <a:lnTo>
                  <a:pt x="11831307" y="4095184"/>
                </a:lnTo>
                <a:lnTo>
                  <a:pt x="11870270" y="4115338"/>
                </a:lnTo>
                <a:lnTo>
                  <a:pt x="11883706" y="4091154"/>
                </a:lnTo>
                <a:lnTo>
                  <a:pt x="11876988" y="4087123"/>
                </a:lnTo>
                <a:lnTo>
                  <a:pt x="11866239" y="4105933"/>
                </a:lnTo>
                <a:close/>
                <a:moveTo>
                  <a:pt x="11459634" y="4084436"/>
                </a:moveTo>
                <a:cubicBezTo>
                  <a:pt x="11424212" y="4105598"/>
                  <a:pt x="11424212" y="4105598"/>
                  <a:pt x="11424212" y="4105598"/>
                </a:cubicBezTo>
                <a:cubicBezTo>
                  <a:pt x="11424212" y="4105598"/>
                  <a:pt x="11424212" y="4109124"/>
                  <a:pt x="11427754" y="4112651"/>
                </a:cubicBezTo>
                <a:cubicBezTo>
                  <a:pt x="11463176" y="4091490"/>
                  <a:pt x="11463176" y="4091490"/>
                  <a:pt x="11463176" y="4091490"/>
                </a:cubicBezTo>
                <a:cubicBezTo>
                  <a:pt x="11463176" y="4087963"/>
                  <a:pt x="11459634" y="4087963"/>
                  <a:pt x="11459634" y="4084436"/>
                </a:cubicBezTo>
                <a:close/>
                <a:moveTo>
                  <a:pt x="11450927" y="4050826"/>
                </a:moveTo>
                <a:cubicBezTo>
                  <a:pt x="11452683" y="4051267"/>
                  <a:pt x="11454437" y="4053030"/>
                  <a:pt x="11456192" y="4056557"/>
                </a:cubicBezTo>
                <a:cubicBezTo>
                  <a:pt x="11487785" y="4134148"/>
                  <a:pt x="11561500" y="4187050"/>
                  <a:pt x="11649257" y="4187050"/>
                </a:cubicBezTo>
                <a:cubicBezTo>
                  <a:pt x="11737012" y="4187050"/>
                  <a:pt x="11810728" y="4134148"/>
                  <a:pt x="11842320" y="4056557"/>
                </a:cubicBezTo>
                <a:cubicBezTo>
                  <a:pt x="11844075" y="4053030"/>
                  <a:pt x="11845831" y="4051267"/>
                  <a:pt x="11847586" y="4050826"/>
                </a:cubicBezTo>
                <a:cubicBezTo>
                  <a:pt x="11849340" y="4050386"/>
                  <a:pt x="11851096" y="4051267"/>
                  <a:pt x="11852851" y="4053030"/>
                </a:cubicBezTo>
                <a:cubicBezTo>
                  <a:pt x="11852851" y="4053030"/>
                  <a:pt x="11852851" y="4053030"/>
                  <a:pt x="11891464" y="4063611"/>
                </a:cubicBezTo>
                <a:cubicBezTo>
                  <a:pt x="11894974" y="4067138"/>
                  <a:pt x="11898484" y="4070664"/>
                  <a:pt x="11898484" y="4074191"/>
                </a:cubicBezTo>
                <a:cubicBezTo>
                  <a:pt x="11859871" y="4176469"/>
                  <a:pt x="11761585" y="4247006"/>
                  <a:pt x="11649257" y="4247006"/>
                </a:cubicBezTo>
                <a:cubicBezTo>
                  <a:pt x="11536929" y="4247006"/>
                  <a:pt x="11438641" y="4176469"/>
                  <a:pt x="11400028" y="4077719"/>
                </a:cubicBezTo>
                <a:cubicBezTo>
                  <a:pt x="11400028" y="4070664"/>
                  <a:pt x="11400028" y="4067138"/>
                  <a:pt x="11407049" y="4063611"/>
                </a:cubicBezTo>
                <a:cubicBezTo>
                  <a:pt x="11407049" y="4063611"/>
                  <a:pt x="11407049" y="4063611"/>
                  <a:pt x="11445662" y="4053030"/>
                </a:cubicBezTo>
                <a:cubicBezTo>
                  <a:pt x="11447417" y="4051267"/>
                  <a:pt x="11449172" y="4050386"/>
                  <a:pt x="11450927" y="4050826"/>
                </a:cubicBezTo>
                <a:close/>
                <a:moveTo>
                  <a:pt x="11603442" y="4044988"/>
                </a:moveTo>
                <a:cubicBezTo>
                  <a:pt x="11606935" y="4041442"/>
                  <a:pt x="11610428" y="4041442"/>
                  <a:pt x="11613922" y="4044988"/>
                </a:cubicBezTo>
                <a:cubicBezTo>
                  <a:pt x="11613922" y="4044988"/>
                  <a:pt x="11617414" y="4048534"/>
                  <a:pt x="11617414" y="4052079"/>
                </a:cubicBezTo>
                <a:cubicBezTo>
                  <a:pt x="11617414" y="4052079"/>
                  <a:pt x="11624401" y="4154898"/>
                  <a:pt x="11624401" y="4154898"/>
                </a:cubicBezTo>
                <a:cubicBezTo>
                  <a:pt x="11624401" y="4161989"/>
                  <a:pt x="11624401" y="4165535"/>
                  <a:pt x="11620908" y="4165535"/>
                </a:cubicBezTo>
                <a:cubicBezTo>
                  <a:pt x="11620908" y="4169080"/>
                  <a:pt x="11617414" y="4169080"/>
                  <a:pt x="11613922" y="4165535"/>
                </a:cubicBezTo>
                <a:cubicBezTo>
                  <a:pt x="11568509" y="4154898"/>
                  <a:pt x="11537070" y="4137171"/>
                  <a:pt x="11505632" y="4101715"/>
                </a:cubicBezTo>
                <a:cubicBezTo>
                  <a:pt x="11502138" y="4101715"/>
                  <a:pt x="11502138" y="4098170"/>
                  <a:pt x="11502138" y="4098170"/>
                </a:cubicBezTo>
                <a:cubicBezTo>
                  <a:pt x="11502138" y="4094625"/>
                  <a:pt x="11502138" y="4094625"/>
                  <a:pt x="11502138" y="4094625"/>
                </a:cubicBezTo>
                <a:cubicBezTo>
                  <a:pt x="11502138" y="4091080"/>
                  <a:pt x="11505632" y="4091080"/>
                  <a:pt x="11509124" y="4091080"/>
                </a:cubicBezTo>
                <a:cubicBezTo>
                  <a:pt x="11509124" y="4091080"/>
                  <a:pt x="11509124" y="4091080"/>
                  <a:pt x="11603442" y="4044988"/>
                </a:cubicBezTo>
                <a:close/>
                <a:moveTo>
                  <a:pt x="11688084" y="4041442"/>
                </a:moveTo>
                <a:cubicBezTo>
                  <a:pt x="11691578" y="4041442"/>
                  <a:pt x="11695071" y="4041442"/>
                  <a:pt x="11698565" y="4041442"/>
                </a:cubicBezTo>
                <a:cubicBezTo>
                  <a:pt x="11698565" y="4041442"/>
                  <a:pt x="11698565" y="4041442"/>
                  <a:pt x="11789388" y="4087353"/>
                </a:cubicBezTo>
                <a:cubicBezTo>
                  <a:pt x="11792882" y="4090885"/>
                  <a:pt x="11796375" y="4090885"/>
                  <a:pt x="11796375" y="4094417"/>
                </a:cubicBezTo>
                <a:cubicBezTo>
                  <a:pt x="11796375" y="4097948"/>
                  <a:pt x="11796375" y="4097948"/>
                  <a:pt x="11792882" y="4101480"/>
                </a:cubicBezTo>
                <a:cubicBezTo>
                  <a:pt x="11761442" y="4136796"/>
                  <a:pt x="11730003" y="4154454"/>
                  <a:pt x="11684592" y="4165049"/>
                </a:cubicBezTo>
                <a:cubicBezTo>
                  <a:pt x="11681098" y="4165049"/>
                  <a:pt x="11677605" y="4165049"/>
                  <a:pt x="11677605" y="4165049"/>
                </a:cubicBezTo>
                <a:cubicBezTo>
                  <a:pt x="11674112" y="4161517"/>
                  <a:pt x="11674112" y="4157985"/>
                  <a:pt x="11674112" y="4154454"/>
                </a:cubicBezTo>
                <a:cubicBezTo>
                  <a:pt x="11674112" y="4154454"/>
                  <a:pt x="11674112" y="4154454"/>
                  <a:pt x="11684592" y="4052038"/>
                </a:cubicBezTo>
                <a:cubicBezTo>
                  <a:pt x="11684592" y="4048506"/>
                  <a:pt x="11684592" y="4044974"/>
                  <a:pt x="11688084" y="4041442"/>
                </a:cubicBezTo>
                <a:close/>
                <a:moveTo>
                  <a:pt x="10810283" y="4002478"/>
                </a:moveTo>
                <a:lnTo>
                  <a:pt x="10851862" y="4002478"/>
                </a:lnTo>
                <a:cubicBezTo>
                  <a:pt x="10851862" y="4002478"/>
                  <a:pt x="10851862" y="4002478"/>
                  <a:pt x="10851862" y="4045088"/>
                </a:cubicBezTo>
                <a:cubicBezTo>
                  <a:pt x="10851862" y="4045088"/>
                  <a:pt x="10824142" y="4052190"/>
                  <a:pt x="10803353" y="4052190"/>
                </a:cubicBezTo>
                <a:cubicBezTo>
                  <a:pt x="10786028" y="4052190"/>
                  <a:pt x="10786028" y="4037987"/>
                  <a:pt x="10786028" y="4027334"/>
                </a:cubicBezTo>
                <a:cubicBezTo>
                  <a:pt x="10786028" y="4013131"/>
                  <a:pt x="10792958" y="4006029"/>
                  <a:pt x="10810283" y="4002478"/>
                </a:cubicBezTo>
                <a:close/>
                <a:moveTo>
                  <a:pt x="10494479" y="3932613"/>
                </a:moveTo>
                <a:cubicBezTo>
                  <a:pt x="10525716" y="3932613"/>
                  <a:pt x="10536128" y="3946681"/>
                  <a:pt x="10536128" y="3988885"/>
                </a:cubicBezTo>
                <a:cubicBezTo>
                  <a:pt x="10536128" y="4027570"/>
                  <a:pt x="10529187" y="4052189"/>
                  <a:pt x="10494479" y="4052189"/>
                </a:cubicBezTo>
                <a:cubicBezTo>
                  <a:pt x="10459770" y="4052189"/>
                  <a:pt x="10452829" y="4031088"/>
                  <a:pt x="10452829" y="3988885"/>
                </a:cubicBezTo>
                <a:cubicBezTo>
                  <a:pt x="10452829" y="3946681"/>
                  <a:pt x="10463241" y="3932613"/>
                  <a:pt x="10494479" y="3932613"/>
                </a:cubicBezTo>
                <a:close/>
                <a:moveTo>
                  <a:pt x="11639005" y="3928584"/>
                </a:moveTo>
                <a:cubicBezTo>
                  <a:pt x="11639005" y="3928584"/>
                  <a:pt x="11639005" y="3928584"/>
                  <a:pt x="11660034" y="3928584"/>
                </a:cubicBezTo>
                <a:cubicBezTo>
                  <a:pt x="11660034" y="3928584"/>
                  <a:pt x="11660034" y="3935677"/>
                  <a:pt x="11660034" y="3939224"/>
                </a:cubicBezTo>
                <a:cubicBezTo>
                  <a:pt x="11677559" y="3942771"/>
                  <a:pt x="11691578" y="3960506"/>
                  <a:pt x="11691578" y="3978241"/>
                </a:cubicBezTo>
                <a:cubicBezTo>
                  <a:pt x="11691578" y="3999523"/>
                  <a:pt x="11670549" y="4017258"/>
                  <a:pt x="11649519" y="4017258"/>
                </a:cubicBezTo>
                <a:cubicBezTo>
                  <a:pt x="11628490" y="4017258"/>
                  <a:pt x="11610966" y="3999523"/>
                  <a:pt x="11610966" y="3978241"/>
                </a:cubicBezTo>
                <a:cubicBezTo>
                  <a:pt x="11610966" y="3960506"/>
                  <a:pt x="11621480" y="3942771"/>
                  <a:pt x="11639005" y="3939224"/>
                </a:cubicBezTo>
                <a:cubicBezTo>
                  <a:pt x="11639005" y="3939224"/>
                  <a:pt x="11639005" y="3928584"/>
                  <a:pt x="11639005" y="3928584"/>
                </a:cubicBezTo>
                <a:close/>
                <a:moveTo>
                  <a:pt x="11649257" y="3917835"/>
                </a:moveTo>
                <a:cubicBezTo>
                  <a:pt x="11616236" y="3917835"/>
                  <a:pt x="11589469" y="3944904"/>
                  <a:pt x="11589469" y="3978295"/>
                </a:cubicBezTo>
                <a:cubicBezTo>
                  <a:pt x="11589469" y="4011686"/>
                  <a:pt x="11616236" y="4038755"/>
                  <a:pt x="11649257" y="4038755"/>
                </a:cubicBezTo>
                <a:cubicBezTo>
                  <a:pt x="11682277" y="4038755"/>
                  <a:pt x="11709045" y="4011686"/>
                  <a:pt x="11709045" y="3978295"/>
                </a:cubicBezTo>
                <a:cubicBezTo>
                  <a:pt x="11709045" y="3944904"/>
                  <a:pt x="11682277" y="3917835"/>
                  <a:pt x="11649257" y="3917835"/>
                </a:cubicBezTo>
                <a:close/>
                <a:moveTo>
                  <a:pt x="11649257" y="3911118"/>
                </a:moveTo>
                <a:cubicBezTo>
                  <a:pt x="11685987" y="3911118"/>
                  <a:pt x="11715763" y="3941194"/>
                  <a:pt x="11715763" y="3978295"/>
                </a:cubicBezTo>
                <a:cubicBezTo>
                  <a:pt x="11715763" y="4015397"/>
                  <a:pt x="11685987" y="4045473"/>
                  <a:pt x="11649257" y="4045473"/>
                </a:cubicBezTo>
                <a:cubicBezTo>
                  <a:pt x="11612526" y="4045473"/>
                  <a:pt x="11582751" y="4015397"/>
                  <a:pt x="11582751" y="3978295"/>
                </a:cubicBezTo>
                <a:cubicBezTo>
                  <a:pt x="11582751" y="3941194"/>
                  <a:pt x="11612526" y="3911118"/>
                  <a:pt x="11649257" y="3911118"/>
                </a:cubicBezTo>
                <a:close/>
                <a:moveTo>
                  <a:pt x="11824549" y="3908431"/>
                </a:moveTo>
                <a:cubicBezTo>
                  <a:pt x="11828050" y="3908431"/>
                  <a:pt x="11828050" y="3911957"/>
                  <a:pt x="11828050" y="3915484"/>
                </a:cubicBezTo>
                <a:cubicBezTo>
                  <a:pt x="11842055" y="3957806"/>
                  <a:pt x="11842055" y="3996601"/>
                  <a:pt x="11828050" y="4038923"/>
                </a:cubicBezTo>
                <a:cubicBezTo>
                  <a:pt x="11828050" y="4045977"/>
                  <a:pt x="11828050" y="4045977"/>
                  <a:pt x="11824549" y="4045977"/>
                </a:cubicBezTo>
                <a:cubicBezTo>
                  <a:pt x="11821047" y="4049504"/>
                  <a:pt x="11817546" y="4045977"/>
                  <a:pt x="11817546" y="4045977"/>
                </a:cubicBezTo>
                <a:lnTo>
                  <a:pt x="11730012" y="3986021"/>
                </a:lnTo>
                <a:cubicBezTo>
                  <a:pt x="11726510" y="3982494"/>
                  <a:pt x="11726510" y="3978967"/>
                  <a:pt x="11726510" y="3978967"/>
                </a:cubicBezTo>
                <a:cubicBezTo>
                  <a:pt x="11726510" y="3975441"/>
                  <a:pt x="11726510" y="3971914"/>
                  <a:pt x="11730012" y="3968386"/>
                </a:cubicBezTo>
                <a:cubicBezTo>
                  <a:pt x="11730012" y="3968386"/>
                  <a:pt x="11730012" y="3968386"/>
                  <a:pt x="11814044" y="3911957"/>
                </a:cubicBezTo>
                <a:cubicBezTo>
                  <a:pt x="11821047" y="3908431"/>
                  <a:pt x="11824549" y="3908431"/>
                  <a:pt x="11824549" y="3908431"/>
                </a:cubicBezTo>
                <a:close/>
                <a:moveTo>
                  <a:pt x="11473964" y="3908431"/>
                </a:moveTo>
                <a:cubicBezTo>
                  <a:pt x="11477466" y="3908431"/>
                  <a:pt x="11480967" y="3908431"/>
                  <a:pt x="11480967" y="3911957"/>
                </a:cubicBezTo>
                <a:lnTo>
                  <a:pt x="11568501" y="3968386"/>
                </a:lnTo>
                <a:cubicBezTo>
                  <a:pt x="11572002" y="3971914"/>
                  <a:pt x="11572002" y="3975441"/>
                  <a:pt x="11572002" y="3978967"/>
                </a:cubicBezTo>
                <a:cubicBezTo>
                  <a:pt x="11572002" y="3982494"/>
                  <a:pt x="11572002" y="3986021"/>
                  <a:pt x="11568501" y="3986021"/>
                </a:cubicBezTo>
                <a:cubicBezTo>
                  <a:pt x="11568501" y="3986021"/>
                  <a:pt x="11568501" y="3986021"/>
                  <a:pt x="11480967" y="4045977"/>
                </a:cubicBezTo>
                <a:cubicBezTo>
                  <a:pt x="11477466" y="4045977"/>
                  <a:pt x="11473964" y="4049504"/>
                  <a:pt x="11473964" y="4045977"/>
                </a:cubicBezTo>
                <a:cubicBezTo>
                  <a:pt x="11470463" y="4045977"/>
                  <a:pt x="11470463" y="4042450"/>
                  <a:pt x="11466961" y="4042450"/>
                </a:cubicBezTo>
                <a:cubicBezTo>
                  <a:pt x="11456457" y="3996601"/>
                  <a:pt x="11456457" y="3957806"/>
                  <a:pt x="11466961" y="3915484"/>
                </a:cubicBezTo>
                <a:cubicBezTo>
                  <a:pt x="11470463" y="3911957"/>
                  <a:pt x="11470463" y="3908431"/>
                  <a:pt x="11473964" y="3908431"/>
                </a:cubicBezTo>
                <a:close/>
                <a:moveTo>
                  <a:pt x="11070316" y="3897682"/>
                </a:moveTo>
                <a:cubicBezTo>
                  <a:pt x="11070316" y="3901208"/>
                  <a:pt x="11066828" y="3901208"/>
                  <a:pt x="11070316" y="3904735"/>
                </a:cubicBezTo>
                <a:cubicBezTo>
                  <a:pt x="11112166" y="4066969"/>
                  <a:pt x="11112166" y="4066969"/>
                  <a:pt x="11112166" y="4066969"/>
                </a:cubicBezTo>
                <a:cubicBezTo>
                  <a:pt x="11112166" y="4074023"/>
                  <a:pt x="11119141" y="4088130"/>
                  <a:pt x="11133091" y="4088130"/>
                </a:cubicBezTo>
                <a:cubicBezTo>
                  <a:pt x="11143554" y="4088130"/>
                  <a:pt x="11143554" y="4088130"/>
                  <a:pt x="11143554" y="4088130"/>
                </a:cubicBezTo>
                <a:cubicBezTo>
                  <a:pt x="11140066" y="4091657"/>
                  <a:pt x="11140066" y="4091657"/>
                  <a:pt x="11140066" y="4095183"/>
                </a:cubicBezTo>
                <a:cubicBezTo>
                  <a:pt x="11136578" y="4105763"/>
                  <a:pt x="11133091" y="4116344"/>
                  <a:pt x="11112166" y="4116344"/>
                </a:cubicBezTo>
                <a:cubicBezTo>
                  <a:pt x="11077291" y="4112818"/>
                  <a:pt x="11077291" y="4112818"/>
                  <a:pt x="11077291" y="4112818"/>
                </a:cubicBezTo>
                <a:cubicBezTo>
                  <a:pt x="11077291" y="4112818"/>
                  <a:pt x="11073804" y="4112818"/>
                  <a:pt x="11073804" y="4116344"/>
                </a:cubicBezTo>
                <a:cubicBezTo>
                  <a:pt x="11070316" y="4116344"/>
                  <a:pt x="11070316" y="4119871"/>
                  <a:pt x="11070316" y="4119871"/>
                </a:cubicBezTo>
                <a:cubicBezTo>
                  <a:pt x="11070316" y="4141032"/>
                  <a:pt x="11070316" y="4141032"/>
                  <a:pt x="11070316" y="4141032"/>
                </a:cubicBezTo>
                <a:cubicBezTo>
                  <a:pt x="11070316" y="4144559"/>
                  <a:pt x="11073804" y="4144559"/>
                  <a:pt x="11077291" y="4148086"/>
                </a:cubicBezTo>
                <a:cubicBezTo>
                  <a:pt x="11087754" y="4148086"/>
                  <a:pt x="11108678" y="4151612"/>
                  <a:pt x="11122628" y="4151612"/>
                </a:cubicBezTo>
                <a:cubicBezTo>
                  <a:pt x="11126116" y="4151612"/>
                  <a:pt x="11126116" y="4151612"/>
                  <a:pt x="11126116" y="4151612"/>
                </a:cubicBezTo>
                <a:cubicBezTo>
                  <a:pt x="11154016" y="4151612"/>
                  <a:pt x="11171453" y="4133978"/>
                  <a:pt x="11181916" y="4098710"/>
                </a:cubicBezTo>
                <a:cubicBezTo>
                  <a:pt x="11192378" y="4059915"/>
                  <a:pt x="11206329" y="4007013"/>
                  <a:pt x="11213303" y="3968218"/>
                </a:cubicBezTo>
                <a:cubicBezTo>
                  <a:pt x="11220279" y="3950584"/>
                  <a:pt x="11223766" y="3936476"/>
                  <a:pt x="11227253" y="3925896"/>
                </a:cubicBezTo>
                <a:cubicBezTo>
                  <a:pt x="11230741" y="3904735"/>
                  <a:pt x="11230741" y="3904735"/>
                  <a:pt x="11230741" y="3904735"/>
                </a:cubicBezTo>
                <a:cubicBezTo>
                  <a:pt x="11230741" y="3901208"/>
                  <a:pt x="11230741" y="3901208"/>
                  <a:pt x="11230741" y="3897682"/>
                </a:cubicBezTo>
                <a:cubicBezTo>
                  <a:pt x="11227253" y="3897682"/>
                  <a:pt x="11227253" y="3897682"/>
                  <a:pt x="11223766" y="3897682"/>
                </a:cubicBezTo>
                <a:cubicBezTo>
                  <a:pt x="11195866" y="3897682"/>
                  <a:pt x="11195866" y="3897682"/>
                  <a:pt x="11195866" y="3897682"/>
                </a:cubicBezTo>
                <a:cubicBezTo>
                  <a:pt x="11192378" y="3897682"/>
                  <a:pt x="11188891" y="3897682"/>
                  <a:pt x="11188891" y="3901208"/>
                </a:cubicBezTo>
                <a:cubicBezTo>
                  <a:pt x="11150528" y="4045808"/>
                  <a:pt x="11150528" y="4045808"/>
                  <a:pt x="11150528" y="4045808"/>
                </a:cubicBezTo>
                <a:cubicBezTo>
                  <a:pt x="11147041" y="4045808"/>
                  <a:pt x="11147041" y="4045808"/>
                  <a:pt x="11147041" y="4045808"/>
                </a:cubicBezTo>
                <a:cubicBezTo>
                  <a:pt x="11112166" y="3901208"/>
                  <a:pt x="11112166" y="3901208"/>
                  <a:pt x="11112166" y="3901208"/>
                </a:cubicBezTo>
                <a:cubicBezTo>
                  <a:pt x="11108678" y="3897682"/>
                  <a:pt x="11108678" y="3897682"/>
                  <a:pt x="11105191" y="3897682"/>
                </a:cubicBezTo>
                <a:cubicBezTo>
                  <a:pt x="11077291" y="3897682"/>
                  <a:pt x="11077291" y="3897682"/>
                  <a:pt x="11077291" y="3897682"/>
                </a:cubicBezTo>
                <a:cubicBezTo>
                  <a:pt x="11073804" y="3897682"/>
                  <a:pt x="11070316" y="3897682"/>
                  <a:pt x="11070316" y="3897682"/>
                </a:cubicBezTo>
                <a:close/>
                <a:moveTo>
                  <a:pt x="11038289" y="3893651"/>
                </a:moveTo>
                <a:cubicBezTo>
                  <a:pt x="11017163" y="3893651"/>
                  <a:pt x="10999559" y="3907722"/>
                  <a:pt x="10985474" y="3914757"/>
                </a:cubicBezTo>
                <a:cubicBezTo>
                  <a:pt x="10985474" y="3904204"/>
                  <a:pt x="10985474" y="3904204"/>
                  <a:pt x="10985474" y="3904204"/>
                </a:cubicBezTo>
                <a:cubicBezTo>
                  <a:pt x="10985474" y="3897169"/>
                  <a:pt x="10981954" y="3897169"/>
                  <a:pt x="10978433" y="3897169"/>
                </a:cubicBezTo>
                <a:cubicBezTo>
                  <a:pt x="10950264" y="3897169"/>
                  <a:pt x="10950264" y="3897169"/>
                  <a:pt x="10950264" y="3897169"/>
                </a:cubicBezTo>
                <a:cubicBezTo>
                  <a:pt x="10946743" y="3897169"/>
                  <a:pt x="10943222" y="3897169"/>
                  <a:pt x="10943222" y="3904204"/>
                </a:cubicBezTo>
                <a:cubicBezTo>
                  <a:pt x="10943222" y="4080087"/>
                  <a:pt x="10943222" y="4080087"/>
                  <a:pt x="10943222" y="4080087"/>
                </a:cubicBezTo>
                <a:cubicBezTo>
                  <a:pt x="10943222" y="4083605"/>
                  <a:pt x="10946743" y="4087122"/>
                  <a:pt x="10950264" y="4087122"/>
                </a:cubicBezTo>
                <a:cubicBezTo>
                  <a:pt x="10978433" y="4087122"/>
                  <a:pt x="10978433" y="4087122"/>
                  <a:pt x="10978433" y="4087122"/>
                </a:cubicBezTo>
                <a:cubicBezTo>
                  <a:pt x="10981954" y="4087122"/>
                  <a:pt x="10985474" y="4083605"/>
                  <a:pt x="10985474" y="4080087"/>
                </a:cubicBezTo>
                <a:cubicBezTo>
                  <a:pt x="10985474" y="3956969"/>
                  <a:pt x="10985474" y="3956969"/>
                  <a:pt x="10985474" y="3956969"/>
                </a:cubicBezTo>
                <a:cubicBezTo>
                  <a:pt x="10992517" y="3953451"/>
                  <a:pt x="11013643" y="3935863"/>
                  <a:pt x="11038289" y="3935863"/>
                </a:cubicBezTo>
                <a:cubicBezTo>
                  <a:pt x="11041811" y="3932345"/>
                  <a:pt x="11045332" y="3932345"/>
                  <a:pt x="11045332" y="3928828"/>
                </a:cubicBezTo>
                <a:cubicBezTo>
                  <a:pt x="11045332" y="3900687"/>
                  <a:pt x="11045332" y="3900687"/>
                  <a:pt x="11045332" y="3900687"/>
                </a:cubicBezTo>
                <a:cubicBezTo>
                  <a:pt x="11045332" y="3900687"/>
                  <a:pt x="11045332" y="3897169"/>
                  <a:pt x="11041811" y="3897169"/>
                </a:cubicBezTo>
                <a:cubicBezTo>
                  <a:pt x="11041811" y="3893651"/>
                  <a:pt x="11038289" y="3893651"/>
                  <a:pt x="11038289" y="3893651"/>
                </a:cubicBezTo>
                <a:close/>
                <a:moveTo>
                  <a:pt x="10831647" y="3889620"/>
                </a:moveTo>
                <a:cubicBezTo>
                  <a:pt x="10810578" y="3889620"/>
                  <a:pt x="10775463" y="3896691"/>
                  <a:pt x="10761417" y="3896691"/>
                </a:cubicBezTo>
                <a:cubicBezTo>
                  <a:pt x="10757905" y="3896691"/>
                  <a:pt x="10754394" y="3900227"/>
                  <a:pt x="10754394" y="3903763"/>
                </a:cubicBezTo>
                <a:cubicBezTo>
                  <a:pt x="10754394" y="3903763"/>
                  <a:pt x="10754394" y="3903763"/>
                  <a:pt x="10754394" y="3928512"/>
                </a:cubicBezTo>
                <a:cubicBezTo>
                  <a:pt x="10754394" y="3932048"/>
                  <a:pt x="10754394" y="3932048"/>
                  <a:pt x="10757905" y="3935584"/>
                </a:cubicBezTo>
                <a:cubicBezTo>
                  <a:pt x="10757905" y="3935584"/>
                  <a:pt x="10761417" y="3935584"/>
                  <a:pt x="10761417" y="3935584"/>
                </a:cubicBezTo>
                <a:cubicBezTo>
                  <a:pt x="10778974" y="3935584"/>
                  <a:pt x="10807067" y="3932048"/>
                  <a:pt x="10828136" y="3932048"/>
                </a:cubicBezTo>
                <a:cubicBezTo>
                  <a:pt x="10842182" y="3932048"/>
                  <a:pt x="10852717" y="3942655"/>
                  <a:pt x="10852717" y="3956798"/>
                </a:cubicBezTo>
                <a:cubicBezTo>
                  <a:pt x="10852717" y="3956798"/>
                  <a:pt x="10852717" y="3956798"/>
                  <a:pt x="10852717" y="3967405"/>
                </a:cubicBezTo>
                <a:cubicBezTo>
                  <a:pt x="10852717" y="3967405"/>
                  <a:pt x="10852717" y="3967405"/>
                  <a:pt x="10803555" y="3970941"/>
                </a:cubicBezTo>
                <a:cubicBezTo>
                  <a:pt x="10761417" y="3974476"/>
                  <a:pt x="10740347" y="3992154"/>
                  <a:pt x="10740347" y="4031046"/>
                </a:cubicBezTo>
                <a:cubicBezTo>
                  <a:pt x="10740347" y="4069938"/>
                  <a:pt x="10761417" y="4091152"/>
                  <a:pt x="10796532" y="4091152"/>
                </a:cubicBezTo>
                <a:cubicBezTo>
                  <a:pt x="10824625" y="4091152"/>
                  <a:pt x="10859740" y="4077009"/>
                  <a:pt x="10859740" y="4077009"/>
                </a:cubicBezTo>
                <a:cubicBezTo>
                  <a:pt x="10866763" y="4084081"/>
                  <a:pt x="10873786" y="4087616"/>
                  <a:pt x="10887833" y="4091152"/>
                </a:cubicBezTo>
                <a:cubicBezTo>
                  <a:pt x="10891344" y="4091152"/>
                  <a:pt x="10891344" y="4091152"/>
                  <a:pt x="10894855" y="4087616"/>
                </a:cubicBezTo>
                <a:cubicBezTo>
                  <a:pt x="10894855" y="4087616"/>
                  <a:pt x="10894855" y="4084081"/>
                  <a:pt x="10894855" y="4084081"/>
                </a:cubicBezTo>
                <a:cubicBezTo>
                  <a:pt x="10894855" y="4084081"/>
                  <a:pt x="10894855" y="4084081"/>
                  <a:pt x="10894855" y="3956798"/>
                </a:cubicBezTo>
                <a:cubicBezTo>
                  <a:pt x="10894855" y="3910834"/>
                  <a:pt x="10873786" y="3889620"/>
                  <a:pt x="10831647" y="3889620"/>
                </a:cubicBezTo>
                <a:close/>
                <a:moveTo>
                  <a:pt x="10495822" y="3889619"/>
                </a:moveTo>
                <a:cubicBezTo>
                  <a:pt x="10448333" y="3889619"/>
                  <a:pt x="10409835" y="3934734"/>
                  <a:pt x="10409835" y="3990386"/>
                </a:cubicBezTo>
                <a:cubicBezTo>
                  <a:pt x="10409835" y="4046038"/>
                  <a:pt x="10448333" y="4091152"/>
                  <a:pt x="10495822" y="4091152"/>
                </a:cubicBezTo>
                <a:cubicBezTo>
                  <a:pt x="10543311" y="4091152"/>
                  <a:pt x="10581809" y="4046038"/>
                  <a:pt x="10581809" y="3990386"/>
                </a:cubicBezTo>
                <a:cubicBezTo>
                  <a:pt x="10581809" y="3934734"/>
                  <a:pt x="10543311" y="3889619"/>
                  <a:pt x="10495822" y="3889619"/>
                </a:cubicBezTo>
                <a:close/>
                <a:moveTo>
                  <a:pt x="10241892" y="3865436"/>
                </a:moveTo>
                <a:cubicBezTo>
                  <a:pt x="10248859" y="3865436"/>
                  <a:pt x="10255825" y="3865436"/>
                  <a:pt x="10273241" y="3865436"/>
                </a:cubicBezTo>
                <a:cubicBezTo>
                  <a:pt x="10273241" y="3865436"/>
                  <a:pt x="10273241" y="3865436"/>
                  <a:pt x="10290657" y="3865436"/>
                </a:cubicBezTo>
                <a:cubicBezTo>
                  <a:pt x="10322007" y="3865436"/>
                  <a:pt x="10335940" y="3886689"/>
                  <a:pt x="10335940" y="3904400"/>
                </a:cubicBezTo>
                <a:cubicBezTo>
                  <a:pt x="10335940" y="3929194"/>
                  <a:pt x="10318523" y="3943362"/>
                  <a:pt x="10287174" y="3943362"/>
                </a:cubicBezTo>
                <a:cubicBezTo>
                  <a:pt x="10266274" y="3943362"/>
                  <a:pt x="10248859" y="3943362"/>
                  <a:pt x="10241892" y="3943362"/>
                </a:cubicBezTo>
                <a:cubicBezTo>
                  <a:pt x="10241892" y="3943362"/>
                  <a:pt x="10241892" y="3943362"/>
                  <a:pt x="10241892" y="3865436"/>
                </a:cubicBezTo>
                <a:close/>
                <a:moveTo>
                  <a:pt x="10659063" y="3852001"/>
                </a:moveTo>
                <a:cubicBezTo>
                  <a:pt x="10659063" y="3852001"/>
                  <a:pt x="10659063" y="3852001"/>
                  <a:pt x="10627410" y="3859035"/>
                </a:cubicBezTo>
                <a:cubicBezTo>
                  <a:pt x="10623893" y="3859035"/>
                  <a:pt x="10623893" y="3862552"/>
                  <a:pt x="10623893" y="3866069"/>
                </a:cubicBezTo>
                <a:cubicBezTo>
                  <a:pt x="10623893" y="3866069"/>
                  <a:pt x="10623893" y="3866069"/>
                  <a:pt x="10623893" y="3897721"/>
                </a:cubicBezTo>
                <a:cubicBezTo>
                  <a:pt x="10623893" y="3897721"/>
                  <a:pt x="10623893" y="3897721"/>
                  <a:pt x="10606308" y="3897721"/>
                </a:cubicBezTo>
                <a:cubicBezTo>
                  <a:pt x="10602792" y="3897721"/>
                  <a:pt x="10599275" y="3897721"/>
                  <a:pt x="10599275" y="3904755"/>
                </a:cubicBezTo>
                <a:cubicBezTo>
                  <a:pt x="10599275" y="3904755"/>
                  <a:pt x="10599275" y="3904755"/>
                  <a:pt x="10599275" y="3929373"/>
                </a:cubicBezTo>
                <a:cubicBezTo>
                  <a:pt x="10599275" y="3932891"/>
                  <a:pt x="10602792" y="3936407"/>
                  <a:pt x="10606308" y="3936407"/>
                </a:cubicBezTo>
                <a:cubicBezTo>
                  <a:pt x="10606308" y="3936407"/>
                  <a:pt x="10606308" y="3936407"/>
                  <a:pt x="10623893" y="3936407"/>
                </a:cubicBezTo>
                <a:cubicBezTo>
                  <a:pt x="10623893" y="3936407"/>
                  <a:pt x="10623893" y="3936407"/>
                  <a:pt x="10623893" y="4020814"/>
                </a:cubicBezTo>
                <a:cubicBezTo>
                  <a:pt x="10623893" y="4073567"/>
                  <a:pt x="10637961" y="4091152"/>
                  <a:pt x="10680164" y="4091152"/>
                </a:cubicBezTo>
                <a:cubicBezTo>
                  <a:pt x="10690715" y="4091152"/>
                  <a:pt x="10701266" y="4087636"/>
                  <a:pt x="10711817" y="4087636"/>
                </a:cubicBezTo>
                <a:cubicBezTo>
                  <a:pt x="10715334" y="4087636"/>
                  <a:pt x="10718851" y="4084119"/>
                  <a:pt x="10718851" y="4080601"/>
                </a:cubicBezTo>
                <a:cubicBezTo>
                  <a:pt x="10718851" y="4080601"/>
                  <a:pt x="10718851" y="4080601"/>
                  <a:pt x="10718851" y="4055983"/>
                </a:cubicBezTo>
                <a:cubicBezTo>
                  <a:pt x="10718851" y="4052466"/>
                  <a:pt x="10715334" y="4048949"/>
                  <a:pt x="10711817" y="4048949"/>
                </a:cubicBezTo>
                <a:cubicBezTo>
                  <a:pt x="10704783" y="4048949"/>
                  <a:pt x="10694232" y="4048949"/>
                  <a:pt x="10687198" y="4048949"/>
                </a:cubicBezTo>
                <a:cubicBezTo>
                  <a:pt x="10666096" y="4048949"/>
                  <a:pt x="10666096" y="4041915"/>
                  <a:pt x="10666096" y="4013780"/>
                </a:cubicBezTo>
                <a:cubicBezTo>
                  <a:pt x="10666096" y="4013780"/>
                  <a:pt x="10666096" y="4013780"/>
                  <a:pt x="10666096" y="3936407"/>
                </a:cubicBezTo>
                <a:cubicBezTo>
                  <a:pt x="10666096" y="3936407"/>
                  <a:pt x="10666096" y="3936407"/>
                  <a:pt x="10711817" y="3936407"/>
                </a:cubicBezTo>
                <a:cubicBezTo>
                  <a:pt x="10715334" y="3936407"/>
                  <a:pt x="10718851" y="3932891"/>
                  <a:pt x="10718851" y="3929373"/>
                </a:cubicBezTo>
                <a:cubicBezTo>
                  <a:pt x="10718851" y="3929373"/>
                  <a:pt x="10718851" y="3929373"/>
                  <a:pt x="10718851" y="3904755"/>
                </a:cubicBezTo>
                <a:cubicBezTo>
                  <a:pt x="10718851" y="3897721"/>
                  <a:pt x="10715334" y="3897721"/>
                  <a:pt x="10711817" y="3897721"/>
                </a:cubicBezTo>
                <a:cubicBezTo>
                  <a:pt x="10711817" y="3897721"/>
                  <a:pt x="10711817" y="3897721"/>
                  <a:pt x="10666096" y="3897721"/>
                </a:cubicBezTo>
                <a:cubicBezTo>
                  <a:pt x="10666096" y="3897721"/>
                  <a:pt x="10666096" y="3897721"/>
                  <a:pt x="10666096" y="3859035"/>
                </a:cubicBezTo>
                <a:cubicBezTo>
                  <a:pt x="10666096" y="3855518"/>
                  <a:pt x="10666096" y="3855518"/>
                  <a:pt x="10662580" y="3852001"/>
                </a:cubicBezTo>
                <a:cubicBezTo>
                  <a:pt x="10662580" y="3852001"/>
                  <a:pt x="10659063" y="3852001"/>
                  <a:pt x="10659063" y="3852001"/>
                </a:cubicBezTo>
                <a:close/>
                <a:moveTo>
                  <a:pt x="10283668" y="3823787"/>
                </a:moveTo>
                <a:cubicBezTo>
                  <a:pt x="10273174" y="3823787"/>
                  <a:pt x="10241689" y="3823787"/>
                  <a:pt x="10203208" y="3827298"/>
                </a:cubicBezTo>
                <a:cubicBezTo>
                  <a:pt x="10199710" y="3827298"/>
                  <a:pt x="10196211" y="3830809"/>
                  <a:pt x="10196211" y="3834320"/>
                </a:cubicBezTo>
                <a:cubicBezTo>
                  <a:pt x="10196211" y="3834320"/>
                  <a:pt x="10196211" y="3834320"/>
                  <a:pt x="10196211" y="4080100"/>
                </a:cubicBezTo>
                <a:cubicBezTo>
                  <a:pt x="10196211" y="4083611"/>
                  <a:pt x="10199710" y="4087122"/>
                  <a:pt x="10203208" y="4087122"/>
                </a:cubicBezTo>
                <a:cubicBezTo>
                  <a:pt x="10203208" y="4087122"/>
                  <a:pt x="10203208" y="4087122"/>
                  <a:pt x="10234693" y="4087122"/>
                </a:cubicBezTo>
                <a:cubicBezTo>
                  <a:pt x="10238191" y="4087122"/>
                  <a:pt x="10241689" y="4083611"/>
                  <a:pt x="10241689" y="4080100"/>
                </a:cubicBezTo>
                <a:cubicBezTo>
                  <a:pt x="10241689" y="4080100"/>
                  <a:pt x="10241689" y="4080100"/>
                  <a:pt x="10241689" y="3981788"/>
                </a:cubicBezTo>
                <a:cubicBezTo>
                  <a:pt x="10252184" y="3985299"/>
                  <a:pt x="10269675" y="3985299"/>
                  <a:pt x="10290665" y="3985299"/>
                </a:cubicBezTo>
                <a:cubicBezTo>
                  <a:pt x="10290665" y="3985299"/>
                  <a:pt x="10290665" y="3985299"/>
                  <a:pt x="10336143" y="4083611"/>
                </a:cubicBezTo>
                <a:cubicBezTo>
                  <a:pt x="10336143" y="4083611"/>
                  <a:pt x="10339641" y="4087122"/>
                  <a:pt x="10343139" y="4087122"/>
                </a:cubicBezTo>
                <a:cubicBezTo>
                  <a:pt x="10343139" y="4087122"/>
                  <a:pt x="10343139" y="4087122"/>
                  <a:pt x="10374624" y="4087122"/>
                </a:cubicBezTo>
                <a:cubicBezTo>
                  <a:pt x="10378122" y="4087122"/>
                  <a:pt x="10381620" y="4083611"/>
                  <a:pt x="10381620" y="4083611"/>
                </a:cubicBezTo>
                <a:cubicBezTo>
                  <a:pt x="10381620" y="4080100"/>
                  <a:pt x="10381620" y="4080100"/>
                  <a:pt x="10381620" y="4076589"/>
                </a:cubicBezTo>
                <a:lnTo>
                  <a:pt x="10336143" y="3971255"/>
                </a:lnTo>
                <a:cubicBezTo>
                  <a:pt x="10367627" y="3957210"/>
                  <a:pt x="10381620" y="3936143"/>
                  <a:pt x="10381620" y="3904543"/>
                </a:cubicBezTo>
                <a:cubicBezTo>
                  <a:pt x="10381620" y="3865920"/>
                  <a:pt x="10364129" y="3823787"/>
                  <a:pt x="10290665" y="3823787"/>
                </a:cubicBezTo>
                <a:cubicBezTo>
                  <a:pt x="10290665" y="3823787"/>
                  <a:pt x="10287167" y="3823787"/>
                  <a:pt x="10283668" y="3823787"/>
                </a:cubicBezTo>
                <a:close/>
                <a:moveTo>
                  <a:pt x="11839186" y="3792865"/>
                </a:moveTo>
                <a:cubicBezTo>
                  <a:pt x="11841365" y="3793306"/>
                  <a:pt x="11843980" y="3795069"/>
                  <a:pt x="11845722" y="3798596"/>
                </a:cubicBezTo>
                <a:cubicBezTo>
                  <a:pt x="11901498" y="3855026"/>
                  <a:pt x="11929385" y="3946723"/>
                  <a:pt x="11908470" y="4038420"/>
                </a:cubicBezTo>
                <a:cubicBezTo>
                  <a:pt x="11908470" y="4041947"/>
                  <a:pt x="11904984" y="4045473"/>
                  <a:pt x="11898012" y="4041947"/>
                </a:cubicBezTo>
                <a:cubicBezTo>
                  <a:pt x="11898012" y="4041947"/>
                  <a:pt x="11898012" y="4041947"/>
                  <a:pt x="11859666" y="4031366"/>
                </a:cubicBezTo>
                <a:cubicBezTo>
                  <a:pt x="11856180" y="4031366"/>
                  <a:pt x="11852694" y="4027839"/>
                  <a:pt x="11852694" y="4020786"/>
                </a:cubicBezTo>
                <a:cubicBezTo>
                  <a:pt x="11866638" y="3946723"/>
                  <a:pt x="11849208" y="3886766"/>
                  <a:pt x="11807377" y="3840918"/>
                </a:cubicBezTo>
                <a:cubicBezTo>
                  <a:pt x="11800405" y="3837392"/>
                  <a:pt x="11800405" y="3830337"/>
                  <a:pt x="11807377" y="3826811"/>
                </a:cubicBezTo>
                <a:cubicBezTo>
                  <a:pt x="11807377" y="3826811"/>
                  <a:pt x="11807377" y="3826811"/>
                  <a:pt x="11835264" y="3795069"/>
                </a:cubicBezTo>
                <a:cubicBezTo>
                  <a:pt x="11835264" y="3793306"/>
                  <a:pt x="11837008" y="3792424"/>
                  <a:pt x="11839186" y="3792865"/>
                </a:cubicBezTo>
                <a:close/>
                <a:moveTo>
                  <a:pt x="11458923" y="3792865"/>
                </a:moveTo>
                <a:cubicBezTo>
                  <a:pt x="11461124" y="3792424"/>
                  <a:pt x="11462885" y="3793306"/>
                  <a:pt x="11462885" y="3795069"/>
                </a:cubicBezTo>
                <a:cubicBezTo>
                  <a:pt x="11462885" y="3795069"/>
                  <a:pt x="11462885" y="3795069"/>
                  <a:pt x="11494585" y="3826811"/>
                </a:cubicBezTo>
                <a:cubicBezTo>
                  <a:pt x="11498108" y="3830337"/>
                  <a:pt x="11498108" y="3837392"/>
                  <a:pt x="11491063" y="3840918"/>
                </a:cubicBezTo>
                <a:cubicBezTo>
                  <a:pt x="11448796" y="3886766"/>
                  <a:pt x="11431184" y="3946723"/>
                  <a:pt x="11445274" y="4020786"/>
                </a:cubicBezTo>
                <a:cubicBezTo>
                  <a:pt x="11445274" y="4027839"/>
                  <a:pt x="11441752" y="4031366"/>
                  <a:pt x="11438229" y="4031366"/>
                </a:cubicBezTo>
                <a:cubicBezTo>
                  <a:pt x="11438229" y="4031366"/>
                  <a:pt x="11438229" y="4031366"/>
                  <a:pt x="11399484" y="4041947"/>
                </a:cubicBezTo>
                <a:cubicBezTo>
                  <a:pt x="11392439" y="4045473"/>
                  <a:pt x="11388917" y="4041947"/>
                  <a:pt x="11388917" y="4038420"/>
                </a:cubicBezTo>
                <a:cubicBezTo>
                  <a:pt x="11367783" y="3946723"/>
                  <a:pt x="11395962" y="3855026"/>
                  <a:pt x="11452318" y="3798596"/>
                </a:cubicBezTo>
                <a:cubicBezTo>
                  <a:pt x="11454079" y="3795069"/>
                  <a:pt x="11456721" y="3793306"/>
                  <a:pt x="11458923" y="3792865"/>
                </a:cubicBezTo>
                <a:close/>
                <a:moveTo>
                  <a:pt x="11677605" y="3787511"/>
                </a:moveTo>
                <a:cubicBezTo>
                  <a:pt x="11681098" y="3787511"/>
                  <a:pt x="11681098" y="3787511"/>
                  <a:pt x="11684592" y="3787511"/>
                </a:cubicBezTo>
                <a:cubicBezTo>
                  <a:pt x="11730003" y="3798107"/>
                  <a:pt x="11761442" y="3815764"/>
                  <a:pt x="11792882" y="3851080"/>
                </a:cubicBezTo>
                <a:cubicBezTo>
                  <a:pt x="11796375" y="3854612"/>
                  <a:pt x="11796375" y="3854612"/>
                  <a:pt x="11796375" y="3858144"/>
                </a:cubicBezTo>
                <a:cubicBezTo>
                  <a:pt x="11796375" y="3861675"/>
                  <a:pt x="11792882" y="3861675"/>
                  <a:pt x="11789388" y="3865207"/>
                </a:cubicBezTo>
                <a:cubicBezTo>
                  <a:pt x="11789388" y="3865207"/>
                  <a:pt x="11789388" y="3865207"/>
                  <a:pt x="11698565" y="3911118"/>
                </a:cubicBezTo>
                <a:cubicBezTo>
                  <a:pt x="11695071" y="3911118"/>
                  <a:pt x="11691578" y="3911118"/>
                  <a:pt x="11688084" y="3911118"/>
                </a:cubicBezTo>
                <a:cubicBezTo>
                  <a:pt x="11684592" y="3907586"/>
                  <a:pt x="11684592" y="3904054"/>
                  <a:pt x="11681098" y="3900523"/>
                </a:cubicBezTo>
                <a:cubicBezTo>
                  <a:pt x="11681098" y="3900523"/>
                  <a:pt x="11681098" y="3900523"/>
                  <a:pt x="11674112" y="3798107"/>
                </a:cubicBezTo>
                <a:cubicBezTo>
                  <a:pt x="11674112" y="3794575"/>
                  <a:pt x="11674112" y="3791043"/>
                  <a:pt x="11677605" y="3787511"/>
                </a:cubicBezTo>
                <a:close/>
                <a:moveTo>
                  <a:pt x="11613922" y="3787511"/>
                </a:moveTo>
                <a:cubicBezTo>
                  <a:pt x="11617414" y="3787511"/>
                  <a:pt x="11617414" y="3787511"/>
                  <a:pt x="11620908" y="3787511"/>
                </a:cubicBezTo>
                <a:cubicBezTo>
                  <a:pt x="11620908" y="3791043"/>
                  <a:pt x="11624401" y="3794575"/>
                  <a:pt x="11624401" y="3798107"/>
                </a:cubicBezTo>
                <a:cubicBezTo>
                  <a:pt x="11624401" y="3798107"/>
                  <a:pt x="11624401" y="3798107"/>
                  <a:pt x="11613922" y="3904054"/>
                </a:cubicBezTo>
                <a:cubicBezTo>
                  <a:pt x="11613922" y="3907586"/>
                  <a:pt x="11613922" y="3911118"/>
                  <a:pt x="11610428" y="3911118"/>
                </a:cubicBezTo>
                <a:cubicBezTo>
                  <a:pt x="11606935" y="3911118"/>
                  <a:pt x="11603442" y="3911118"/>
                  <a:pt x="11599949" y="3911118"/>
                </a:cubicBezTo>
                <a:cubicBezTo>
                  <a:pt x="11599949" y="3911118"/>
                  <a:pt x="11599949" y="3911118"/>
                  <a:pt x="11509124" y="3865207"/>
                </a:cubicBezTo>
                <a:cubicBezTo>
                  <a:pt x="11505632" y="3865207"/>
                  <a:pt x="11502138" y="3861675"/>
                  <a:pt x="11502138" y="3858144"/>
                </a:cubicBezTo>
                <a:cubicBezTo>
                  <a:pt x="11502138" y="3858144"/>
                  <a:pt x="11502138" y="3854612"/>
                  <a:pt x="11505632" y="3851080"/>
                </a:cubicBezTo>
                <a:cubicBezTo>
                  <a:pt x="11537070" y="3819296"/>
                  <a:pt x="11568509" y="3798107"/>
                  <a:pt x="11613922" y="3787511"/>
                </a:cubicBezTo>
                <a:close/>
                <a:moveTo>
                  <a:pt x="11532772" y="3752579"/>
                </a:moveTo>
                <a:cubicBezTo>
                  <a:pt x="11536265" y="3752579"/>
                  <a:pt x="11539758" y="3756274"/>
                  <a:pt x="11539758" y="3759969"/>
                </a:cubicBezTo>
                <a:cubicBezTo>
                  <a:pt x="11539758" y="3763664"/>
                  <a:pt x="11539758" y="3763664"/>
                  <a:pt x="11536265" y="3763664"/>
                </a:cubicBezTo>
                <a:cubicBezTo>
                  <a:pt x="11536265" y="3763664"/>
                  <a:pt x="11536265" y="3763664"/>
                  <a:pt x="11529278" y="3767359"/>
                </a:cubicBezTo>
                <a:cubicBezTo>
                  <a:pt x="11529278" y="3767359"/>
                  <a:pt x="11529278" y="3767359"/>
                  <a:pt x="11525785" y="3759969"/>
                </a:cubicBezTo>
                <a:cubicBezTo>
                  <a:pt x="11525785" y="3759969"/>
                  <a:pt x="11525785" y="3759969"/>
                  <a:pt x="11522292" y="3759969"/>
                </a:cubicBezTo>
                <a:cubicBezTo>
                  <a:pt x="11525785" y="3756274"/>
                  <a:pt x="11529278" y="3756274"/>
                  <a:pt x="11532772" y="3752579"/>
                </a:cubicBezTo>
                <a:close/>
                <a:moveTo>
                  <a:pt x="11529297" y="3745382"/>
                </a:moveTo>
                <a:cubicBezTo>
                  <a:pt x="11525746" y="3748932"/>
                  <a:pt x="11518645" y="3752484"/>
                  <a:pt x="11511543" y="3756034"/>
                </a:cubicBezTo>
                <a:cubicBezTo>
                  <a:pt x="11511543" y="3756034"/>
                  <a:pt x="11511543" y="3756034"/>
                  <a:pt x="11515094" y="3759585"/>
                </a:cubicBezTo>
                <a:lnTo>
                  <a:pt x="11532848" y="3791543"/>
                </a:lnTo>
                <a:cubicBezTo>
                  <a:pt x="11536399" y="3791543"/>
                  <a:pt x="11536399" y="3787991"/>
                  <a:pt x="11539950" y="3787991"/>
                </a:cubicBezTo>
                <a:cubicBezTo>
                  <a:pt x="11539950" y="3787991"/>
                  <a:pt x="11539950" y="3787991"/>
                  <a:pt x="11532848" y="3773788"/>
                </a:cubicBezTo>
                <a:cubicBezTo>
                  <a:pt x="11532848" y="3773788"/>
                  <a:pt x="11532848" y="3773788"/>
                  <a:pt x="11539950" y="3770238"/>
                </a:cubicBezTo>
                <a:cubicBezTo>
                  <a:pt x="11539950" y="3770238"/>
                  <a:pt x="11539950" y="3770238"/>
                  <a:pt x="11554153" y="3780890"/>
                </a:cubicBezTo>
                <a:cubicBezTo>
                  <a:pt x="11557704" y="3777339"/>
                  <a:pt x="11557704" y="3777339"/>
                  <a:pt x="11561255" y="3777339"/>
                </a:cubicBezTo>
                <a:cubicBezTo>
                  <a:pt x="11561255" y="3777339"/>
                  <a:pt x="11561255" y="3777339"/>
                  <a:pt x="11547052" y="3763136"/>
                </a:cubicBezTo>
                <a:cubicBezTo>
                  <a:pt x="11547052" y="3763136"/>
                  <a:pt x="11547052" y="3763136"/>
                  <a:pt x="11547052" y="3759585"/>
                </a:cubicBezTo>
                <a:cubicBezTo>
                  <a:pt x="11550602" y="3752484"/>
                  <a:pt x="11539950" y="3741831"/>
                  <a:pt x="11529297" y="3745382"/>
                </a:cubicBezTo>
                <a:close/>
                <a:moveTo>
                  <a:pt x="11750205" y="3739144"/>
                </a:moveTo>
                <a:cubicBezTo>
                  <a:pt x="11753748" y="3763328"/>
                  <a:pt x="11753748" y="3763328"/>
                  <a:pt x="11753748" y="3763328"/>
                </a:cubicBezTo>
                <a:cubicBezTo>
                  <a:pt x="11746663" y="3780602"/>
                  <a:pt x="11746663" y="3780602"/>
                  <a:pt x="11746663" y="3780602"/>
                </a:cubicBezTo>
                <a:lnTo>
                  <a:pt x="11753748" y="3787511"/>
                </a:lnTo>
                <a:cubicBezTo>
                  <a:pt x="11760832" y="3770237"/>
                  <a:pt x="11760832" y="3770237"/>
                  <a:pt x="11760832" y="3770237"/>
                </a:cubicBezTo>
                <a:cubicBezTo>
                  <a:pt x="11785626" y="3756418"/>
                  <a:pt x="11785626" y="3756418"/>
                  <a:pt x="11785626" y="3756418"/>
                </a:cubicBezTo>
                <a:cubicBezTo>
                  <a:pt x="11785626" y="3756418"/>
                  <a:pt x="11782084" y="3752963"/>
                  <a:pt x="11778543" y="3752963"/>
                </a:cubicBezTo>
                <a:cubicBezTo>
                  <a:pt x="11760832" y="3759873"/>
                  <a:pt x="11760832" y="3759873"/>
                  <a:pt x="11760832" y="3759873"/>
                </a:cubicBezTo>
                <a:cubicBezTo>
                  <a:pt x="11757290" y="3742598"/>
                  <a:pt x="11757290" y="3742598"/>
                  <a:pt x="11757290" y="3742598"/>
                </a:cubicBezTo>
                <a:cubicBezTo>
                  <a:pt x="11753748" y="3739144"/>
                  <a:pt x="11753748" y="3739144"/>
                  <a:pt x="11750205" y="3739144"/>
                </a:cubicBezTo>
                <a:close/>
                <a:moveTo>
                  <a:pt x="11715224" y="3735114"/>
                </a:moveTo>
                <a:cubicBezTo>
                  <a:pt x="11718717" y="3735114"/>
                  <a:pt x="11722211" y="3735114"/>
                  <a:pt x="11725705" y="3738473"/>
                </a:cubicBezTo>
                <a:cubicBezTo>
                  <a:pt x="11725705" y="3738473"/>
                  <a:pt x="11729197" y="3738473"/>
                  <a:pt x="11729197" y="3741832"/>
                </a:cubicBezTo>
                <a:cubicBezTo>
                  <a:pt x="11729197" y="3745190"/>
                  <a:pt x="11725705" y="3748549"/>
                  <a:pt x="11722211" y="3748549"/>
                </a:cubicBezTo>
                <a:cubicBezTo>
                  <a:pt x="11722211" y="3748549"/>
                  <a:pt x="11722211" y="3748549"/>
                  <a:pt x="11711731" y="3745190"/>
                </a:cubicBezTo>
                <a:lnTo>
                  <a:pt x="11711731" y="3741832"/>
                </a:lnTo>
                <a:cubicBezTo>
                  <a:pt x="11711731" y="3741832"/>
                  <a:pt x="11711731" y="3741832"/>
                  <a:pt x="11715224" y="3735114"/>
                </a:cubicBezTo>
                <a:close/>
                <a:moveTo>
                  <a:pt x="11582079" y="3734609"/>
                </a:moveTo>
                <a:cubicBezTo>
                  <a:pt x="11589134" y="3731082"/>
                  <a:pt x="11596187" y="3738137"/>
                  <a:pt x="11596187" y="3745190"/>
                </a:cubicBezTo>
                <a:cubicBezTo>
                  <a:pt x="11596187" y="3752244"/>
                  <a:pt x="11589134" y="3759297"/>
                  <a:pt x="11582079" y="3759297"/>
                </a:cubicBezTo>
                <a:cubicBezTo>
                  <a:pt x="11575026" y="3759297"/>
                  <a:pt x="11567972" y="3755771"/>
                  <a:pt x="11567972" y="3748717"/>
                </a:cubicBezTo>
                <a:cubicBezTo>
                  <a:pt x="11567972" y="3748717"/>
                  <a:pt x="11567972" y="3748717"/>
                  <a:pt x="11567972" y="3745190"/>
                </a:cubicBezTo>
                <a:cubicBezTo>
                  <a:pt x="11567972" y="3738137"/>
                  <a:pt x="11575026" y="3734609"/>
                  <a:pt x="11582079" y="3734609"/>
                </a:cubicBezTo>
                <a:close/>
                <a:moveTo>
                  <a:pt x="11670081" y="3728395"/>
                </a:moveTo>
                <a:cubicBezTo>
                  <a:pt x="11670081" y="3728395"/>
                  <a:pt x="11670081" y="3728395"/>
                  <a:pt x="11673440" y="3738875"/>
                </a:cubicBezTo>
                <a:cubicBezTo>
                  <a:pt x="11673440" y="3738875"/>
                  <a:pt x="11673440" y="3738875"/>
                  <a:pt x="11676799" y="3745862"/>
                </a:cubicBezTo>
                <a:cubicBezTo>
                  <a:pt x="11673440" y="3745862"/>
                  <a:pt x="11666722" y="3745862"/>
                  <a:pt x="11663363" y="3745862"/>
                </a:cubicBezTo>
                <a:lnTo>
                  <a:pt x="11666722" y="3738875"/>
                </a:lnTo>
                <a:cubicBezTo>
                  <a:pt x="11666722" y="3738875"/>
                  <a:pt x="11666722" y="3738875"/>
                  <a:pt x="11670081" y="3728395"/>
                </a:cubicBezTo>
                <a:close/>
                <a:moveTo>
                  <a:pt x="11578609" y="3727879"/>
                </a:moveTo>
                <a:cubicBezTo>
                  <a:pt x="11568195" y="3727879"/>
                  <a:pt x="11561254" y="3734907"/>
                  <a:pt x="11561254" y="3745449"/>
                </a:cubicBezTo>
                <a:cubicBezTo>
                  <a:pt x="11561254" y="3748962"/>
                  <a:pt x="11561254" y="3748962"/>
                  <a:pt x="11561254" y="3748962"/>
                </a:cubicBezTo>
                <a:cubicBezTo>
                  <a:pt x="11561254" y="3759504"/>
                  <a:pt x="11571666" y="3770046"/>
                  <a:pt x="11582079" y="3766532"/>
                </a:cubicBezTo>
                <a:cubicBezTo>
                  <a:pt x="11595963" y="3766532"/>
                  <a:pt x="11602904" y="3759504"/>
                  <a:pt x="11602904" y="3745449"/>
                </a:cubicBezTo>
                <a:cubicBezTo>
                  <a:pt x="11602904" y="3734907"/>
                  <a:pt x="11592492" y="3724365"/>
                  <a:pt x="11578609" y="3727879"/>
                </a:cubicBezTo>
                <a:close/>
                <a:moveTo>
                  <a:pt x="11708922" y="3724365"/>
                </a:moveTo>
                <a:cubicBezTo>
                  <a:pt x="11708922" y="3724365"/>
                  <a:pt x="11708922" y="3724365"/>
                  <a:pt x="11705380" y="3742119"/>
                </a:cubicBezTo>
                <a:cubicBezTo>
                  <a:pt x="11705380" y="3742119"/>
                  <a:pt x="11705380" y="3742119"/>
                  <a:pt x="11698296" y="3763424"/>
                </a:cubicBezTo>
                <a:cubicBezTo>
                  <a:pt x="11701837" y="3766975"/>
                  <a:pt x="11705380" y="3766975"/>
                  <a:pt x="11708922" y="3766975"/>
                </a:cubicBezTo>
                <a:lnTo>
                  <a:pt x="11712464" y="3752772"/>
                </a:lnTo>
                <a:cubicBezTo>
                  <a:pt x="11712464" y="3752772"/>
                  <a:pt x="11712464" y="3752772"/>
                  <a:pt x="11719548" y="3752772"/>
                </a:cubicBezTo>
                <a:cubicBezTo>
                  <a:pt x="11719548" y="3752772"/>
                  <a:pt x="11719548" y="3752772"/>
                  <a:pt x="11723090" y="3770526"/>
                </a:cubicBezTo>
                <a:cubicBezTo>
                  <a:pt x="11726632" y="3774077"/>
                  <a:pt x="11726632" y="3774077"/>
                  <a:pt x="11730175" y="3774077"/>
                </a:cubicBezTo>
                <a:cubicBezTo>
                  <a:pt x="11730175" y="3774077"/>
                  <a:pt x="11730175" y="3774077"/>
                  <a:pt x="11726632" y="3756323"/>
                </a:cubicBezTo>
                <a:cubicBezTo>
                  <a:pt x="11733717" y="3752772"/>
                  <a:pt x="11737259" y="3745670"/>
                  <a:pt x="11737259" y="3742119"/>
                </a:cubicBezTo>
                <a:cubicBezTo>
                  <a:pt x="11737259" y="3735018"/>
                  <a:pt x="11733717" y="3731467"/>
                  <a:pt x="11730175" y="3731467"/>
                </a:cubicBezTo>
                <a:cubicBezTo>
                  <a:pt x="11723090" y="3727916"/>
                  <a:pt x="11716006" y="3724365"/>
                  <a:pt x="11708922" y="3724365"/>
                </a:cubicBezTo>
                <a:close/>
                <a:moveTo>
                  <a:pt x="11666295" y="3717647"/>
                </a:moveTo>
                <a:cubicBezTo>
                  <a:pt x="11666295" y="3717647"/>
                  <a:pt x="11666295" y="3717647"/>
                  <a:pt x="11659211" y="3738731"/>
                </a:cubicBezTo>
                <a:cubicBezTo>
                  <a:pt x="11659211" y="3738731"/>
                  <a:pt x="11659211" y="3738731"/>
                  <a:pt x="11648585" y="3759814"/>
                </a:cubicBezTo>
                <a:cubicBezTo>
                  <a:pt x="11652127" y="3759814"/>
                  <a:pt x="11652127" y="3759814"/>
                  <a:pt x="11655669" y="3759814"/>
                </a:cubicBezTo>
                <a:lnTo>
                  <a:pt x="11659211" y="3752786"/>
                </a:lnTo>
                <a:cubicBezTo>
                  <a:pt x="11666295" y="3752786"/>
                  <a:pt x="11669838" y="3752786"/>
                  <a:pt x="11676922" y="3752786"/>
                </a:cubicBezTo>
                <a:cubicBezTo>
                  <a:pt x="11676922" y="3752786"/>
                  <a:pt x="11676922" y="3752786"/>
                  <a:pt x="11680464" y="3759814"/>
                </a:cubicBezTo>
                <a:cubicBezTo>
                  <a:pt x="11684006" y="3759814"/>
                  <a:pt x="11684006" y="3763328"/>
                  <a:pt x="11687548" y="3763328"/>
                </a:cubicBezTo>
                <a:cubicBezTo>
                  <a:pt x="11687548" y="3763328"/>
                  <a:pt x="11687548" y="3763328"/>
                  <a:pt x="11680464" y="3738731"/>
                </a:cubicBezTo>
                <a:cubicBezTo>
                  <a:pt x="11680464" y="3738731"/>
                  <a:pt x="11680464" y="3738731"/>
                  <a:pt x="11676922" y="3717647"/>
                </a:cubicBezTo>
                <a:cubicBezTo>
                  <a:pt x="11676922" y="3717647"/>
                  <a:pt x="11676922" y="3717647"/>
                  <a:pt x="11666295" y="3717647"/>
                </a:cubicBezTo>
                <a:close/>
                <a:moveTo>
                  <a:pt x="11645898" y="3717647"/>
                </a:moveTo>
                <a:cubicBezTo>
                  <a:pt x="11628187" y="3717647"/>
                  <a:pt x="11621103" y="3717647"/>
                  <a:pt x="11606934" y="3721118"/>
                </a:cubicBezTo>
                <a:cubicBezTo>
                  <a:pt x="11606934" y="3728059"/>
                  <a:pt x="11606934" y="3728059"/>
                  <a:pt x="11606934" y="3728059"/>
                </a:cubicBezTo>
                <a:lnTo>
                  <a:pt x="11621103" y="3724589"/>
                </a:lnTo>
                <a:cubicBezTo>
                  <a:pt x="11624645" y="3759297"/>
                  <a:pt x="11624645" y="3759297"/>
                  <a:pt x="11624645" y="3759297"/>
                </a:cubicBezTo>
                <a:cubicBezTo>
                  <a:pt x="11635271" y="3759297"/>
                  <a:pt x="11635271" y="3759297"/>
                  <a:pt x="11635271" y="3759297"/>
                </a:cubicBezTo>
                <a:cubicBezTo>
                  <a:pt x="11631729" y="3724589"/>
                  <a:pt x="11631729" y="3724589"/>
                  <a:pt x="11631729" y="3724589"/>
                </a:cubicBezTo>
                <a:cubicBezTo>
                  <a:pt x="11645898" y="3724589"/>
                  <a:pt x="11645898" y="3724589"/>
                  <a:pt x="11645898" y="3724589"/>
                </a:cubicBezTo>
                <a:cubicBezTo>
                  <a:pt x="11645898" y="3717647"/>
                  <a:pt x="11645898" y="3717647"/>
                  <a:pt x="11645898" y="3717647"/>
                </a:cubicBezTo>
                <a:close/>
                <a:moveTo>
                  <a:pt x="11196257" y="3717646"/>
                </a:moveTo>
                <a:cubicBezTo>
                  <a:pt x="11214171" y="3717646"/>
                  <a:pt x="11221336" y="3735113"/>
                  <a:pt x="11221336" y="3752578"/>
                </a:cubicBezTo>
                <a:lnTo>
                  <a:pt x="11167595" y="3752578"/>
                </a:lnTo>
                <a:cubicBezTo>
                  <a:pt x="11167595" y="3735113"/>
                  <a:pt x="11178343" y="3717646"/>
                  <a:pt x="11196257" y="3717646"/>
                </a:cubicBezTo>
                <a:close/>
                <a:moveTo>
                  <a:pt x="11648585" y="3710930"/>
                </a:moveTo>
                <a:cubicBezTo>
                  <a:pt x="11711759" y="3710930"/>
                  <a:pt x="11767914" y="3731889"/>
                  <a:pt x="11813539" y="3766821"/>
                </a:cubicBezTo>
                <a:cubicBezTo>
                  <a:pt x="11820558" y="3773808"/>
                  <a:pt x="11820558" y="3777301"/>
                  <a:pt x="11817049" y="3780794"/>
                </a:cubicBezTo>
                <a:cubicBezTo>
                  <a:pt x="11817049" y="3780794"/>
                  <a:pt x="11817049" y="3780794"/>
                  <a:pt x="11788972" y="3812234"/>
                </a:cubicBezTo>
                <a:cubicBezTo>
                  <a:pt x="11785462" y="3815726"/>
                  <a:pt x="11781952" y="3815726"/>
                  <a:pt x="11774933" y="3812234"/>
                </a:cubicBezTo>
                <a:cubicBezTo>
                  <a:pt x="11739837" y="3784288"/>
                  <a:pt x="11694210" y="3766821"/>
                  <a:pt x="11648585" y="3766821"/>
                </a:cubicBezTo>
                <a:cubicBezTo>
                  <a:pt x="11599450" y="3766821"/>
                  <a:pt x="11557334" y="3784288"/>
                  <a:pt x="11522236" y="3812234"/>
                </a:cubicBezTo>
                <a:cubicBezTo>
                  <a:pt x="11515217" y="3815726"/>
                  <a:pt x="11511708" y="3815726"/>
                  <a:pt x="11508198" y="3812234"/>
                </a:cubicBezTo>
                <a:cubicBezTo>
                  <a:pt x="11508198" y="3812234"/>
                  <a:pt x="11508198" y="3812234"/>
                  <a:pt x="11480121" y="3780794"/>
                </a:cubicBezTo>
                <a:cubicBezTo>
                  <a:pt x="11476611" y="3777301"/>
                  <a:pt x="11476611" y="3773808"/>
                  <a:pt x="11483630" y="3766821"/>
                </a:cubicBezTo>
                <a:cubicBezTo>
                  <a:pt x="11529256" y="3731889"/>
                  <a:pt x="11585411" y="3710930"/>
                  <a:pt x="11648585" y="3710930"/>
                </a:cubicBezTo>
                <a:close/>
                <a:moveTo>
                  <a:pt x="11196481" y="3710929"/>
                </a:moveTo>
                <a:cubicBezTo>
                  <a:pt x="11172113" y="3710929"/>
                  <a:pt x="11158189" y="3728443"/>
                  <a:pt x="11158189" y="3759969"/>
                </a:cubicBezTo>
                <a:cubicBezTo>
                  <a:pt x="11158189" y="3787991"/>
                  <a:pt x="11168632" y="3809008"/>
                  <a:pt x="11199962" y="3809008"/>
                </a:cubicBezTo>
                <a:cubicBezTo>
                  <a:pt x="11206924" y="3809008"/>
                  <a:pt x="11220848" y="3805505"/>
                  <a:pt x="11227810" y="3802002"/>
                </a:cubicBezTo>
                <a:lnTo>
                  <a:pt x="11227810" y="3791494"/>
                </a:lnTo>
                <a:cubicBezTo>
                  <a:pt x="11220848" y="3794997"/>
                  <a:pt x="11210404" y="3798499"/>
                  <a:pt x="11199962" y="3798499"/>
                </a:cubicBezTo>
                <a:cubicBezTo>
                  <a:pt x="11179076" y="3798499"/>
                  <a:pt x="11168632" y="3780985"/>
                  <a:pt x="11168632" y="3763472"/>
                </a:cubicBezTo>
                <a:cubicBezTo>
                  <a:pt x="11168632" y="3763472"/>
                  <a:pt x="11168632" y="3763472"/>
                  <a:pt x="11234772" y="3763472"/>
                </a:cubicBezTo>
                <a:cubicBezTo>
                  <a:pt x="11234772" y="3763472"/>
                  <a:pt x="11234772" y="3763472"/>
                  <a:pt x="11234772" y="3756466"/>
                </a:cubicBezTo>
                <a:cubicBezTo>
                  <a:pt x="11234772" y="3731946"/>
                  <a:pt x="11224329" y="3710929"/>
                  <a:pt x="11196481" y="3710929"/>
                </a:cubicBezTo>
                <a:close/>
                <a:moveTo>
                  <a:pt x="10947253" y="3674653"/>
                </a:moveTo>
                <a:lnTo>
                  <a:pt x="10947253" y="3685401"/>
                </a:lnTo>
                <a:lnTo>
                  <a:pt x="10986216" y="3685401"/>
                </a:lnTo>
                <a:lnTo>
                  <a:pt x="10986216" y="3804977"/>
                </a:lnTo>
                <a:lnTo>
                  <a:pt x="10999652" y="3804977"/>
                </a:lnTo>
                <a:lnTo>
                  <a:pt x="10999652" y="3685401"/>
                </a:lnTo>
                <a:lnTo>
                  <a:pt x="11038614" y="3685401"/>
                </a:lnTo>
                <a:lnTo>
                  <a:pt x="11038614" y="3674653"/>
                </a:lnTo>
                <a:close/>
                <a:moveTo>
                  <a:pt x="11060111" y="3663904"/>
                </a:moveTo>
                <a:lnTo>
                  <a:pt x="11060111" y="3804977"/>
                </a:lnTo>
                <a:cubicBezTo>
                  <a:pt x="11060111" y="3804977"/>
                  <a:pt x="11060111" y="3804977"/>
                  <a:pt x="11070476" y="3804977"/>
                </a:cubicBezTo>
                <a:cubicBezTo>
                  <a:pt x="11070476" y="3804977"/>
                  <a:pt x="11070476" y="3804977"/>
                  <a:pt x="11070476" y="3755601"/>
                </a:cubicBezTo>
                <a:cubicBezTo>
                  <a:pt x="11070476" y="3737967"/>
                  <a:pt x="11077385" y="3716807"/>
                  <a:pt x="11098115" y="3716807"/>
                </a:cubicBezTo>
                <a:cubicBezTo>
                  <a:pt x="11118844" y="3716807"/>
                  <a:pt x="11118844" y="3730914"/>
                  <a:pt x="11118844" y="3748548"/>
                </a:cubicBezTo>
                <a:cubicBezTo>
                  <a:pt x="11118844" y="3748548"/>
                  <a:pt x="11118844" y="3748548"/>
                  <a:pt x="11118844" y="3804977"/>
                </a:cubicBezTo>
                <a:cubicBezTo>
                  <a:pt x="11118844" y="3804977"/>
                  <a:pt x="11118844" y="3804977"/>
                  <a:pt x="11132662" y="3804977"/>
                </a:cubicBezTo>
                <a:cubicBezTo>
                  <a:pt x="11132662" y="3804977"/>
                  <a:pt x="11132662" y="3804977"/>
                  <a:pt x="11132662" y="3748548"/>
                </a:cubicBezTo>
                <a:cubicBezTo>
                  <a:pt x="11132662" y="3723860"/>
                  <a:pt x="11125753" y="3709753"/>
                  <a:pt x="11101569" y="3709753"/>
                </a:cubicBezTo>
                <a:cubicBezTo>
                  <a:pt x="11087750" y="3709753"/>
                  <a:pt x="11077385" y="3716807"/>
                  <a:pt x="11070476" y="3727387"/>
                </a:cubicBezTo>
                <a:cubicBezTo>
                  <a:pt x="11070476" y="3727387"/>
                  <a:pt x="11070476" y="3727387"/>
                  <a:pt x="11070476" y="3663904"/>
                </a:cubicBezTo>
                <a:cubicBezTo>
                  <a:pt x="11070476" y="3663904"/>
                  <a:pt x="11070476" y="3663904"/>
                  <a:pt x="11060111" y="3663904"/>
                </a:cubicBezTo>
                <a:close/>
                <a:moveTo>
                  <a:pt x="11638739" y="3639721"/>
                </a:moveTo>
                <a:cubicBezTo>
                  <a:pt x="11628222" y="3657342"/>
                  <a:pt x="11624716" y="3674963"/>
                  <a:pt x="11624716" y="3692584"/>
                </a:cubicBezTo>
                <a:cubicBezTo>
                  <a:pt x="11621210" y="3692584"/>
                  <a:pt x="11603681" y="3696108"/>
                  <a:pt x="11600176" y="3696108"/>
                </a:cubicBezTo>
                <a:cubicBezTo>
                  <a:pt x="11596669" y="3678487"/>
                  <a:pt x="11586152" y="3660866"/>
                  <a:pt x="11575635" y="3650294"/>
                </a:cubicBezTo>
                <a:cubicBezTo>
                  <a:pt x="11575635" y="3650294"/>
                  <a:pt x="11575635" y="3650294"/>
                  <a:pt x="11572129" y="3650294"/>
                </a:cubicBezTo>
                <a:cubicBezTo>
                  <a:pt x="11565117" y="3650294"/>
                  <a:pt x="11558106" y="3653818"/>
                  <a:pt x="11551094" y="3653818"/>
                </a:cubicBezTo>
                <a:cubicBezTo>
                  <a:pt x="11551094" y="3653818"/>
                  <a:pt x="11551094" y="3653818"/>
                  <a:pt x="11551094" y="3657342"/>
                </a:cubicBezTo>
                <a:cubicBezTo>
                  <a:pt x="11547588" y="3664391"/>
                  <a:pt x="11547588" y="3671439"/>
                  <a:pt x="11547588" y="3682011"/>
                </a:cubicBezTo>
                <a:cubicBezTo>
                  <a:pt x="11547588" y="3692584"/>
                  <a:pt x="11547588" y="3699632"/>
                  <a:pt x="11551094" y="3710205"/>
                </a:cubicBezTo>
                <a:cubicBezTo>
                  <a:pt x="11547588" y="3710205"/>
                  <a:pt x="11530059" y="3717253"/>
                  <a:pt x="11530059" y="3717253"/>
                </a:cubicBezTo>
                <a:cubicBezTo>
                  <a:pt x="11519542" y="3703156"/>
                  <a:pt x="11505518" y="3689060"/>
                  <a:pt x="11491495" y="3682011"/>
                </a:cubicBezTo>
                <a:cubicBezTo>
                  <a:pt x="11484484" y="3682011"/>
                  <a:pt x="11477472" y="3689060"/>
                  <a:pt x="11470460" y="3692584"/>
                </a:cubicBezTo>
                <a:cubicBezTo>
                  <a:pt x="11470460" y="3710205"/>
                  <a:pt x="11473966" y="3727826"/>
                  <a:pt x="11484484" y="3745446"/>
                </a:cubicBezTo>
                <a:cubicBezTo>
                  <a:pt x="11480978" y="3745446"/>
                  <a:pt x="11470460" y="3756019"/>
                  <a:pt x="11466954" y="3756019"/>
                </a:cubicBezTo>
                <a:cubicBezTo>
                  <a:pt x="11456437" y="3745446"/>
                  <a:pt x="11438908" y="3734874"/>
                  <a:pt x="11421379" y="3731350"/>
                </a:cubicBezTo>
                <a:cubicBezTo>
                  <a:pt x="11414367" y="3734874"/>
                  <a:pt x="11407356" y="3741922"/>
                  <a:pt x="11403850" y="3745446"/>
                </a:cubicBezTo>
                <a:cubicBezTo>
                  <a:pt x="11403850" y="3745446"/>
                  <a:pt x="11403850" y="3745446"/>
                  <a:pt x="11403850" y="3748970"/>
                </a:cubicBezTo>
                <a:cubicBezTo>
                  <a:pt x="11407356" y="3763068"/>
                  <a:pt x="11417873" y="3780688"/>
                  <a:pt x="11431896" y="3794785"/>
                </a:cubicBezTo>
                <a:cubicBezTo>
                  <a:pt x="11428390" y="3794785"/>
                  <a:pt x="11417873" y="3812406"/>
                  <a:pt x="11417873" y="3812406"/>
                </a:cubicBezTo>
                <a:cubicBezTo>
                  <a:pt x="11400344" y="3805357"/>
                  <a:pt x="11382815" y="3798309"/>
                  <a:pt x="11365286" y="3798309"/>
                </a:cubicBezTo>
                <a:cubicBezTo>
                  <a:pt x="11361780" y="3805357"/>
                  <a:pt x="11354768" y="3812406"/>
                  <a:pt x="11354768" y="3819454"/>
                </a:cubicBezTo>
                <a:cubicBezTo>
                  <a:pt x="11361780" y="3833551"/>
                  <a:pt x="11375803" y="3847647"/>
                  <a:pt x="11389827" y="3858221"/>
                </a:cubicBezTo>
                <a:cubicBezTo>
                  <a:pt x="11389827" y="3861745"/>
                  <a:pt x="11382815" y="3875841"/>
                  <a:pt x="11382815" y="3879365"/>
                </a:cubicBezTo>
                <a:cubicBezTo>
                  <a:pt x="11365286" y="3872317"/>
                  <a:pt x="11344251" y="3872317"/>
                  <a:pt x="11330228" y="3879365"/>
                </a:cubicBezTo>
                <a:cubicBezTo>
                  <a:pt x="11326722" y="3886414"/>
                  <a:pt x="11323216" y="3893462"/>
                  <a:pt x="11323216" y="3900510"/>
                </a:cubicBezTo>
                <a:cubicBezTo>
                  <a:pt x="11333733" y="3914607"/>
                  <a:pt x="11351262" y="3921655"/>
                  <a:pt x="11368791" y="3928704"/>
                </a:cubicBezTo>
                <a:cubicBezTo>
                  <a:pt x="11368791" y="3932228"/>
                  <a:pt x="11365286" y="3946324"/>
                  <a:pt x="11365286" y="3949848"/>
                </a:cubicBezTo>
                <a:cubicBezTo>
                  <a:pt x="11347757" y="3949848"/>
                  <a:pt x="11330228" y="3956897"/>
                  <a:pt x="11316205" y="3963946"/>
                </a:cubicBezTo>
                <a:cubicBezTo>
                  <a:pt x="11316205" y="3963946"/>
                  <a:pt x="11316205" y="3963946"/>
                  <a:pt x="11312698" y="3963946"/>
                </a:cubicBezTo>
                <a:cubicBezTo>
                  <a:pt x="11312698" y="3967470"/>
                  <a:pt x="11312698" y="3970994"/>
                  <a:pt x="11312698" y="3978042"/>
                </a:cubicBezTo>
                <a:cubicBezTo>
                  <a:pt x="11312698" y="3981566"/>
                  <a:pt x="11312698" y="3985090"/>
                  <a:pt x="11312698" y="3988615"/>
                </a:cubicBezTo>
                <a:cubicBezTo>
                  <a:pt x="11312698" y="3988615"/>
                  <a:pt x="11312698" y="3988615"/>
                  <a:pt x="11316205" y="3988615"/>
                </a:cubicBezTo>
                <a:cubicBezTo>
                  <a:pt x="11330228" y="3999188"/>
                  <a:pt x="11347757" y="4002712"/>
                  <a:pt x="11365286" y="4002712"/>
                </a:cubicBezTo>
                <a:cubicBezTo>
                  <a:pt x="11365286" y="4006236"/>
                  <a:pt x="11368791" y="4023857"/>
                  <a:pt x="11368791" y="4023857"/>
                </a:cubicBezTo>
                <a:cubicBezTo>
                  <a:pt x="11351262" y="4030905"/>
                  <a:pt x="11333733" y="4041477"/>
                  <a:pt x="11323216" y="4052050"/>
                </a:cubicBezTo>
                <a:cubicBezTo>
                  <a:pt x="11323216" y="4052050"/>
                  <a:pt x="11323216" y="4052050"/>
                  <a:pt x="11323216" y="4055574"/>
                </a:cubicBezTo>
                <a:cubicBezTo>
                  <a:pt x="11323216" y="4059099"/>
                  <a:pt x="11326722" y="4069671"/>
                  <a:pt x="11330228" y="4076719"/>
                </a:cubicBezTo>
                <a:cubicBezTo>
                  <a:pt x="11347757" y="4080243"/>
                  <a:pt x="11365286" y="4080243"/>
                  <a:pt x="11382815" y="4076719"/>
                </a:cubicBezTo>
                <a:cubicBezTo>
                  <a:pt x="11382815" y="4076719"/>
                  <a:pt x="11389827" y="4094340"/>
                  <a:pt x="11393332" y="4097865"/>
                </a:cubicBezTo>
                <a:cubicBezTo>
                  <a:pt x="11375803" y="4104913"/>
                  <a:pt x="11361780" y="4119009"/>
                  <a:pt x="11354768" y="4133106"/>
                </a:cubicBezTo>
                <a:cubicBezTo>
                  <a:pt x="11354768" y="4133106"/>
                  <a:pt x="11354768" y="4133106"/>
                  <a:pt x="11354768" y="4136630"/>
                </a:cubicBezTo>
                <a:cubicBezTo>
                  <a:pt x="11358274" y="4140154"/>
                  <a:pt x="11361780" y="4150727"/>
                  <a:pt x="11365286" y="4154251"/>
                </a:cubicBezTo>
                <a:cubicBezTo>
                  <a:pt x="11382815" y="4154251"/>
                  <a:pt x="11400344" y="4150727"/>
                  <a:pt x="11417873" y="4140154"/>
                </a:cubicBezTo>
                <a:cubicBezTo>
                  <a:pt x="11417873" y="4143679"/>
                  <a:pt x="11428390" y="4157775"/>
                  <a:pt x="11431896" y="4161300"/>
                </a:cubicBezTo>
                <a:cubicBezTo>
                  <a:pt x="11417873" y="4171872"/>
                  <a:pt x="11410861" y="4189492"/>
                  <a:pt x="11403850" y="4207114"/>
                </a:cubicBezTo>
                <a:cubicBezTo>
                  <a:pt x="11410861" y="4210638"/>
                  <a:pt x="11414367" y="4217686"/>
                  <a:pt x="11421379" y="4221210"/>
                </a:cubicBezTo>
                <a:cubicBezTo>
                  <a:pt x="11438908" y="4217686"/>
                  <a:pt x="11456437" y="4210638"/>
                  <a:pt x="11466954" y="4196542"/>
                </a:cubicBezTo>
                <a:cubicBezTo>
                  <a:pt x="11470460" y="4196542"/>
                  <a:pt x="11484484" y="4210638"/>
                  <a:pt x="11484484" y="4210638"/>
                </a:cubicBezTo>
                <a:cubicBezTo>
                  <a:pt x="11477472" y="4224734"/>
                  <a:pt x="11473966" y="4245880"/>
                  <a:pt x="11473966" y="4259976"/>
                </a:cubicBezTo>
                <a:cubicBezTo>
                  <a:pt x="11473966" y="4259976"/>
                  <a:pt x="11473966" y="4263501"/>
                  <a:pt x="11473966" y="4263501"/>
                </a:cubicBezTo>
                <a:cubicBezTo>
                  <a:pt x="11477472" y="4267025"/>
                  <a:pt x="11484484" y="4270549"/>
                  <a:pt x="11491495" y="4274073"/>
                </a:cubicBezTo>
                <a:cubicBezTo>
                  <a:pt x="11491495" y="4274073"/>
                  <a:pt x="11491495" y="4274073"/>
                  <a:pt x="11495001" y="4274073"/>
                </a:cubicBezTo>
                <a:cubicBezTo>
                  <a:pt x="11509024" y="4267025"/>
                  <a:pt x="11523047" y="4252928"/>
                  <a:pt x="11530059" y="4235307"/>
                </a:cubicBezTo>
                <a:cubicBezTo>
                  <a:pt x="11533564" y="4238831"/>
                  <a:pt x="11547588" y="4242356"/>
                  <a:pt x="11551094" y="4245880"/>
                </a:cubicBezTo>
                <a:cubicBezTo>
                  <a:pt x="11547588" y="4252928"/>
                  <a:pt x="11547588" y="4263501"/>
                  <a:pt x="11547588" y="4270549"/>
                </a:cubicBezTo>
                <a:cubicBezTo>
                  <a:pt x="11547588" y="4281121"/>
                  <a:pt x="11547588" y="4288170"/>
                  <a:pt x="11551094" y="4298743"/>
                </a:cubicBezTo>
                <a:cubicBezTo>
                  <a:pt x="11558106" y="4302267"/>
                  <a:pt x="11565117" y="4302267"/>
                  <a:pt x="11572129" y="4305791"/>
                </a:cubicBezTo>
                <a:cubicBezTo>
                  <a:pt x="11572129" y="4305791"/>
                  <a:pt x="11572129" y="4305791"/>
                  <a:pt x="11575635" y="4305791"/>
                </a:cubicBezTo>
                <a:cubicBezTo>
                  <a:pt x="11586152" y="4291694"/>
                  <a:pt x="11596669" y="4274073"/>
                  <a:pt x="11600176" y="4259976"/>
                </a:cubicBezTo>
                <a:cubicBezTo>
                  <a:pt x="11603681" y="4259976"/>
                  <a:pt x="11621210" y="4259976"/>
                  <a:pt x="11624716" y="4259976"/>
                </a:cubicBezTo>
                <a:cubicBezTo>
                  <a:pt x="11624716" y="4281121"/>
                  <a:pt x="11628222" y="4298743"/>
                  <a:pt x="11638739" y="4312839"/>
                </a:cubicBezTo>
                <a:cubicBezTo>
                  <a:pt x="11645751" y="4312839"/>
                  <a:pt x="11656268" y="4312839"/>
                  <a:pt x="11659774" y="4312839"/>
                </a:cubicBezTo>
                <a:cubicBezTo>
                  <a:pt x="11659774" y="4312839"/>
                  <a:pt x="11659774" y="4312839"/>
                  <a:pt x="11663280" y="4312839"/>
                </a:cubicBezTo>
                <a:cubicBezTo>
                  <a:pt x="11670291" y="4298743"/>
                  <a:pt x="11677303" y="4281121"/>
                  <a:pt x="11677303" y="4259976"/>
                </a:cubicBezTo>
                <a:cubicBezTo>
                  <a:pt x="11677303" y="4259976"/>
                  <a:pt x="11694832" y="4259976"/>
                  <a:pt x="11698339" y="4259976"/>
                </a:cubicBezTo>
                <a:cubicBezTo>
                  <a:pt x="11701844" y="4274073"/>
                  <a:pt x="11712361" y="4291694"/>
                  <a:pt x="11722879" y="4305791"/>
                </a:cubicBezTo>
                <a:cubicBezTo>
                  <a:pt x="11722879" y="4305791"/>
                  <a:pt x="11722879" y="4305791"/>
                  <a:pt x="11726385" y="4305791"/>
                </a:cubicBezTo>
                <a:cubicBezTo>
                  <a:pt x="11733396" y="4302267"/>
                  <a:pt x="11740408" y="4302267"/>
                  <a:pt x="11747420" y="4298743"/>
                </a:cubicBezTo>
                <a:cubicBezTo>
                  <a:pt x="11750925" y="4288170"/>
                  <a:pt x="11750925" y="4281121"/>
                  <a:pt x="11750925" y="4270549"/>
                </a:cubicBezTo>
                <a:cubicBezTo>
                  <a:pt x="11750925" y="4263501"/>
                  <a:pt x="11750925" y="4252928"/>
                  <a:pt x="11747420" y="4245880"/>
                </a:cubicBezTo>
                <a:cubicBezTo>
                  <a:pt x="11750925" y="4242356"/>
                  <a:pt x="11764949" y="4235307"/>
                  <a:pt x="11768454" y="4235307"/>
                </a:cubicBezTo>
                <a:cubicBezTo>
                  <a:pt x="11778972" y="4252928"/>
                  <a:pt x="11789490" y="4263501"/>
                  <a:pt x="11807019" y="4274073"/>
                </a:cubicBezTo>
                <a:cubicBezTo>
                  <a:pt x="11814030" y="4270549"/>
                  <a:pt x="11821042" y="4267025"/>
                  <a:pt x="11824547" y="4263501"/>
                </a:cubicBezTo>
                <a:cubicBezTo>
                  <a:pt x="11824547" y="4263501"/>
                  <a:pt x="11824547" y="4263501"/>
                  <a:pt x="11828054" y="4263501"/>
                </a:cubicBezTo>
                <a:cubicBezTo>
                  <a:pt x="11828054" y="4263501"/>
                  <a:pt x="11828054" y="4259976"/>
                  <a:pt x="11828054" y="4259976"/>
                </a:cubicBezTo>
                <a:cubicBezTo>
                  <a:pt x="11828054" y="4242356"/>
                  <a:pt x="11821042" y="4224734"/>
                  <a:pt x="11814030" y="4210638"/>
                </a:cubicBezTo>
                <a:cubicBezTo>
                  <a:pt x="11814030" y="4207114"/>
                  <a:pt x="11828054" y="4196542"/>
                  <a:pt x="11831559" y="4196542"/>
                </a:cubicBezTo>
                <a:cubicBezTo>
                  <a:pt x="11842076" y="4207114"/>
                  <a:pt x="11859606" y="4217686"/>
                  <a:pt x="11877135" y="4221210"/>
                </a:cubicBezTo>
                <a:cubicBezTo>
                  <a:pt x="11884146" y="4217686"/>
                  <a:pt x="11891158" y="4210638"/>
                  <a:pt x="11894664" y="4207114"/>
                </a:cubicBezTo>
                <a:cubicBezTo>
                  <a:pt x="11894664" y="4207114"/>
                  <a:pt x="11894664" y="4207114"/>
                  <a:pt x="11894664" y="4203590"/>
                </a:cubicBezTo>
                <a:cubicBezTo>
                  <a:pt x="11891158" y="4189492"/>
                  <a:pt x="11880641" y="4171872"/>
                  <a:pt x="11866617" y="4157775"/>
                </a:cubicBezTo>
                <a:cubicBezTo>
                  <a:pt x="11870123" y="4157775"/>
                  <a:pt x="11880641" y="4143679"/>
                  <a:pt x="11880641" y="4140154"/>
                </a:cubicBezTo>
                <a:cubicBezTo>
                  <a:pt x="11898170" y="4150727"/>
                  <a:pt x="11915699" y="4154251"/>
                  <a:pt x="11933228" y="4154251"/>
                </a:cubicBezTo>
                <a:cubicBezTo>
                  <a:pt x="11936734" y="4147203"/>
                  <a:pt x="11940239" y="4140154"/>
                  <a:pt x="11943746" y="4136630"/>
                </a:cubicBezTo>
                <a:cubicBezTo>
                  <a:pt x="11943746" y="4136630"/>
                  <a:pt x="11943746" y="4136630"/>
                  <a:pt x="11943746" y="4133106"/>
                </a:cubicBezTo>
                <a:cubicBezTo>
                  <a:pt x="11936734" y="4119009"/>
                  <a:pt x="11922710" y="4104913"/>
                  <a:pt x="11908688" y="4094340"/>
                </a:cubicBezTo>
                <a:cubicBezTo>
                  <a:pt x="11908688" y="4094340"/>
                  <a:pt x="11915699" y="4076719"/>
                  <a:pt x="11915699" y="4076719"/>
                </a:cubicBezTo>
                <a:cubicBezTo>
                  <a:pt x="11933228" y="4080243"/>
                  <a:pt x="11950757" y="4080243"/>
                  <a:pt x="11968286" y="4076719"/>
                </a:cubicBezTo>
                <a:cubicBezTo>
                  <a:pt x="11968286" y="4076719"/>
                  <a:pt x="11968286" y="4076719"/>
                  <a:pt x="11968286" y="4073195"/>
                </a:cubicBezTo>
                <a:cubicBezTo>
                  <a:pt x="11971792" y="4069671"/>
                  <a:pt x="11975298" y="4059099"/>
                  <a:pt x="11975298" y="4052050"/>
                </a:cubicBezTo>
                <a:cubicBezTo>
                  <a:pt x="11961275" y="4037953"/>
                  <a:pt x="11947251" y="4030905"/>
                  <a:pt x="11929722" y="4023857"/>
                </a:cubicBezTo>
                <a:cubicBezTo>
                  <a:pt x="11929722" y="4023857"/>
                  <a:pt x="11929722" y="4006236"/>
                  <a:pt x="11933228" y="4002712"/>
                </a:cubicBezTo>
                <a:cubicBezTo>
                  <a:pt x="11950757" y="4002712"/>
                  <a:pt x="11968286" y="3999188"/>
                  <a:pt x="11982310" y="3988615"/>
                </a:cubicBezTo>
                <a:cubicBezTo>
                  <a:pt x="11985815" y="3985090"/>
                  <a:pt x="11985815" y="3981566"/>
                  <a:pt x="11985815" y="3978042"/>
                </a:cubicBezTo>
                <a:cubicBezTo>
                  <a:pt x="11985815" y="3974518"/>
                  <a:pt x="11985815" y="3970994"/>
                  <a:pt x="11982310" y="3967470"/>
                </a:cubicBezTo>
                <a:cubicBezTo>
                  <a:pt x="11982310" y="3967470"/>
                  <a:pt x="11982310" y="3967470"/>
                  <a:pt x="11982310" y="3963946"/>
                </a:cubicBezTo>
                <a:cubicBezTo>
                  <a:pt x="11968286" y="3956897"/>
                  <a:pt x="11950757" y="3949848"/>
                  <a:pt x="11933228" y="3949848"/>
                </a:cubicBezTo>
                <a:cubicBezTo>
                  <a:pt x="11933228" y="3949848"/>
                  <a:pt x="11929722" y="3932228"/>
                  <a:pt x="11929722" y="3928704"/>
                </a:cubicBezTo>
                <a:cubicBezTo>
                  <a:pt x="11947251" y="3925180"/>
                  <a:pt x="11964780" y="3914607"/>
                  <a:pt x="11975298" y="3904035"/>
                </a:cubicBezTo>
                <a:cubicBezTo>
                  <a:pt x="11975298" y="3904035"/>
                  <a:pt x="11975298" y="3904035"/>
                  <a:pt x="11975298" y="3900510"/>
                </a:cubicBezTo>
                <a:cubicBezTo>
                  <a:pt x="11975298" y="3893462"/>
                  <a:pt x="11971792" y="3886414"/>
                  <a:pt x="11968286" y="3879365"/>
                </a:cubicBezTo>
                <a:cubicBezTo>
                  <a:pt x="11950757" y="3875841"/>
                  <a:pt x="11933228" y="3875841"/>
                  <a:pt x="11915699" y="3879365"/>
                </a:cubicBezTo>
                <a:cubicBezTo>
                  <a:pt x="11915699" y="3875841"/>
                  <a:pt x="11908688" y="3861745"/>
                  <a:pt x="11908688" y="3858221"/>
                </a:cubicBezTo>
                <a:cubicBezTo>
                  <a:pt x="11922710" y="3847647"/>
                  <a:pt x="11936734" y="3837075"/>
                  <a:pt x="11943746" y="3819454"/>
                </a:cubicBezTo>
                <a:cubicBezTo>
                  <a:pt x="11943746" y="3812406"/>
                  <a:pt x="11936734" y="3805357"/>
                  <a:pt x="11933228" y="3801833"/>
                </a:cubicBezTo>
                <a:cubicBezTo>
                  <a:pt x="11933228" y="3801833"/>
                  <a:pt x="11933228" y="3801833"/>
                  <a:pt x="11933228" y="3798309"/>
                </a:cubicBezTo>
                <a:cubicBezTo>
                  <a:pt x="11915699" y="3798309"/>
                  <a:pt x="11898170" y="3805357"/>
                  <a:pt x="11880641" y="3812406"/>
                </a:cubicBezTo>
                <a:cubicBezTo>
                  <a:pt x="11880641" y="3812406"/>
                  <a:pt x="11870123" y="3798309"/>
                  <a:pt x="11866617" y="3794785"/>
                </a:cubicBezTo>
                <a:cubicBezTo>
                  <a:pt x="11880641" y="3780688"/>
                  <a:pt x="11891158" y="3766592"/>
                  <a:pt x="11894664" y="3748970"/>
                </a:cubicBezTo>
                <a:cubicBezTo>
                  <a:pt x="11891158" y="3741922"/>
                  <a:pt x="11884146" y="3734874"/>
                  <a:pt x="11877135" y="3731350"/>
                </a:cubicBezTo>
                <a:cubicBezTo>
                  <a:pt x="11859606" y="3734874"/>
                  <a:pt x="11845583" y="3745446"/>
                  <a:pt x="11831559" y="3759544"/>
                </a:cubicBezTo>
                <a:cubicBezTo>
                  <a:pt x="11828054" y="3756019"/>
                  <a:pt x="11814030" y="3745446"/>
                  <a:pt x="11814030" y="3745446"/>
                </a:cubicBezTo>
                <a:cubicBezTo>
                  <a:pt x="11821042" y="3727826"/>
                  <a:pt x="11828054" y="3710205"/>
                  <a:pt x="11828054" y="3692584"/>
                </a:cubicBezTo>
                <a:cubicBezTo>
                  <a:pt x="11821042" y="3689060"/>
                  <a:pt x="11814030" y="3682011"/>
                  <a:pt x="11807019" y="3682011"/>
                </a:cubicBezTo>
                <a:cubicBezTo>
                  <a:pt x="11792995" y="3689060"/>
                  <a:pt x="11778972" y="3703156"/>
                  <a:pt x="11768454" y="3717253"/>
                </a:cubicBezTo>
                <a:cubicBezTo>
                  <a:pt x="11764949" y="3717253"/>
                  <a:pt x="11750925" y="3710205"/>
                  <a:pt x="11747420" y="3710205"/>
                </a:cubicBezTo>
                <a:cubicBezTo>
                  <a:pt x="11750925" y="3699632"/>
                  <a:pt x="11750925" y="3692584"/>
                  <a:pt x="11750925" y="3682011"/>
                </a:cubicBezTo>
                <a:cubicBezTo>
                  <a:pt x="11750925" y="3671439"/>
                  <a:pt x="11750925" y="3664391"/>
                  <a:pt x="11747420" y="3657342"/>
                </a:cubicBezTo>
                <a:cubicBezTo>
                  <a:pt x="11747420" y="3657342"/>
                  <a:pt x="11747420" y="3657342"/>
                  <a:pt x="11747420" y="3653818"/>
                </a:cubicBezTo>
                <a:cubicBezTo>
                  <a:pt x="11740408" y="3653818"/>
                  <a:pt x="11733396" y="3650294"/>
                  <a:pt x="11726385" y="3650294"/>
                </a:cubicBezTo>
                <a:cubicBezTo>
                  <a:pt x="11726385" y="3650294"/>
                  <a:pt x="11726385" y="3650294"/>
                  <a:pt x="11722879" y="3650294"/>
                </a:cubicBezTo>
                <a:cubicBezTo>
                  <a:pt x="11712361" y="3660866"/>
                  <a:pt x="11701844" y="3678487"/>
                  <a:pt x="11698339" y="3696108"/>
                </a:cubicBezTo>
                <a:cubicBezTo>
                  <a:pt x="11694832" y="3696108"/>
                  <a:pt x="11677303" y="3692584"/>
                  <a:pt x="11673798" y="3692584"/>
                </a:cubicBezTo>
                <a:cubicBezTo>
                  <a:pt x="11673798" y="3674963"/>
                  <a:pt x="11670291" y="3657342"/>
                  <a:pt x="11659774" y="3639721"/>
                </a:cubicBezTo>
                <a:cubicBezTo>
                  <a:pt x="11652763" y="3639721"/>
                  <a:pt x="11645751" y="3639721"/>
                  <a:pt x="11638739" y="36397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54305" rtlCol="0" anchor="b">
            <a:noAutofit/>
          </a:bodyPr>
          <a:lstStyle/>
          <a:p>
            <a:pPr algn="l"/>
            <a:r>
              <a:rPr lang="en-US" sz="1013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5" y="593866"/>
            <a:ext cx="11065935" cy="635000"/>
          </a:xfrm>
        </p:spPr>
        <p:txBody>
          <a:bodyPr>
            <a:normAutofit/>
          </a:bodyPr>
          <a:lstStyle>
            <a:lvl1pPr marL="0" indent="0" algn="l">
              <a:buNone/>
              <a:defRPr sz="2475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1125">
                <a:solidFill>
                  <a:schemeClr val="bg1"/>
                </a:solidFill>
              </a:defRPr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5" y="1338936"/>
            <a:ext cx="11065935" cy="465667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5" y="115574"/>
            <a:ext cx="423335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9CBFF6-7F5C-4BFD-91C6-A97A848139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724E15-95CA-406D-AA60-4A0B79B35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2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2361B5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21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25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2361B5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4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2361B5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6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5" name="Picture 4" descr="RotaryMoE_RGB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131" y="316088"/>
            <a:ext cx="2926080" cy="292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08" y="5969002"/>
            <a:ext cx="1427845" cy="53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36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718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31" indent="-285743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972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348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13600" y="6477002"/>
            <a:ext cx="436880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 charset="0"/>
              </a:rPr>
              <a:t>BUILDING THE ROTARY FOUNDATION ENDOWMENT: 2025 BY 2025  |  </a:t>
            </a:r>
            <a:fld id="{16D16081-7A09-014D-A792-0EFF4551F18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 charset="0"/>
              </a:rPr>
              <a:pPr marL="0" marR="0" lvl="0" indent="0" algn="r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 charset="0"/>
              </a:rPr>
              <a:t>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 Narrow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50" y="6054074"/>
            <a:ext cx="1427844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8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4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13600" y="6477002"/>
            <a:ext cx="436880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r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 charset="0"/>
              </a:rPr>
              <a:t>BUILDING THE ROTARY FOUNDATION ENDOWMENT: 2025 BY 2025  |  </a:t>
            </a:r>
            <a:fld id="{16D16081-7A09-014D-A792-0EFF4551F18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 charset="0"/>
              </a:rPr>
              <a:pPr marL="0" marR="0" lvl="0" indent="0" algn="r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 charset="0"/>
              </a:rPr>
              <a:t>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 Narrow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50" y="6054074"/>
            <a:ext cx="1427844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0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48187D-5F2D-422A-B5D0-AD7311602876}"/>
              </a:ext>
            </a:extLst>
          </p:cNvPr>
          <p:cNvSpPr txBox="1"/>
          <p:nvPr/>
        </p:nvSpPr>
        <p:spPr>
          <a:xfrm>
            <a:off x="9448800" y="6477003"/>
            <a:ext cx="2133600" cy="103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TITLE  |  </a:t>
            </a:r>
            <a:fld id="{B3B5DE9B-361C-4905-819D-265DCF20C0F6}" type="slidenum">
              <a:rPr kumimoji="0" lang="en-US" alt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  </a:t>
            </a:r>
            <a:endParaRPr kumimoji="0" lang="en-US" altLang="en-US" sz="675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46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22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55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95764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53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 Narrow"/>
          <a:ea typeface="Arial Narrow"/>
          <a:cs typeface="Arial Narrow"/>
          <a:sym typeface="Arial Narrow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3">
              <a:hueOff val="-7200000"/>
              <a:satOff val="-100001"/>
            </a:schemeClr>
          </a:solidFill>
          <a:uFillTx/>
          <a:latin typeface="Georgia"/>
          <a:ea typeface="Georgia"/>
          <a:cs typeface="Georgia"/>
          <a:sym typeface="Georgi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3">
              <a:hueOff val="-7200000"/>
              <a:satOff val="-100001"/>
            </a:schemeClr>
          </a:solidFill>
          <a:uFillTx/>
          <a:latin typeface="Georgia"/>
          <a:ea typeface="Georgia"/>
          <a:cs typeface="Georgia"/>
          <a:sym typeface="Georgia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3">
              <a:hueOff val="-7200000"/>
              <a:satOff val="-100001"/>
            </a:schemeClr>
          </a:solidFill>
          <a:uFillTx/>
          <a:latin typeface="Georgia"/>
          <a:ea typeface="Georgia"/>
          <a:cs typeface="Georgia"/>
          <a:sym typeface="Georgi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3">
              <a:hueOff val="-7200000"/>
              <a:satOff val="-100001"/>
            </a:schemeClr>
          </a:solidFill>
          <a:uFillTx/>
          <a:latin typeface="Georgia"/>
          <a:ea typeface="Georgia"/>
          <a:cs typeface="Georgia"/>
          <a:sym typeface="Georgi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3">
              <a:hueOff val="-7200000"/>
              <a:satOff val="-100001"/>
            </a:schemeClr>
          </a:solidFill>
          <a:uFillTx/>
          <a:latin typeface="Georgia"/>
          <a:ea typeface="Georgia"/>
          <a:cs typeface="Georgia"/>
          <a:sym typeface="Georgi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3">
              <a:hueOff val="-7200000"/>
              <a:satOff val="-100001"/>
            </a:schemeClr>
          </a:solidFill>
          <a:uFillTx/>
          <a:latin typeface="Georgia"/>
          <a:ea typeface="Georgia"/>
          <a:cs typeface="Georgia"/>
          <a:sym typeface="Georgi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3">
              <a:hueOff val="-7200000"/>
              <a:satOff val="-100001"/>
            </a:schemeClr>
          </a:solidFill>
          <a:uFillTx/>
          <a:latin typeface="Georgia"/>
          <a:ea typeface="Georgia"/>
          <a:cs typeface="Georgia"/>
          <a:sym typeface="Georgi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3">
              <a:hueOff val="-7200000"/>
              <a:satOff val="-100001"/>
            </a:schemeClr>
          </a:solidFill>
          <a:uFillTx/>
          <a:latin typeface="Georgia"/>
          <a:ea typeface="Georgia"/>
          <a:cs typeface="Georgia"/>
          <a:sym typeface="Georgi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chemeClr val="accent3">
              <a:hueOff val="-7200000"/>
              <a:satOff val="-100001"/>
            </a:schemeClr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695B7-205A-88D2-A3CE-34B1C6D87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92001B-C965-95B7-A7A8-79B90F0C41B2}"/>
              </a:ext>
            </a:extLst>
          </p:cNvPr>
          <p:cNvSpPr txBox="1"/>
          <p:nvPr/>
        </p:nvSpPr>
        <p:spPr>
          <a:xfrm>
            <a:off x="1431131" y="1270706"/>
            <a:ext cx="9329737" cy="1446550"/>
          </a:xfrm>
          <a:prstGeom prst="rect">
            <a:avLst/>
          </a:prstGeom>
          <a:solidFill>
            <a:srgbClr val="1745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AGs!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Focus on Our Rotary Foundation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D118C9-62FF-5395-9112-35480524688C}"/>
              </a:ext>
            </a:extLst>
          </p:cNvPr>
          <p:cNvSpPr txBox="1"/>
          <p:nvPr/>
        </p:nvSpPr>
        <p:spPr>
          <a:xfrm>
            <a:off x="4692172" y="3101813"/>
            <a:ext cx="3108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 </a:t>
            </a:r>
          </a:p>
        </p:txBody>
      </p:sp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C46FDB4-7300-BAFC-037C-57120F466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27" y="3985346"/>
            <a:ext cx="2663537" cy="26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4DAE35-A5F7-096F-E727-E4E64C63CF98}"/>
              </a:ext>
            </a:extLst>
          </p:cNvPr>
          <p:cNvSpPr txBox="1"/>
          <p:nvPr/>
        </p:nvSpPr>
        <p:spPr>
          <a:xfrm>
            <a:off x="3779863" y="2151728"/>
            <a:ext cx="7280197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The true meaning of life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is to plant trees under which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you do not expect to sit.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				Nelson Henderson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EA781-9CE3-9838-C412-E45AE71A4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0676" t="5798" r="33092" b="6038"/>
          <a:stretch/>
        </p:blipFill>
        <p:spPr>
          <a:xfrm>
            <a:off x="158868" y="268973"/>
            <a:ext cx="2680137" cy="632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3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C71B4-2B2A-2F71-0975-48D1A73DC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298" y="523055"/>
            <a:ext cx="4507404" cy="1698770"/>
          </a:xfrm>
          <a:prstGeom prst="rect">
            <a:avLst/>
          </a:prstGeom>
        </p:spPr>
      </p:pic>
      <p:pic>
        <p:nvPicPr>
          <p:cNvPr id="3" name="Picture 2" descr="https://www.rotary.org/sites/default/files/styles/desktop_laptop_tablet-landscape/public/Foundation-Expenditures_EN_rev3.png?itok=hKFSQVGK">
            <a:extLst>
              <a:ext uri="{FF2B5EF4-FFF2-40B4-BE49-F238E27FC236}">
                <a16:creationId xmlns:a16="http://schemas.microsoft.com/office/drawing/2014/main" id="{7E758DFC-DFD3-A7D7-998C-54C79A3F8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0" t="44597" r="16440" b="25434"/>
          <a:stretch/>
        </p:blipFill>
        <p:spPr bwMode="auto">
          <a:xfrm>
            <a:off x="6029066" y="3405802"/>
            <a:ext cx="3806959" cy="1812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A3443-31FC-7479-0CE9-CAC1160A4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958" y="3173636"/>
            <a:ext cx="2044430" cy="20444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77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4D2ABD-50BD-8D9D-B7FB-37D5E48689BC}"/>
              </a:ext>
            </a:extLst>
          </p:cNvPr>
          <p:cNvSpPr txBox="1"/>
          <p:nvPr/>
        </p:nvSpPr>
        <p:spPr>
          <a:xfrm flipH="1">
            <a:off x="920698" y="324715"/>
            <a:ext cx="103506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a focus on Our Rotary Foundation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a club be successful and thrive?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how this focus will: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members?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 new members and expand our reach?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positive club experience?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our impact?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our ability to adapt?</a:t>
            </a:r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5326602-5E0F-AFF7-DBE2-49E1C4A6E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797" y="5891831"/>
            <a:ext cx="1846630" cy="6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>
            <a:extLst>
              <a:ext uri="{FF2B5EF4-FFF2-40B4-BE49-F238E27FC236}">
                <a16:creationId xmlns:a16="http://schemas.microsoft.com/office/drawing/2014/main" id="{47A3F7E3-F6F4-4A62-AB2A-4FA8C4140808}"/>
              </a:ext>
            </a:extLst>
          </p:cNvPr>
          <p:cNvSpPr txBox="1"/>
          <p:nvPr/>
        </p:nvSpPr>
        <p:spPr>
          <a:xfrm>
            <a:off x="1985818" y="2129158"/>
            <a:ext cx="8220364" cy="37856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Georgia" panose="02040502050405020303" pitchFamily="18" charset="0"/>
              </a:rPr>
              <a:t>Together, we </a:t>
            </a:r>
            <a:r>
              <a:rPr lang="en-US" sz="4000" dirty="0">
                <a:solidFill>
                  <a:schemeClr val="accent3"/>
                </a:solidFill>
                <a:latin typeface="Georgia" panose="02040502050405020303" pitchFamily="18" charset="0"/>
              </a:rPr>
              <a:t>see a world where people unite and take action</a:t>
            </a:r>
          </a:p>
          <a:p>
            <a:pPr algn="ctr"/>
            <a:r>
              <a:rPr lang="en-US" sz="4000" dirty="0">
                <a:solidFill>
                  <a:schemeClr val="accent3"/>
                </a:solidFill>
                <a:latin typeface="Georgia" panose="02040502050405020303" pitchFamily="18" charset="0"/>
              </a:rPr>
              <a:t>to create lasting change –</a:t>
            </a:r>
          </a:p>
          <a:p>
            <a:pPr algn="ctr"/>
            <a:r>
              <a:rPr lang="en-US" sz="4000" dirty="0">
                <a:solidFill>
                  <a:schemeClr val="accent3"/>
                </a:solidFill>
                <a:latin typeface="Georgia" panose="02040502050405020303" pitchFamily="18" charset="0"/>
              </a:rPr>
              <a:t>across the globe, </a:t>
            </a:r>
          </a:p>
          <a:p>
            <a:pPr algn="ctr"/>
            <a:r>
              <a:rPr lang="en-US" sz="4000" dirty="0">
                <a:solidFill>
                  <a:schemeClr val="accent3"/>
                </a:solidFill>
                <a:latin typeface="Georgia" panose="02040502050405020303" pitchFamily="18" charset="0"/>
              </a:rPr>
              <a:t>in our communities, </a:t>
            </a:r>
          </a:p>
          <a:p>
            <a:pPr algn="ctr"/>
            <a:r>
              <a:rPr lang="en-US" sz="4000" dirty="0">
                <a:solidFill>
                  <a:schemeClr val="accent3"/>
                </a:solidFill>
                <a:latin typeface="Georgia" panose="02040502050405020303" pitchFamily="18" charset="0"/>
              </a:rPr>
              <a:t>and in ourselves.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3F797-6C78-451A-A1C7-EA213A24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89" y="449459"/>
            <a:ext cx="6296792" cy="12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C9CF09-5E37-4774-A1A4-981DB9C19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7" r="1" b="1"/>
          <a:stretch/>
        </p:blipFill>
        <p:spPr bwMode="auto">
          <a:xfrm>
            <a:off x="1695450" y="283941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D724084-542E-488D-9035-6C115E466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797" y="5891831"/>
            <a:ext cx="1846630" cy="6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08E8E1-8DAC-099F-F864-63F4FAD23948}"/>
              </a:ext>
            </a:extLst>
          </p:cNvPr>
          <p:cNvSpPr txBox="1">
            <a:spLocks/>
          </p:cNvSpPr>
          <p:nvPr/>
        </p:nvSpPr>
        <p:spPr>
          <a:xfrm>
            <a:off x="316276" y="896815"/>
            <a:ext cx="3840479" cy="2932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700" dirty="0">
                <a:solidFill>
                  <a:srgbClr val="FFFFFF"/>
                </a:solidFill>
                <a:ea typeface="+mj-ea"/>
                <a:cs typeface="+mj-cs"/>
              </a:rPr>
              <a:t> OUR ROTARY FOUNDATION</a:t>
            </a:r>
            <a:br>
              <a:rPr lang="en-US" sz="37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3700" dirty="0">
                <a:solidFill>
                  <a:srgbClr val="FFFFFF"/>
                </a:solidFill>
                <a:ea typeface="+mj-ea"/>
                <a:cs typeface="+mj-cs"/>
              </a:rPr>
              <a:t> – </a:t>
            </a:r>
            <a:r>
              <a:rPr lang="en-US" sz="3700" i="1" dirty="0">
                <a:solidFill>
                  <a:srgbClr val="FFFFFF"/>
                </a:solidFill>
                <a:ea typeface="+mj-ea"/>
                <a:cs typeface="+mj-cs"/>
              </a:rPr>
              <a:t>POWERED BY ROTARY MEMBERS</a:t>
            </a:r>
            <a:endParaRPr lang="en-US" sz="37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5E27707-1AE5-814F-993C-36F71197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6" y="5961184"/>
            <a:ext cx="1846630" cy="695966"/>
          </a:xfrm>
          <a:prstGeom prst="rect">
            <a:avLst/>
          </a:prstGeom>
        </p:spPr>
      </p:pic>
      <p:pic>
        <p:nvPicPr>
          <p:cNvPr id="2" name="Picture 14" descr="http://www.clubrunner.ca/data/5190/7968/Journal/34289/story292963/42.jpg">
            <a:extLst>
              <a:ext uri="{FF2B5EF4-FFF2-40B4-BE49-F238E27FC236}">
                <a16:creationId xmlns:a16="http://schemas.microsoft.com/office/drawing/2014/main" id="{E3C64FA1-8E42-6BB0-7923-9E0CD4961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34" r="234"/>
          <a:stretch/>
        </p:blipFill>
        <p:spPr bwMode="auto">
          <a:xfrm>
            <a:off x="4466575" y="1021506"/>
            <a:ext cx="7579952" cy="5064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54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C6846-2B4D-7BD5-5CEF-A4AD805D2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C063-CFFB-1F49-2610-383295F1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457200"/>
            <a:ext cx="6629400" cy="762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6C191-24CA-88C0-EAC2-C66C255161AD}"/>
              </a:ext>
            </a:extLst>
          </p:cNvPr>
          <p:cNvSpPr txBox="1"/>
          <p:nvPr/>
        </p:nvSpPr>
        <p:spPr>
          <a:xfrm>
            <a:off x="53340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F229810D-A674-77F7-B01B-D185EF926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5047" y="4934546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Endowment Fund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To Secure Tomorrow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7FFCF322-F7AC-2885-C201-7E9C2277D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993913"/>
            <a:ext cx="3048000" cy="1143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1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Annual Fund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District Grants &amp;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Global Grants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BF3E258A-6744-A6D2-F1B4-0012DA2D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77" y="4956622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Narrow" panose="020B0606020202030204" pitchFamily="34" charset="0"/>
              </a:rPr>
              <a:t>PolioPlus Fund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Narrow" panose="020B0606020202030204" pitchFamily="34" charset="0"/>
              </a:rPr>
              <a:t>End Polio Now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2DC98-C52B-B77D-DDB9-B8CF09BA1759}"/>
              </a:ext>
            </a:extLst>
          </p:cNvPr>
          <p:cNvSpPr txBox="1"/>
          <p:nvPr/>
        </p:nvSpPr>
        <p:spPr>
          <a:xfrm>
            <a:off x="3971418" y="6150114"/>
            <a:ext cx="417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Narrow" panose="020B0606020202030204" pitchFamily="34" charset="0"/>
              </a:rPr>
              <a:t>Disaster Response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A specific Area of Focus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36" name="Picture 8" descr="http://www.clubrunner.ca/data/5190/7968/Journal/34289/story292935/14.jpg">
            <a:extLst>
              <a:ext uri="{FF2B5EF4-FFF2-40B4-BE49-F238E27FC236}">
                <a16:creationId xmlns:a16="http://schemas.microsoft.com/office/drawing/2014/main" id="{6DECA143-5C99-68DA-D3EC-375054C95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8824" y="1500296"/>
            <a:ext cx="3270144" cy="3334830"/>
          </a:xfrm>
          <a:prstGeom prst="rect">
            <a:avLst/>
          </a:prstGeom>
          <a:ln w="952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15_200111-2521-PAKISTAN-NID-2.jpg">
            <a:extLst>
              <a:ext uri="{FF2B5EF4-FFF2-40B4-BE49-F238E27FC236}">
                <a16:creationId xmlns:a16="http://schemas.microsoft.com/office/drawing/2014/main" id="{EC1AF40F-5729-6FDB-719D-6962138EA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22" y="1520378"/>
            <a:ext cx="3582496" cy="3269933"/>
          </a:xfrm>
          <a:prstGeom prst="rect">
            <a:avLst/>
          </a:prstGeom>
        </p:spPr>
      </p:pic>
      <p:pic>
        <p:nvPicPr>
          <p:cNvPr id="38" name="Picture 37" descr="20090410_UG_287.jpg">
            <a:extLst>
              <a:ext uri="{FF2B5EF4-FFF2-40B4-BE49-F238E27FC236}">
                <a16:creationId xmlns:a16="http://schemas.microsoft.com/office/drawing/2014/main" id="{143A5517-3FB1-9CFC-DAB4-BF55FA1F92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5678" y="1480435"/>
            <a:ext cx="2786369" cy="3374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2AF959-8EF5-D680-5A3D-BCF5009DA8D0}"/>
              </a:ext>
            </a:extLst>
          </p:cNvPr>
          <p:cNvSpPr txBox="1"/>
          <p:nvPr/>
        </p:nvSpPr>
        <p:spPr>
          <a:xfrm>
            <a:off x="388922" y="372772"/>
            <a:ext cx="1084513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17458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We give to Our Rotary Foundation </a:t>
            </a:r>
            <a:r>
              <a:rPr kumimoji="0" lang="en-US" sz="4000" b="0" i="1" u="none" strike="noStrike" cap="none" spc="0" normalizeH="0" baseline="0" dirty="0">
                <a:ln>
                  <a:noFill/>
                </a:ln>
                <a:solidFill>
                  <a:srgbClr val="17458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38029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FF4298A-FE20-1DEB-D0DB-45A106792518}"/>
              </a:ext>
            </a:extLst>
          </p:cNvPr>
          <p:cNvSpPr txBox="1">
            <a:spLocks/>
          </p:cNvSpPr>
          <p:nvPr/>
        </p:nvSpPr>
        <p:spPr>
          <a:xfrm>
            <a:off x="127802" y="1602764"/>
            <a:ext cx="1175239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When you give to Our Rotary Foundation, </a:t>
            </a:r>
          </a:p>
          <a:p>
            <a:r>
              <a:rPr lang="en-US" sz="4000" dirty="0">
                <a:solidFill>
                  <a:schemeClr val="bg1"/>
                </a:solidFill>
              </a:rPr>
              <a:t>it gives back to you, </a:t>
            </a:r>
          </a:p>
          <a:p>
            <a:r>
              <a:rPr lang="en-US" sz="4000" dirty="0">
                <a:solidFill>
                  <a:schemeClr val="bg1"/>
                </a:solidFill>
              </a:rPr>
              <a:t>transforming your gifts into programs and projects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that change lives and build peace,</a:t>
            </a:r>
          </a:p>
          <a:p>
            <a:r>
              <a:rPr lang="en-US" sz="4000" dirty="0">
                <a:solidFill>
                  <a:schemeClr val="bg1"/>
                </a:solidFill>
              </a:rPr>
              <a:t>both close to home and around the world</a:t>
            </a:r>
            <a:r>
              <a:rPr lang="en-US" dirty="0">
                <a:solidFill>
                  <a:srgbClr val="39424A"/>
                </a:solidFill>
                <a:latin typeface="Open Sans" panose="020B0606030504020204" pitchFamily="34" charset="0"/>
              </a:rPr>
              <a:t>.</a:t>
            </a:r>
          </a:p>
        </p:txBody>
      </p:sp>
      <p:pic>
        <p:nvPicPr>
          <p:cNvPr id="2" name="Picture 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AAF6500-E980-79E4-E455-79E53CA91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62" y="6008318"/>
            <a:ext cx="1846630" cy="6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1E7DE-701E-61B8-D5C7-C87953836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224C4D-8B17-5F98-594E-9BB9A5A3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Six priority goals</a:t>
            </a:r>
          </a:p>
        </p:txBody>
      </p:sp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F870DE4E-1ABD-58E6-52F5-6BF47D6D6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7157" r="307"/>
          <a:stretch>
            <a:fillRect/>
          </a:stretch>
        </p:blipFill>
        <p:spPr>
          <a:xfrm>
            <a:off x="1987187" y="1244663"/>
            <a:ext cx="3304084" cy="52337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68BB7A61-9CCD-FB8B-FA51-4014F33B2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8" r="-88"/>
          <a:stretch>
            <a:fillRect/>
          </a:stretch>
        </p:blipFill>
        <p:spPr>
          <a:xfrm>
            <a:off x="6428232" y="1277482"/>
            <a:ext cx="3008376" cy="51681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72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592" y="83058"/>
            <a:ext cx="9554816" cy="133558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3"/>
                </a:solidFill>
              </a:rPr>
              <a:t>HOW OUR ROTARY FOUNDATION ‘</a:t>
            </a:r>
            <a:r>
              <a:rPr lang="en-US" sz="3000" u="sng" dirty="0">
                <a:solidFill>
                  <a:schemeClr val="accent3"/>
                </a:solidFill>
              </a:rPr>
              <a:t>FUNDRAISING</a:t>
            </a:r>
            <a:r>
              <a:rPr lang="en-US" sz="3000" dirty="0">
                <a:solidFill>
                  <a:schemeClr val="accent3"/>
                </a:solidFill>
              </a:rPr>
              <a:t>’ WORKS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749955" y="1295400"/>
            <a:ext cx="2383005" cy="1066800"/>
          </a:xfrm>
          <a:prstGeom prst="roundRect">
            <a:avLst/>
          </a:prstGeom>
          <a:solidFill>
            <a:srgbClr val="FF7600"/>
          </a:solidFill>
          <a:ln w="31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>
                <a:solidFill>
                  <a:schemeClr val="accent3"/>
                </a:solidFill>
                <a:latin typeface="Arial Narrow"/>
                <a:cs typeface="Arial Narrow"/>
              </a:rPr>
              <a:t>PolioPlus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648201" y="1295400"/>
            <a:ext cx="2665203" cy="1034378"/>
          </a:xfrm>
          <a:prstGeom prst="roundRect">
            <a:avLst/>
          </a:prstGeom>
          <a:solidFill>
            <a:srgbClr val="D91B5C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3"/>
                </a:solidFill>
                <a:latin typeface="Arial Narrow"/>
                <a:cs typeface="Arial Narrow"/>
              </a:rPr>
              <a:t>Annual Fund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838582" y="1295400"/>
            <a:ext cx="2603464" cy="1034378"/>
          </a:xfrm>
          <a:prstGeom prst="roundRect">
            <a:avLst/>
          </a:prstGeom>
          <a:solidFill>
            <a:srgbClr val="005DAA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 Narrow"/>
                <a:cs typeface="Arial Narrow"/>
              </a:rPr>
              <a:t>Endowment Fund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752601" y="2590800"/>
            <a:ext cx="2383005" cy="1034378"/>
          </a:xfrm>
          <a:prstGeom prst="roundRect">
            <a:avLst/>
          </a:prstGeom>
          <a:solidFill>
            <a:srgbClr val="FF7600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  <a:cs typeface="Arial Narrow"/>
              </a:rPr>
              <a:t>Funds Spent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  <a:cs typeface="Arial Narrow"/>
              </a:rPr>
              <a:t>only on Polio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752601" y="3886201"/>
            <a:ext cx="2383005" cy="1447801"/>
          </a:xfrm>
          <a:prstGeom prst="roundRect">
            <a:avLst/>
          </a:prstGeom>
          <a:solidFill>
            <a:srgbClr val="FF7600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  <a:cs typeface="Arial Narrow"/>
              </a:rPr>
              <a:t>Funds are matched 2:1 by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7450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5" r="18788"/>
          <a:stretch/>
        </p:blipFill>
        <p:spPr bwMode="auto">
          <a:xfrm>
            <a:off x="737705" y="428621"/>
            <a:ext cx="7090503" cy="527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ENDPOLIONOW_4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781" y="1089508"/>
            <a:ext cx="3301074" cy="420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F6CD68-F134-C89A-7811-7A318F1DD850}"/>
              </a:ext>
            </a:extLst>
          </p:cNvPr>
          <p:cNvSpPr txBox="1"/>
          <p:nvPr/>
        </p:nvSpPr>
        <p:spPr>
          <a:xfrm>
            <a:off x="1433279" y="5870167"/>
            <a:ext cx="709050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Together, we end polio.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A8E2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52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121" y="65313"/>
            <a:ext cx="7877758" cy="1344455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HOW OUR ROTARY FOUNDATION WORKS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811105" y="1295400"/>
            <a:ext cx="2383005" cy="1066800"/>
          </a:xfrm>
          <a:prstGeom prst="roundRect">
            <a:avLst/>
          </a:prstGeom>
          <a:solidFill>
            <a:srgbClr val="FF7600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>
                <a:solidFill>
                  <a:schemeClr val="accent3"/>
                </a:solidFill>
                <a:latin typeface="Arial Narrow"/>
                <a:cs typeface="Arial Narrow"/>
              </a:rPr>
              <a:t>PolioPlus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648201" y="1295400"/>
            <a:ext cx="2665203" cy="1034378"/>
          </a:xfrm>
          <a:prstGeom prst="roundRect">
            <a:avLst/>
          </a:prstGeom>
          <a:solidFill>
            <a:srgbClr val="D91B5C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3"/>
                </a:solidFill>
                <a:latin typeface="Arial Narrow"/>
                <a:cs typeface="Arial Narrow"/>
              </a:rPr>
              <a:t>Annual Fund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767495" y="1295400"/>
            <a:ext cx="2603464" cy="1034378"/>
          </a:xfrm>
          <a:prstGeom prst="roundRect">
            <a:avLst/>
          </a:prstGeom>
          <a:solidFill>
            <a:srgbClr val="005DAA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 Narrow"/>
                <a:cs typeface="Arial Narrow"/>
              </a:rPr>
              <a:t>Endowment Fund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648201" y="2616893"/>
            <a:ext cx="2665203" cy="1108954"/>
          </a:xfrm>
          <a:prstGeom prst="roundRect">
            <a:avLst/>
          </a:prstGeom>
          <a:solidFill>
            <a:srgbClr val="D91B5C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400" dirty="0">
                <a:solidFill>
                  <a:schemeClr val="accent3"/>
                </a:solidFill>
                <a:latin typeface="Arial Narrow" panose="020B0606020202030204" pitchFamily="34" charset="0"/>
              </a:rPr>
              <a:t>3 – Year SHARE</a:t>
            </a:r>
          </a:p>
          <a:p>
            <a:pPr algn="ctr" defTabSz="914099"/>
            <a:r>
              <a:rPr lang="en-US" sz="2400" dirty="0">
                <a:solidFill>
                  <a:schemeClr val="accent3"/>
                </a:solidFill>
                <a:latin typeface="Arial Narrow" panose="020B0606020202030204" pitchFamily="34" charset="0"/>
              </a:rPr>
              <a:t> Gifts come in Y1, Y2 and Y3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648201" y="3988340"/>
            <a:ext cx="2665202" cy="1108954"/>
          </a:xfrm>
          <a:prstGeom prst="roundRect">
            <a:avLst/>
          </a:prstGeom>
          <a:solidFill>
            <a:srgbClr val="D91B5C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  <a:cs typeface="Arial Narrow"/>
              </a:rPr>
              <a:t>Year 4: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  <a:cs typeface="Arial Narrow"/>
              </a:rPr>
              <a:t>Y1 Gifts released to Projects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648201" y="5389123"/>
            <a:ext cx="2665202" cy="1108953"/>
          </a:xfrm>
          <a:prstGeom prst="roundRect">
            <a:avLst/>
          </a:prstGeom>
          <a:solidFill>
            <a:srgbClr val="D91B5C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  <a:cs typeface="Arial Narrow"/>
              </a:rPr>
              <a:t>Interest Income helps pay Operating costs</a:t>
            </a:r>
          </a:p>
        </p:txBody>
      </p:sp>
    </p:spTree>
    <p:extLst>
      <p:ext uri="{BB962C8B-B14F-4D97-AF65-F5344CB8AC3E}">
        <p14:creationId xmlns:p14="http://schemas.microsoft.com/office/powerpoint/2010/main" val="13712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60433"/>
            <a:ext cx="7886700" cy="1325564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HOW OUR ROTARY FOUNDATION WORKS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261504" y="1300135"/>
            <a:ext cx="2383005" cy="1066800"/>
          </a:xfrm>
          <a:prstGeom prst="roundRect">
            <a:avLst/>
          </a:prstGeom>
          <a:solidFill>
            <a:srgbClr val="FF7600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>
                <a:solidFill>
                  <a:schemeClr val="accent3"/>
                </a:solidFill>
                <a:latin typeface="Arial Narrow"/>
                <a:cs typeface="Arial Narrow"/>
              </a:rPr>
              <a:t>PolioPlus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659947" y="1348673"/>
            <a:ext cx="2665203" cy="1034378"/>
          </a:xfrm>
          <a:prstGeom prst="roundRect">
            <a:avLst/>
          </a:prstGeom>
          <a:solidFill>
            <a:srgbClr val="D91B5C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3"/>
                </a:solidFill>
                <a:latin typeface="Arial Narrow"/>
                <a:cs typeface="Arial Narrow"/>
              </a:rPr>
              <a:t>Annual Fund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327032" y="1316346"/>
            <a:ext cx="2603464" cy="1034378"/>
          </a:xfrm>
          <a:prstGeom prst="roundRect">
            <a:avLst/>
          </a:prstGeom>
          <a:solidFill>
            <a:srgbClr val="005DAA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 Narrow"/>
                <a:cs typeface="Arial Narrow"/>
              </a:rPr>
              <a:t>Endowment Fund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8340588" y="2591791"/>
            <a:ext cx="2603464" cy="1034378"/>
          </a:xfrm>
          <a:prstGeom prst="roundRect">
            <a:avLst/>
          </a:prstGeom>
          <a:solidFill>
            <a:srgbClr val="005DAA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  <a:cs typeface="Arial Narrow"/>
              </a:rPr>
              <a:t>Cash</a:t>
            </a:r>
            <a:r>
              <a:rPr lang="en-US" dirty="0">
                <a:solidFill>
                  <a:srgbClr val="FFFFFF"/>
                </a:solidFill>
                <a:latin typeface="Arial Narrow"/>
                <a:cs typeface="Arial Narrow"/>
              </a:rPr>
              <a:t> and </a:t>
            </a:r>
            <a:r>
              <a:rPr lang="en-US" sz="2400" dirty="0">
                <a:solidFill>
                  <a:srgbClr val="FFFFFF"/>
                </a:solidFill>
                <a:latin typeface="Arial Narrow"/>
                <a:cs typeface="Arial Narrow"/>
              </a:rPr>
              <a:t>Bequests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340588" y="3917355"/>
            <a:ext cx="2603464" cy="1034378"/>
          </a:xfrm>
          <a:prstGeom prst="roundRect">
            <a:avLst/>
          </a:prstGeom>
          <a:solidFill>
            <a:srgbClr val="005DAA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  <a:cs typeface="Arial Narrow"/>
              </a:rPr>
              <a:t>Principal Never Spent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340588" y="5360925"/>
            <a:ext cx="2603465" cy="1034378"/>
          </a:xfrm>
          <a:prstGeom prst="roundRect">
            <a:avLst/>
          </a:prstGeom>
          <a:solidFill>
            <a:srgbClr val="005DAA"/>
          </a:solidFill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 Narrow"/>
                <a:cs typeface="Arial Narrow"/>
              </a:rPr>
              <a:t>Earnings to Projects and Expenses</a:t>
            </a:r>
          </a:p>
        </p:txBody>
      </p:sp>
    </p:spTree>
    <p:extLst>
      <p:ext uri="{BB962C8B-B14F-4D97-AF65-F5344CB8AC3E}">
        <p14:creationId xmlns:p14="http://schemas.microsoft.com/office/powerpoint/2010/main" val="12681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016 Regional Leaders Training Institu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2D55A5"/>
      </a:dk1>
      <a:lt1>
        <a:srgbClr val="00A8E2"/>
      </a:lt1>
      <a:dk2>
        <a:srgbClr val="A7A7A7"/>
      </a:dk2>
      <a:lt2>
        <a:srgbClr val="535353"/>
      </a:lt2>
      <a:accent1>
        <a:srgbClr val="FAAD40"/>
      </a:accent1>
      <a:accent2>
        <a:srgbClr val="ED1016"/>
      </a:accent2>
      <a:accent3>
        <a:srgbClr val="FEFFFE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A8E2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A8E2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31033</TotalTime>
  <Words>300</Words>
  <Application>Microsoft Office PowerPoint</Application>
  <PresentationFormat>Widescreen</PresentationFormat>
  <Paragraphs>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Narrow</vt:lpstr>
      <vt:lpstr>Calibri</vt:lpstr>
      <vt:lpstr>Constantia</vt:lpstr>
      <vt:lpstr>Georgia</vt:lpstr>
      <vt:lpstr>Liberation Sans Narrow</vt:lpstr>
      <vt:lpstr>Open Sans</vt:lpstr>
      <vt:lpstr>2016 Regional Leaders Training Institute</vt:lpstr>
      <vt:lpstr>Custom Design</vt:lpstr>
      <vt:lpstr>2_Custom Design</vt:lpstr>
      <vt:lpstr>1_Custom Design</vt:lpstr>
      <vt:lpstr>Office Theme</vt:lpstr>
      <vt:lpstr>PowerPoint Presentation</vt:lpstr>
      <vt:lpstr>PowerPoint Presentation</vt:lpstr>
      <vt:lpstr> </vt:lpstr>
      <vt:lpstr>PowerPoint Presentation</vt:lpstr>
      <vt:lpstr>Six priority goals</vt:lpstr>
      <vt:lpstr>HOW OUR ROTARY FOUNDATION ‘FUNDRAISING’ WORKS</vt:lpstr>
      <vt:lpstr>PowerPoint Presentation</vt:lpstr>
      <vt:lpstr>HOW OUR ROTARY FOUNDATION WORKS</vt:lpstr>
      <vt:lpstr>HOW OUR ROTARY FOUNDATION WORKS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Kea Gorden</dc:creator>
  <cp:lastModifiedBy>Naomi Masuno</cp:lastModifiedBy>
  <cp:revision>242</cp:revision>
  <cp:lastPrinted>2019-02-04T16:53:16Z</cp:lastPrinted>
  <dcterms:created xsi:type="dcterms:W3CDTF">2019-01-28T16:43:16Z</dcterms:created>
  <dcterms:modified xsi:type="dcterms:W3CDTF">2025-12-10T00:35:31Z</dcterms:modified>
</cp:coreProperties>
</file>