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notesSlides/notesSlide6.xml" ContentType="application/vnd.openxmlformats-officedocument.presentationml.notesSlide+xml"/>
  <Override PartName="/ppt/ink/ink11.xml" ContentType="application/inkml+xml"/>
  <Override PartName="/ppt/ink/ink12.xml" ContentType="application/inkml+xml"/>
  <Override PartName="/ppt/notesSlides/notesSlide7.xml" ContentType="application/vnd.openxmlformats-officedocument.presentationml.notesSlide+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ink/ink18.xml" ContentType="application/inkml+xml"/>
  <Override PartName="/ppt/ink/ink19.xml" ContentType="application/inkml+xml"/>
  <Override PartName="/ppt/notesSlides/notesSlide11.xml" ContentType="application/vnd.openxmlformats-officedocument.presentationml.notesSlide+xml"/>
  <Override PartName="/ppt/ink/ink20.xml" ContentType="application/inkml+xml"/>
  <Override PartName="/ppt/ink/ink21.xml" ContentType="application/inkml+xml"/>
  <Override PartName="/ppt/ink/ink22.xml" ContentType="application/inkml+xml"/>
  <Override PartName="/ppt/notesSlides/notesSlide12.xml" ContentType="application/vnd.openxmlformats-officedocument.presentationml.notesSlide+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 id="2147483676" r:id="rId2"/>
    <p:sldMasterId id="2147483693" r:id="rId3"/>
  </p:sldMasterIdLst>
  <p:notesMasterIdLst>
    <p:notesMasterId r:id="rId28"/>
  </p:notesMasterIdLst>
  <p:handoutMasterIdLst>
    <p:handoutMasterId r:id="rId29"/>
  </p:handoutMasterIdLst>
  <p:sldIdLst>
    <p:sldId id="256" r:id="rId4"/>
    <p:sldId id="257" r:id="rId5"/>
    <p:sldId id="258" r:id="rId6"/>
    <p:sldId id="306" r:id="rId7"/>
    <p:sldId id="313" r:id="rId8"/>
    <p:sldId id="260" r:id="rId9"/>
    <p:sldId id="273" r:id="rId10"/>
    <p:sldId id="259" r:id="rId11"/>
    <p:sldId id="263" r:id="rId12"/>
    <p:sldId id="265" r:id="rId13"/>
    <p:sldId id="321" r:id="rId14"/>
    <p:sldId id="266" r:id="rId15"/>
    <p:sldId id="267" r:id="rId16"/>
    <p:sldId id="269" r:id="rId17"/>
    <p:sldId id="268" r:id="rId18"/>
    <p:sldId id="320" r:id="rId19"/>
    <p:sldId id="276" r:id="rId20"/>
    <p:sldId id="277" r:id="rId21"/>
    <p:sldId id="278" r:id="rId22"/>
    <p:sldId id="322" r:id="rId23"/>
    <p:sldId id="309" r:id="rId24"/>
    <p:sldId id="310" r:id="rId25"/>
    <p:sldId id="323" r:id="rId26"/>
    <p:sldId id="302" r:id="rId27"/>
  </p:sldIdLst>
  <p:sldSz cx="12192000" cy="6858000"/>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72A3"/>
    <a:srgbClr val="64D4E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138" autoAdjust="0"/>
    <p:restoredTop sz="95353"/>
  </p:normalViewPr>
  <p:slideViewPr>
    <p:cSldViewPr snapToGrid="0">
      <p:cViewPr varScale="1">
        <p:scale>
          <a:sx n="97" d="100"/>
          <a:sy n="97" d="100"/>
        </p:scale>
        <p:origin x="588" y="306"/>
      </p:cViewPr>
      <p:guideLst/>
    </p:cSldViewPr>
  </p:slideViewPr>
  <p:notesTextViewPr>
    <p:cViewPr>
      <p:scale>
        <a:sx n="3" d="2"/>
        <a:sy n="3" d="2"/>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presProps" Target="presProps.xml"/><Relationship Id="rId8"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sz="quarter" idx="1"/>
          </p:nvPr>
        </p:nvSpPr>
        <p:spPr>
          <a:xfrm>
            <a:off x="3978132" y="0"/>
            <a:ext cx="3043343" cy="467072"/>
          </a:xfrm>
          <a:prstGeom prst="rect">
            <a:avLst/>
          </a:prstGeom>
        </p:spPr>
        <p:txBody>
          <a:bodyPr vert="horz" lIns="93324" tIns="46662" rIns="93324" bIns="46662" rtlCol="0"/>
          <a:lstStyle>
            <a:lvl1pPr algn="r">
              <a:defRPr sz="1200"/>
            </a:lvl1pPr>
          </a:lstStyle>
          <a:p>
            <a:fld id="{25E397BF-3FCC-4514-AC11-83BCF9595215}" type="datetimeFigureOut">
              <a:rPr lang="en-US" smtClean="0"/>
              <a:t>4/18/2026</a:t>
            </a:fld>
            <a:endParaRPr lang="en-US" dirty="0"/>
          </a:p>
        </p:txBody>
      </p:sp>
      <p:sp>
        <p:nvSpPr>
          <p:cNvPr id="4" name="Footer Placeholder 3"/>
          <p:cNvSpPr>
            <a:spLocks noGrp="1"/>
          </p:cNvSpPr>
          <p:nvPr>
            <p:ph type="ftr" sz="quarter" idx="2"/>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8132" y="8842030"/>
            <a:ext cx="3043343" cy="467071"/>
          </a:xfrm>
          <a:prstGeom prst="rect">
            <a:avLst/>
          </a:prstGeom>
        </p:spPr>
        <p:txBody>
          <a:bodyPr vert="horz" lIns="93324" tIns="46662" rIns="93324" bIns="46662" rtlCol="0" anchor="b"/>
          <a:lstStyle>
            <a:lvl1pPr algn="r">
              <a:defRPr sz="1200"/>
            </a:lvl1pPr>
          </a:lstStyle>
          <a:p>
            <a:fld id="{F950E69A-5F92-49F5-91F8-39961C7976A7}" type="slidenum">
              <a:rPr lang="en-US" smtClean="0"/>
              <a:t>‹#›</a:t>
            </a:fld>
            <a:endParaRPr lang="en-US" dirty="0"/>
          </a:p>
        </p:txBody>
      </p:sp>
    </p:spTree>
    <p:extLst>
      <p:ext uri="{BB962C8B-B14F-4D97-AF65-F5344CB8AC3E}">
        <p14:creationId xmlns:p14="http://schemas.microsoft.com/office/powerpoint/2010/main" val="2763564532"/>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2:38:10.163"/>
    </inkml:context>
    <inkml:brush xml:id="br0">
      <inkml:brushProperty name="width" value="0.35" units="cm"/>
      <inkml:brushProperty name="height" value="0.35" units="cm"/>
      <inkml:brushProperty name="color" value="#004F8B"/>
    </inkml:brush>
  </inkml:definitions>
  <inkml:trace contextRef="#ctx0" brushRef="#br0">1 0 24575,'0'0'-8191</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2:40:29.964"/>
    </inkml:context>
    <inkml:brush xml:id="br0">
      <inkml:brushProperty name="width" value="0.35" units="cm"/>
      <inkml:brushProperty name="height" value="0.35" units="cm"/>
      <inkml:brushProperty name="color" value="#FFFFFF"/>
    </inkml:brush>
  </inkml:definitions>
  <inkml:trace contextRef="#ctx0" brushRef="#br0">1 30 24575,'534'-16'0,"312"2"0,-509 17 0,-32-3-1365,-240 0-5461</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2:44:05.557"/>
    </inkml:context>
    <inkml:brush xml:id="br0">
      <inkml:brushProperty name="width" value="0.2" units="cm"/>
      <inkml:brushProperty name="height" value="0.4" units="cm"/>
      <inkml:brushProperty name="color" value="#0069AF"/>
      <inkml:brushProperty name="tip" value="rectangle"/>
      <inkml:brushProperty name="rasterOp" value="maskPen"/>
      <inkml:brushProperty name="ignorePressure" value="1"/>
    </inkml:brush>
  </inkml:definitions>
  <inkml:trace contextRef="#ctx0" brushRef="#br0">0 291 0,'2683'40'0,"-2785"-371"0,-2479 622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2:44:21.628"/>
    </inkml:context>
    <inkml:brush xml:id="br0">
      <inkml:brushProperty name="width" value="0.05" units="cm"/>
      <inkml:brushProperty name="height" value="0.05" units="cm"/>
      <inkml:brushProperty name="color" value="#E71224"/>
    </inkml:brush>
  </inkml:definitions>
  <inkml:trace contextRef="#ctx0" brushRef="#br0">216 110 24575,'0'0'0,"0"0"0,0-1 0,0 1 0,0-1 0,0 1 0,0 0 0,0-1 0,0 1 0,0-1 0,0 1 0,-1 0 0,1-1 0,0 1 0,0-1 0,0 1 0,0 0 0,-1-1 0,1 1 0,0 0 0,0-1 0,-1 1 0,1 0 0,0 0 0,0-1 0,-1 1 0,1 0 0,0 0 0,-1-1 0,1 1 0,0 0 0,-1 0 0,1 0 0,-1 0 0,1-1 0,0 1 0,-1 0 0,-17 5 0,-14 18 0,23-11 0,0 1 0,1 0 0,1 0 0,0 0 0,0 1 0,2 0 0,0 1 0,0-1 0,-4 26 0,-20 54 0,18-67 0,1-1 0,1 2 0,1-1 0,2 1 0,1 0 0,1 1 0,-1 35 0,6-43 0,0 0 0,1 1 0,1-1 0,1-1 0,1 1 0,1-1 0,1 1 0,0-2 0,2 1 0,14 25 0,-14-29 0,0 0 0,1-1 0,1 0 0,0 0 0,1-2 0,1 1 0,0-2 0,1 1 0,0-2 0,0 0 0,1-1 0,30 16 0,23 1 0,133 36 0,-104-35 0,71 17 0,184 25 0,178-9 0,219-48 0,-449-16 0,1066 3 0,-1306-1 0,-1-1 0,0-4 0,-1-2 0,0-2 0,0-3 0,-1-3 0,-1-2 0,87-40 0,-73 26 0,0 2 0,76-19 0,146-26 0,55-17 0,-341 90 0,0 0 0,1 0 0,-1 0 0,0-1 0,0 0 0,0 0 0,0-1 0,-1 0 0,1 0 0,-1 0 0,0 0 0,0-1 0,-1 0 0,0 0 0,1 0 0,-1 0 0,-1-1 0,1 0 0,-1 0 0,0 0 0,-1 0 0,1 0 0,-1 0 0,0-1 0,-1 1 0,2-13 0,5-21 0,6-30 0,6-88 0,-20 150 0,0-1 0,-1 0 0,0 0 0,0 1 0,-1-1 0,0 0 0,-1 1 0,0 0 0,0 0 0,-1 0 0,0 0 0,0 0 0,-1 0 0,0 1 0,0 0 0,0 0 0,-1 1 0,0-1 0,-1 1 0,1 1 0,-1-1 0,0 1 0,-11-6 0,-15-7 0,-1 1 0,-1 1 0,-1 2 0,-38-10 0,46 15 0,-48-18 0,39 13 0,0 1 0,0 3 0,-1 0 0,-59-6 0,95 16 0,-696-53 0,652 49 0,-410-25 0,434 28 0,1-1 0,-26-6 0,-32-4 0,-178 7 0,-122-9 0,-196-45 0,474 51 0,-151 8 0,98 3 0,-99-5 0,-331 9 0,483 0 0,-199 9 0,-226 21 0,388-13-1365,104-16-5461</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3:15:29.942"/>
    </inkml:context>
    <inkml:brush xml:id="br0">
      <inkml:brushProperty name="width" value="0.05" units="cm"/>
      <inkml:brushProperty name="height" value="0.05" units="cm"/>
      <inkml:brushProperty name="color" value="#33CCFF"/>
    </inkml:brush>
  </inkml:definitions>
  <inkml:trace contextRef="#ctx0" brushRef="#br0">0 0 24575,'0'0'-8191</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3:15:31.330"/>
    </inkml:context>
    <inkml:brush xml:id="br0">
      <inkml:brushProperty name="width" value="0.05" units="cm"/>
      <inkml:brushProperty name="height" value="0.05" units="cm"/>
      <inkml:brushProperty name="color" value="#33CCFF"/>
    </inkml:brush>
  </inkml:definitions>
  <inkml:trace contextRef="#ctx0" brushRef="#br0">0 0 24575,'0'0'-8191</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3:15:33.313"/>
    </inkml:context>
    <inkml:brush xml:id="br0">
      <inkml:brushProperty name="width" value="0.05" units="cm"/>
      <inkml:brushProperty name="height" value="0.05" units="cm"/>
      <inkml:brushProperty name="color" value="#33CCFF"/>
    </inkml:brush>
  </inkml:definitions>
  <inkml:trace contextRef="#ctx0" brushRef="#br0">517 75 24575,'0'-1'0,"0"0"0,-1 0 0,0 0 0,1-1 0,-1 1 0,1 0 0,-1 0 0,0 0 0,0 0 0,0 0 0,0 0 0,0 0 0,0 0 0,0 1 0,0-1 0,0 0 0,0 0 0,0 1 0,0-1 0,-2 0 0,-28-12 0,28 12 0,-23-6 0,0 1 0,0 1 0,0 2 0,0 0 0,-1 2 0,1 1 0,-33 4 0,-76-3 0,66-16-1365,51 10-5461</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7T19:03:41.888"/>
    </inkml:context>
    <inkml:brush xml:id="br0">
      <inkml:brushProperty name="width" value="0.1" units="cm"/>
      <inkml:brushProperty name="height" value="0.1" units="cm"/>
      <inkml:brushProperty name="color" value="#66CC00"/>
    </inkml:brush>
  </inkml:definitions>
  <inkml:trace contextRef="#ctx0" brushRef="#br0">463 20 24575,'-1'-1'0,"1"0"0,-1 0 0,1 0 0,-1 0 0,1 0 0,-1 0 0,1 0 0,-1 0 0,0 0 0,0 0 0,0 0 0,1 0 0,-1 0 0,0 1 0,0-1 0,0 0 0,0 1 0,0-1 0,0 1 0,0-1 0,-1 1 0,1-1 0,0 1 0,0 0 0,0 0 0,0-1 0,0 1 0,-1 0 0,-1 0 0,-37 0 0,32 2 0,1 0 0,-1 1 0,0 0 0,1 1 0,-1-1 0,1 1 0,0 1 0,0-1 0,1 1 0,-10 9 0,-8 10 0,-27 34 0,8-8 0,-62 74 124,37-42-1613,54-66-5337</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3:21:04.274"/>
    </inkml:context>
    <inkml:brush xml:id="br0">
      <inkml:brushProperty name="width" value="0.35" units="cm"/>
      <inkml:brushProperty name="height" value="0.35" units="cm"/>
      <inkml:brushProperty name="color" value="#FFFFFF"/>
    </inkml:brush>
  </inkml:definitions>
  <inkml:trace contextRef="#ctx0" brushRef="#br0">0 117 24575,'0'4'0,"0"-1"0,0 1 0,1 0 0,-1-1 0,1 1 0,-1 0 0,1-1 0,0 1 0,0-1 0,1 1 0,-1-1 0,1 0 0,0 1 0,0-1 0,4 5 0,-2-4 0,1 0 0,0-1 0,0 1 0,0-1 0,0 0 0,0-1 0,1 1 0,-1-1 0,9 2 0,74 21 0,-56-17 0,0 1 0,53 24 0,-66-24 0,1-1 0,0-1 0,0-1 0,1-1 0,0-1 0,26 3 0,127-4 0,-100-4 0,-54-1 0,1 0 0,34-8 0,-32 5 0,-1 1 0,25-1 0,-22 3 0,44-9 0,-45 6 0,47-4 0,-33 9 0,-6 0 0,-1-2 0,1-1 0,36-7 0,-24 3 0,2 1 0,-1 3 0,0 2 0,49 4 0,0 0 0,-83-3 0,21 1 0,0-2 0,0-1 0,-1-1 0,34-8 0,83-26 0,-145 37 0,-1 0 0,0-1 0,1 1 0,-1-1 0,0 1 0,0-1 0,1 0 0,-1 0 0,0 0 0,0 0 0,0-1 0,0 1 0,0-1 0,-1 1 0,1-1 0,0 1 0,-1-1 0,1 0 0,-1 0 0,1 0 0,-1 0 0,2-3 0,-3 2 0,1 0 0,-1 0 0,0 0 0,0 0 0,0 0 0,0 0 0,0 1 0,-1-1 0,1 0 0,-1 0 0,0 0 0,0 0 0,0 1 0,0-1 0,-3-4 0,-2-3 0,0 0 0,-1 1 0,0-1 0,-1 1 0,0 1 0,0-1 0,-18-12 0,18 16 0,0 1 0,0 0 0,0 1 0,-1-1 0,1 2 0,-1-1 0,1 1 0,-1 1 0,0-1 0,-11 1 0,-16 0 0,-45 5 0,13 0 0,-88-6 0,-120 5 0,249 1 0,0 1 0,0 2 0,0 0 0,1 2 0,-48 22 0,-171 65 0,-31 14 0,248-97-1365</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3:29:34.728"/>
    </inkml:context>
    <inkml:brush xml:id="br0">
      <inkml:brushProperty name="width" value="0.035" units="cm"/>
      <inkml:brushProperty name="height" value="0.035" units="cm"/>
      <inkml:brushProperty name="color" value="#FF0066"/>
    </inkml:brush>
  </inkml:definitions>
  <inkml:trace contextRef="#ctx0" brushRef="#br0">2315 560 24502,'-1'22'0,"-2"0"0,-2 0 0,-1 0 0,-2-1 0,-1 1 0,-3-1 0,-1 0 0,-2 0 0,-2 0 0,-1-1 0,-2-1 0,-1 1 0,-2-1 0,-2-1 0,-1 0 0,-1 0 0,-2-1 0,-1-1 0,-1 0 0,-2 0 0,-1-2 0,-1 0 0,-2-1 0,0 0 0,-1-1 0,-1-1 0,-1-1 0,-1 0 0,-1-1 0,0-1 0,-1-1 0,-1-1 0,0 0 0,0-1 0,-1-2 0,0 0 0,0 0 0,0-2 0,-1-1 0,1 0 0,-1-1 0,1-2 0,0 0 0,0 0 0,1-2 0,0-1 0,1 0 0,0-1 0,0-1 0,2-1 0,0-1 0,1 0 0,1-1 0,0-1 0,2-1 0,1 0 0,1-1 0,1 0 0,1-2 0,1 0 0,2 0 0,1-1 0,2-1 0,1 0 0,2 0 0,1-1 0,1-1 0,2 1 0,2-1 0,2-1 0,1 0 0,1 0 0,3 0 0,1-1 0,2 1 0,2-1 0,2 0 0,1 0 0,2 0 0,2 0 0,2 0 0,1 0 0,2 1 0,2-1 0,2 0 0,1 1 0,3 0 0,1 0 0,1 1 0,2 0 0,2 0 0,2 0 0,1 1 0,1 1 0,2 0 0,1 0 0,2 1 0,1 1 0,2 0 0,1 1 0,1 0 0,1 1 0,1 1 0,1 0 0,2 2 0,0-1 0,1 2 0,1 0 0,0 2 0,2 0 0,0 0 0,0 2 0,1 0 0,0 2 0,1 0 0,0 1 0,0 1 0,1 0 0,-1 2 0,1 0 0,-1 2 0,0 0 0,0 1 0,0 1 0,-1 0 0,0 2 0,0 0 0,-1 2 0,-1 0 0,0 0 0,-1 2 0,-1 0 0,-1 2 0,-1-1 0,-1 2 0,0 0 0,-2 1 0,-1 1 0,-1 0 0,-2 1 0,-1 0 0,-1 1 0,-2 1 0,-1 0 0,-1 0 0,-2 1 0,-2 1 0,-1 0 0,-2 0 0,-1 0 0,-2 1 0,-2 0 0,-1 0 0,-3 1 0,-1 0 0,-2-1 0,-1 1 0,-2 0 0,-2 0 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3:29:43.074"/>
    </inkml:context>
    <inkml:brush xml:id="br0">
      <inkml:brushProperty name="width" value="0.035" units="cm"/>
      <inkml:brushProperty name="height" value="0.035" units="cm"/>
      <inkml:brushProperty name="color" value="#FF0066"/>
    </inkml:brush>
  </inkml:definitions>
  <inkml:trace contextRef="#ctx0" brushRef="#br0">1 1 24575,'0'4'0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2:38:10.753"/>
    </inkml:context>
    <inkml:brush xml:id="br0">
      <inkml:brushProperty name="width" value="0.35" units="cm"/>
      <inkml:brushProperty name="height" value="0.35" units="cm"/>
      <inkml:brushProperty name="color" value="#004F8B"/>
    </inkml:brush>
  </inkml:definitions>
  <inkml:trace contextRef="#ctx0" brushRef="#br0">0 0 24575</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3T07:41:03.867"/>
    </inkml:context>
    <inkml:brush xml:id="br0">
      <inkml:brushProperty name="width" value="0.05" units="cm"/>
      <inkml:brushProperty name="height" value="0.05" units="cm"/>
      <inkml:brushProperty name="color" value="#E71224"/>
    </inkml:brush>
  </inkml:definitions>
  <inkml:trace contextRef="#ctx0" brushRef="#br0">0 0 24575,'0'5'0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3T07:41:10.088"/>
    </inkml:context>
    <inkml:brush xml:id="br0">
      <inkml:brushProperty name="width" value="0.05" units="cm"/>
      <inkml:brushProperty name="height" value="0.05" units="cm"/>
      <inkml:brushProperty name="color" value="#E71224"/>
    </inkml:brush>
  </inkml:definitions>
  <inkml:trace contextRef="#ctx0" brushRef="#br0">154 1 24575,'-4'0'0,"0"1"0,0 0 0,0 0 0,0 1 0,0-1 0,0 1 0,0 0 0,1 0 0,-1 0 0,1 0 0,0 1 0,-1-1 0,1 1 0,0 0 0,0 0 0,1 0 0,-1 0 0,1 1 0,0-1 0,-4 7 0,-4 8 0,1 0 0,-13 35 0,13-26 0,1 1 0,2 0 0,0 0 0,-1 35 0,4 115 0,3-112 0,0-57 0,1 1 0,0-1 0,0 0 0,1 1 0,0-1 0,6 17 0,-8-24 0,1 0 0,0 1 0,1-1 0,-1 0 0,0 1 0,1-1 0,-1 0 0,1 0 0,0 0 0,-1 0 0,1-1 0,0 1 0,0 0 0,0-1 0,0 1 0,1-1 0,-1 0 0,0 0 0,1 0 0,-1 0 0,0 0 0,1 0 0,-1-1 0,1 1 0,-1-1 0,1 1 0,0-1 0,-1 0 0,4-1 0,9-1 0,1-1 0,0-1 0,-1 0 0,0-1 0,24-12 0,70-42 0,-94 51 0,-1-1 0,1-1 0,-2 0 0,1-1 0,-2-1 0,1 0 0,-1 0 0,-1-1 0,-1-1 0,1 0 0,-2 0 0,0-1 0,-1 0 0,-1-1 0,0 0 0,-1 0 0,0 0 0,-2-1 0,0 1 0,-1-1 0,0 0 0,0-18 0,-3 25 0,-1 0 0,1 1 0,-2-1 0,1 1 0,-1-1 0,-1 1 0,1-1 0,-2 1 0,1 0 0,-1 0 0,-1 1 0,0-1 0,0 1 0,0 0 0,-1 0 0,0 1 0,-1 0 0,1 0 0,-2 0 0,1 1 0,-1 0 0,1 0 0,-2 1 0,1 0 0,-1 1 0,1-1 0,-1 2 0,-16-6 0,-1 4-16,0 2 0,0 0 0,0 2 0,-1 1 0,-28 3 0,-4-1-1253,36-1-5557</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3T07:41:18.966"/>
    </inkml:context>
    <inkml:brush xml:id="br0">
      <inkml:brushProperty name="width" value="0.05" units="cm"/>
      <inkml:brushProperty name="height" value="0.05" units="cm"/>
      <inkml:brushProperty name="color" value="#E71224"/>
    </inkml:brush>
  </inkml:definitions>
  <inkml:trace contextRef="#ctx0" brushRef="#br0">428 76 24575,'-31'0'0,"0"1"0,1 1 0,0 1 0,-39 10 0,59-10 0,0 0 0,0 1 0,0 0 0,1 0 0,0 1 0,0 0 0,0 1 0,0 0 0,1 1 0,0 0 0,0 0 0,1 0 0,0 1 0,0 0 0,1 1 0,-7 11 0,-6 13 0,2 1 0,1 0 0,-16 50 0,31-80 0,0-1 0,0 1 0,1 0 0,0 0 0,0 0 0,0 0 0,0 0 0,0 0 0,1 0 0,0 0 0,0-1 0,0 1 0,0 0 0,1 0 0,-1-1 0,1 1 0,0-1 0,0 1 0,0-1 0,0 0 0,1 0 0,-1 0 0,1 0 0,0 0 0,5 3 0,8 6 0,0 0 0,1-1 0,34 16 0,-22-12 0,33 16 0,1-3 0,2-3 0,1-2 0,0-4 0,2-2 0,117 13 0,420-6 0,-602-24 0,39 0 0,20 1 0,1-2 0,-1-3 0,0-3 0,74-17 0,213-65 0,-331 83 0,1 0 0,-1-1 0,22-12 0,-27 12 0,0 1 0,1 0 0,0 1 0,0 0 0,0 1 0,23-3 0,-16 5 0,1 0 0,-1-2 0,0 0 0,33-11 0,-49 13 0,0 0 0,0 0 0,0 0 0,-1-1 0,1 1 0,-1-1 0,1 0 0,-1-1 0,0 1 0,-1-1 0,1 0 0,0 1 0,-1-2 0,0 1 0,0 0 0,0-1 0,-1 1 0,1-1 0,-1 0 0,0 0 0,-1 0 0,1 0 0,-1 0 0,1-8 0,1-33 0,-2 0 0,-7-65 0,4 103 0,0 1 0,0 0 0,0 0 0,0 1 0,-1-1 0,-1 0 0,1 1 0,-1 0 0,0 0 0,0 0 0,-1 0 0,1 1 0,-1-1 0,-1 1 0,1 0 0,-1 1 0,0-1 0,0 1 0,0 1 0,-12-7 0,-9-3 0,-1 2 0,0 0 0,-49-10 0,8 6 0,-1 3 0,-99-4 0,-143 12 0,189 5 0,73 1 0,-50 9 0,-36 2 0,12-1 0,83-6 0,-57 1 0,-461-8 0,542 2-26,1 1 0,0 1 0,0 0 0,1 1 0,-1 1 0,-15 7 0,-3 0-1157,18-7-5643</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3T07:45:36.254"/>
    </inkml:context>
    <inkml:brush xml:id="br0">
      <inkml:brushProperty name="width" value="0.05" units="cm"/>
      <inkml:brushProperty name="height" value="0.05" units="cm"/>
      <inkml:brushProperty name="color" value="#E71224"/>
    </inkml:brush>
  </inkml:definitions>
  <inkml:trace contextRef="#ctx0" brushRef="#br0">1 0 24575,'0'4'0,"0"6"0,0 2-8191</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3T07:45:36.894"/>
    </inkml:context>
    <inkml:brush xml:id="br0">
      <inkml:brushProperty name="width" value="0.05" units="cm"/>
      <inkml:brushProperty name="height" value="0.05" units="cm"/>
      <inkml:brushProperty name="color" value="#E71224"/>
    </inkml:brush>
  </inkml:definitions>
  <inkml:trace contextRef="#ctx0" brushRef="#br0">1 41 24575,'0'-8'0,"0"-8"0,0-1-8191</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3T07:45:37.504"/>
    </inkml:context>
    <inkml:brush xml:id="br0">
      <inkml:brushProperty name="width" value="0.05" units="cm"/>
      <inkml:brushProperty name="height" value="0.05" units="cm"/>
      <inkml:brushProperty name="color" value="#E71224"/>
    </inkml:brush>
  </inkml:definitions>
  <inkml:trace contextRef="#ctx0" brushRef="#br0">0 1 24575,'0'0'-8191</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3T07:45:38.864"/>
    </inkml:context>
    <inkml:brush xml:id="br0">
      <inkml:brushProperty name="width" value="0.05" units="cm"/>
      <inkml:brushProperty name="height" value="0.05" units="cm"/>
      <inkml:brushProperty name="color" value="#E71224"/>
    </inkml:brush>
  </inkml:definitions>
  <inkml:trace contextRef="#ctx0" brushRef="#br0">0 0 24575,'0'0'-8191</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3T07:45:39.614"/>
    </inkml:context>
    <inkml:brush xml:id="br0">
      <inkml:brushProperty name="width" value="0.05" units="cm"/>
      <inkml:brushProperty name="height" value="0.05" units="cm"/>
      <inkml:brushProperty name="color" value="#E71224"/>
    </inkml:brush>
  </inkml:definitions>
  <inkml:trace contextRef="#ctx0" brushRef="#br0">0 0 24575,'0'0'-8191</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3T07:45:40.802"/>
    </inkml:context>
    <inkml:brush xml:id="br0">
      <inkml:brushProperty name="width" value="0.05" units="cm"/>
      <inkml:brushProperty name="height" value="0.05" units="cm"/>
      <inkml:brushProperty name="color" value="#E71224"/>
    </inkml:brush>
  </inkml:definitions>
  <inkml:trace contextRef="#ctx0" brushRef="#br0">1 0 24575,'0'0'-8191</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3T07:45:41.271"/>
    </inkml:context>
    <inkml:brush xml:id="br0">
      <inkml:brushProperty name="width" value="0.05" units="cm"/>
      <inkml:brushProperty name="height" value="0.05" units="cm"/>
      <inkml:brushProperty name="color" value="#E71224"/>
    </inkml:brush>
  </inkml:definitions>
  <inkml:trace contextRef="#ctx0" brushRef="#br0">0 0 24575,'5'0'0,"5"0"0,1 0-8191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2:39:31.308"/>
    </inkml:context>
    <inkml:brush xml:id="br0">
      <inkml:brushProperty name="width" value="0.35" units="cm"/>
      <inkml:brushProperty name="height" value="0.35" units="cm"/>
      <inkml:brushProperty name="color" value="#FFFFFF"/>
    </inkml:brush>
  </inkml:definitions>
  <inkml:trace contextRef="#ctx0" brushRef="#br0">1 0 24575,'0'1'0,"1"0"0,-1 0 0,0 0 0,1 0 0,-1 0 0,1-1 0,-1 1 0,1 0 0,0 0 0,-1 0 0,1-1 0,0 1 0,-1-1 0,1 1 0,0 0 0,0-1 0,0 1 0,-1-1 0,1 1 0,0-1 0,0 0 0,0 1 0,0-1 0,0 0 0,0 0 0,0 0 0,1 0 0,34 5 0,-29-5 0,502 9 0,-297-12 0,-39 5 0,189-5 0,-355 3-170,-1 0-1,0-1 0,0 0 1,1-1-1,-1 1 0,0-1 1,10-5-1</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3T07:45:42.115"/>
    </inkml:context>
    <inkml:brush xml:id="br0">
      <inkml:brushProperty name="width" value="0.05" units="cm"/>
      <inkml:brushProperty name="height" value="0.05" units="cm"/>
      <inkml:brushProperty name="color" value="#E71224"/>
    </inkml:brush>
  </inkml:definitions>
  <inkml:trace contextRef="#ctx0" brushRef="#br0">0 1 24575,'0'4'0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13T07:55:11.973"/>
    </inkml:context>
    <inkml:brush xml:id="br0">
      <inkml:brushProperty name="width" value="0.5" units="cm"/>
      <inkml:brushProperty name="height" value="1" units="cm"/>
      <inkml:brushProperty name="color" value="#0069AF"/>
      <inkml:brushProperty name="tip" value="rectangle"/>
      <inkml:brushProperty name="rasterOp" value="maskPen"/>
      <inkml:brushProperty name="ignorePressure" value="1"/>
    </inkml:brush>
  </inkml:definitions>
  <inkml:trace contextRef="#ctx0" brushRef="#br0">136 2,'0'1,"1"0,-1 1,1-1,-1 0,1 0,0 0,-1 0,1 0,0 0,0 0,0 0,0 0,0 0,0 0,0-1,0 1,0 0,0-1,0 1,1-1,-1 1,0-1,0 0,1 1,-1-1,0 0,0 0,2 0,44 5,-40-5,27 0,1-2,55-9,-50 5,60-2,-76 8,-1 1,1 1,-1 1,0 1,26 7,-34-5,1 0,-1 1,-1 0,0 1,0 1,0 0,-1 1,16 16,6 6,35 35,3-3,91 60,-153-116,-1 0,0 1,0 0,-1 1,0 0,0 0,-1 1,-1 0,0 0,0 1,-1 0,-1 0,0 0,-1 1,0-1,0 1,-2 0,0 1,1 19,-3-29,0-1,-1 0,1 1,-1-1,0 1,0-1,-1 0,1 0,0 1,-1-1,0 0,0-1,0 1,0 0,0 0,-1-1,1 1,-1-1,0 0,1 0,-7 3,-5 3,-1 0,0-2,-25 8,-9 5,48-19,-25 14,0-1,-2-1,0-1,0-2,0 0,-38 4,2-3,30-4,-50 2,-44 4,83-5,-48-1,49-5,-1-3,1-2,0-1,0-2,1-3,-76-26,115 35,0-1,0 0,0 0,0 0,1-1,-1 1,1-1,0 0,0 0,0 0,0 0,1 0,-1-1,1 1,-1-1,1 0,1 0,-1 1,0-1,1 0,0-1,0 1,0 0,0 0,1 0,0-1,0 1,0 0,1-6,1-6,1 0,0 1,1-1,1 1,0 0,12-22,13-32,-24 51,2 0,-1 1,2 0,0 0,2 1,-1 1,26-29,-3 11,-19 17,2 0,26-19,-36 30,0 1,0 1,1-1,0 1,-1 0,1 1,0 0,0 0,1 0,-1 1,11-1,166-21,-145 22,-4 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2:39:32.195"/>
    </inkml:context>
    <inkml:brush xml:id="br0">
      <inkml:brushProperty name="width" value="0.35" units="cm"/>
      <inkml:brushProperty name="height" value="0.35" units="cm"/>
      <inkml:brushProperty name="color" value="#FFFFFF"/>
    </inkml:brush>
  </inkml:definitions>
  <inkml:trace contextRef="#ctx0" brushRef="#br0">0 5 24575,'0'-5'0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2:39:33.542"/>
    </inkml:context>
    <inkml:brush xml:id="br0">
      <inkml:brushProperty name="width" value="0.35" units="cm"/>
      <inkml:brushProperty name="height" value="0.35" units="cm"/>
      <inkml:brushProperty name="color" value="#FFFFFF"/>
    </inkml:brush>
  </inkml:definitions>
  <inkml:trace contextRef="#ctx0" brushRef="#br0">0 1 24575,'0'1'0,"1"-1"0,-1 1 0,0 0 0,1-1 0,-1 1 0,1 0 0,-1-1 0,1 1 0,-1 0 0,1-1 0,-1 1 0,1-1 0,0 1 0,-1-1 0,1 0 0,0 1 0,-1-1 0,1 0 0,0 1 0,0-1 0,-1 0 0,1 0 0,0 0 0,0 1 0,0-1 0,27 4 0,-23-3 0,139 11 0,216-10 0,-174-5 0,-157 4-106,-21 0 1,1 0 0,-1-1 0,0 0 0,0 0 0,1-1 0,-1 0 1,0-1-1,0 1 0,0-2 0,0 1 0,14-7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2:39:35.696"/>
    </inkml:context>
    <inkml:brush xml:id="br0">
      <inkml:brushProperty name="width" value="0.35" units="cm"/>
      <inkml:brushProperty name="height" value="0.35" units="cm"/>
      <inkml:brushProperty name="color" value="#FFFFFF"/>
    </inkml:brush>
  </inkml:definitions>
  <inkml:trace contextRef="#ctx0" brushRef="#br0">0 55 24428,'1838'-55'0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2:39:50.480"/>
    </inkml:context>
    <inkml:brush xml:id="br0">
      <inkml:brushProperty name="width" value="0.35" units="cm"/>
      <inkml:brushProperty name="height" value="0.35" units="cm"/>
      <inkml:brushProperty name="color" value="#FFFFFF"/>
    </inkml:brush>
  </inkml:definitions>
  <inkml:trace contextRef="#ctx0" brushRef="#br0">1 628 24575,'1054'0'0,"-1047"0"0,-1 0 0,0-1 0,0 1 0,0-1 0,0 0 0,0-1 0,0 0 0,0 0 0,0 0 0,0 0 0,-1-1 0,0 0 0,1 0 0,8-7 0,-7 3 0,0 0 0,-1-1 0,0 0 0,0 0 0,0-1 0,-1 1 0,0-1 0,4-12 0,-1 1 0,1 1 0,1 0 0,1 1 0,0 0 0,2 1 0,0 0 0,20-20 0,-29 33 0,1-1 0,1 1 0,-1 0 0,0 1 0,1-1 0,0 1 0,0 0 0,0 1 0,0-1 0,0 1 0,0 1 0,1-1 0,-1 1 0,1 0 0,-1 0 0,1 1 0,-1 0 0,1 0 0,-1 0 0,1 1 0,-1 0 0,1 1 0,-1-1 0,0 1 0,0 0 0,1 1 0,9 5 0,5 1 0,-1 0 0,0 2 0,0 1 0,-1 0 0,-1 1 0,0 1 0,0 1 0,-2 1 0,20 22 0,-22-20 0,-1 0 0,0 2 0,-2-1 0,0 1 0,16 41 0,-27-59 0,0 1 0,0-1 0,0 1 0,0-1 0,-1 0 0,1 1 0,0-1 0,-1 1 0,0-1 0,0 0 0,1 0 0,-1 1 0,-1-1 0,1 0 0,0 0 0,0 0 0,-1 0 0,1 0 0,-1-1 0,0 1 0,1 0 0,-1-1 0,0 1 0,0-1 0,-2 2 0,-61 35 0,51-32 0,-87 41 0,68-34 0,2 1 0,0 2 0,0 1 0,-50 37 0,77-50 0,0 0 0,1 0 0,0 0 0,-1 0 0,1 0 0,1 1 0,-1-1 0,1 1 0,0 0 0,0 0 0,0 0 0,0 0 0,1 0 0,0 0 0,0 0 0,0 0 0,1 1 0,0-1 0,0 0 0,0 0 0,1 1 0,0-1 0,-1 0 0,2 0 0,-1 0 0,1 0 0,0 0 0,2 5 0,0-1 0,0-1 0,0 0 0,1 1 0,0-1 0,1-1 0,0 1 0,0-1 0,1 0 0,-1-1 0,1 1 0,1-1 0,-1-1 0,1 1 0,15 7 0,-8-8 0,0 0 0,1-1 0,0 0 0,0-1 0,30 1 0,88-5 0,-68-1 0,60-6 0,178-33 0,-64 6 0,-231 34 0,-1 0 0,0 0 0,1-1 0,-1 0 0,0 0 0,0-1 0,-1 0 0,16-8 0,-21 9 0,1-1 0,0 1 0,-1-1 0,1 1 0,-1-1 0,0 0 0,0 0 0,0 0 0,0 0 0,0 0 0,-1 0 0,1 0 0,-1-1 0,0 1 0,0 0 0,0-1 0,-1 1 0,1-1 0,-1 1 0,0-1 0,0 0 0,0 1 0,-1-5 0,1 0 0,-2-1 0,1 0 0,-1 1 0,0-1 0,-1 1 0,0-1 0,0 1 0,-5-8 0,7 13 0,-1 0 0,0 0 0,0 0 0,0 0 0,0 0 0,-1 1 0,1-1 0,-1 1 0,1-1 0,-1 1 0,0 0 0,0 0 0,0 0 0,0 1 0,0-1 0,-1 1 0,1-1 0,0 1 0,-1 0 0,1 0 0,-1 1 0,-5-1 0,-11 1 0,0 2 0,0 0 0,0 1 0,-38 12 0,-79 36 0,-1-1 0,100-29 0,34-19 0,0 1 0,0-1 0,0 1 0,0-1 0,-1 0 0,1 0 0,0-1 0,-6 2 0,8-3 0,1-1 0,-1 1 0,1 0 0,-1-1 0,0 1 0,1-1 0,-1 1 0,1-1 0,-1 0 0,1 1 0,-1-1 0,1 0 0,-1 0 0,1 0 0,0 0 0,0-1 0,-1 1 0,1 0 0,0 0 0,0-1 0,-1-2 0,-19-36 0,17 33 0,-23-51 0,1-1 0,4-1 0,-30-126 0,12 9 0,21 101 0,-18-146 0,36 205 0,1 8 0,0 0 0,-1 1 0,0-1 0,0 0 0,-1 0 0,-1 0 0,1 1 0,-6-12 0,8 20 0,0 0 0,0 0 0,-1 0 0,1 0 0,0 0 0,0 0 0,-1 0 0,1 0 0,0 0 0,0 0 0,-1 0 0,1 0 0,0 0 0,0 0 0,-1 0 0,1 0 0,0 0 0,0 1 0,0-1 0,-1 0 0,1 0 0,0 0 0,0 0 0,0 0 0,0 1 0,-1-1 0,1 0 0,0 0 0,0 0 0,0 1 0,0-1 0,0 0 0,0 0 0,-1 0 0,1 1 0,0-1 0,0 0 0,0 0 0,0 1 0,0-1 0,0 0 0,0 0 0,0 0 0,0 1 0,0-1 0,0 0 0,0 0 0,0 1 0,0-1 0,0 0 0,0 0 0,1 1 0,-1-1 0,0 0 0,0 0 0,-2 18 0,-3 79 0,10 111 0,8-125 0,-7-54 0,2 48 0,-6-50 0,12 54 0,-4-27 0,-6-37 0,1 0 0,1 0 0,0 0 0,14 26 0,-13-30 0,-1 0 0,0 1 0,-1-1 0,0 1 0,-1 1 0,-1-1 0,3 21 0,-6 62-1365</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2:40:26.830"/>
    </inkml:context>
    <inkml:brush xml:id="br0">
      <inkml:brushProperty name="width" value="0.35" units="cm"/>
      <inkml:brushProperty name="height" value="0.35" units="cm"/>
      <inkml:brushProperty name="color" value="#FFFFFF"/>
    </inkml:brush>
  </inkml:definitions>
  <inkml:trace contextRef="#ctx0" brushRef="#br0">0 0 24575,'622'0'0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2:40:28.696"/>
    </inkml:context>
    <inkml:brush xml:id="br0">
      <inkml:brushProperty name="width" value="0.35" units="cm"/>
      <inkml:brushProperty name="height" value="0.35" units="cm"/>
      <inkml:brushProperty name="color" value="#FFFFFF"/>
    </inkml:brush>
  </inkml:definitions>
  <inkml:trace contextRef="#ctx0" brushRef="#br0">0 0 24575,'702'27'0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627CDDEB-CA0E-4849-BB5C-73B6667BCB12}" type="datetimeFigureOut">
              <a:rPr lang="en-US" smtClean="0"/>
              <a:t>4/18/2026</a:t>
            </a:fld>
            <a:endParaRPr lang="en-US" dirty="0"/>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8DB6ADEA-366B-429C-A1F6-8AA532DA954B}" type="slidenum">
              <a:rPr lang="en-US" smtClean="0"/>
              <a:t>‹#›</a:t>
            </a:fld>
            <a:endParaRPr lang="en-US" dirty="0"/>
          </a:p>
        </p:txBody>
      </p:sp>
    </p:spTree>
    <p:extLst>
      <p:ext uri="{BB962C8B-B14F-4D97-AF65-F5344CB8AC3E}">
        <p14:creationId xmlns:p14="http://schemas.microsoft.com/office/powerpoint/2010/main" val="10117474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48F30B9A-25BD-443F-804A-0ED093C974BE}"/>
              </a:ext>
            </a:extLst>
          </p:cNvPr>
          <p:cNvSpPr>
            <a:spLocks noGrp="1" noRot="1" noChangeAspect="1" noTextEdit="1"/>
          </p:cNvSpPr>
          <p:nvPr>
            <p:ph type="sldImg"/>
          </p:nvPr>
        </p:nvSpPr>
        <p:spPr>
          <a:ln/>
        </p:spPr>
      </p:sp>
      <p:sp>
        <p:nvSpPr>
          <p:cNvPr id="22531" name="Notes Placeholder 2">
            <a:extLst>
              <a:ext uri="{FF2B5EF4-FFF2-40B4-BE49-F238E27FC236}">
                <a16:creationId xmlns:a16="http://schemas.microsoft.com/office/drawing/2014/main" id="{B5614AFE-6E15-4AD1-9F76-F2A4A6242F0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ea typeface="ヒラギノ角ゴ Pro W3" pitchFamily="-84" charset="-128"/>
              </a:rPr>
              <a:t>The session is being record so you can refer to this later and this powerpoint will be in on the District website in the webinar recordings page</a:t>
            </a:r>
          </a:p>
        </p:txBody>
      </p:sp>
      <p:sp>
        <p:nvSpPr>
          <p:cNvPr id="22532" name="Slide Number Placeholder 3">
            <a:extLst>
              <a:ext uri="{FF2B5EF4-FFF2-40B4-BE49-F238E27FC236}">
                <a16:creationId xmlns:a16="http://schemas.microsoft.com/office/drawing/2014/main" id="{3D4FB2C3-CCD8-4A10-AEFA-1D2DF35643C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1059">
              <a:spcBef>
                <a:spcPct val="30000"/>
              </a:spcBef>
              <a:defRPr sz="1200">
                <a:solidFill>
                  <a:schemeClr val="tx1"/>
                </a:solidFill>
                <a:latin typeface="Arial" panose="020B0604020202020204" pitchFamily="34" charset="0"/>
                <a:ea typeface="ヒラギノ角ゴ Pro W3" pitchFamily="-84" charset="-128"/>
              </a:defRPr>
            </a:lvl1pPr>
            <a:lvl2pPr marL="758255" indent="-291636" defTabSz="951059">
              <a:spcBef>
                <a:spcPct val="30000"/>
              </a:spcBef>
              <a:defRPr sz="1200">
                <a:solidFill>
                  <a:schemeClr val="tx1"/>
                </a:solidFill>
                <a:latin typeface="Arial" panose="020B0604020202020204" pitchFamily="34" charset="0"/>
                <a:ea typeface="ヒラギノ角ゴ Pro W3" pitchFamily="-84" charset="-128"/>
              </a:defRPr>
            </a:lvl2pPr>
            <a:lvl3pPr marL="1168167" indent="-233309" defTabSz="951059">
              <a:spcBef>
                <a:spcPct val="30000"/>
              </a:spcBef>
              <a:defRPr sz="1200">
                <a:solidFill>
                  <a:schemeClr val="tx1"/>
                </a:solidFill>
                <a:latin typeface="Arial" panose="020B0604020202020204" pitchFamily="34" charset="0"/>
                <a:ea typeface="ヒラギノ角ゴ Pro W3" pitchFamily="-84" charset="-128"/>
              </a:defRPr>
            </a:lvl3pPr>
            <a:lvl4pPr marL="1634785" indent="-233309" defTabSz="951059">
              <a:spcBef>
                <a:spcPct val="30000"/>
              </a:spcBef>
              <a:defRPr sz="1200">
                <a:solidFill>
                  <a:schemeClr val="tx1"/>
                </a:solidFill>
                <a:latin typeface="Arial" panose="020B0604020202020204" pitchFamily="34" charset="0"/>
                <a:ea typeface="ヒラギノ角ゴ Pro W3" pitchFamily="-84" charset="-128"/>
              </a:defRPr>
            </a:lvl4pPr>
            <a:lvl5pPr marL="2101403" indent="-233309" defTabSz="951059">
              <a:spcBef>
                <a:spcPct val="30000"/>
              </a:spcBef>
              <a:defRPr sz="1200">
                <a:solidFill>
                  <a:schemeClr val="tx1"/>
                </a:solidFill>
                <a:latin typeface="Arial" panose="020B0604020202020204" pitchFamily="34" charset="0"/>
                <a:ea typeface="ヒラギノ角ゴ Pro W3" pitchFamily="-84" charset="-128"/>
              </a:defRPr>
            </a:lvl5pPr>
            <a:lvl6pPr marL="2568021" indent="-233309" defTabSz="951059" eaLnBrk="0" fontAlgn="base" hangingPunct="0">
              <a:spcBef>
                <a:spcPct val="30000"/>
              </a:spcBef>
              <a:spcAft>
                <a:spcPct val="0"/>
              </a:spcAft>
              <a:defRPr sz="1200">
                <a:solidFill>
                  <a:schemeClr val="tx1"/>
                </a:solidFill>
                <a:latin typeface="Arial" panose="020B0604020202020204" pitchFamily="34" charset="0"/>
                <a:ea typeface="ヒラギノ角ゴ Pro W3" pitchFamily="-84" charset="-128"/>
              </a:defRPr>
            </a:lvl6pPr>
            <a:lvl7pPr marL="3034640" indent="-233309" defTabSz="951059" eaLnBrk="0" fontAlgn="base" hangingPunct="0">
              <a:spcBef>
                <a:spcPct val="30000"/>
              </a:spcBef>
              <a:spcAft>
                <a:spcPct val="0"/>
              </a:spcAft>
              <a:defRPr sz="1200">
                <a:solidFill>
                  <a:schemeClr val="tx1"/>
                </a:solidFill>
                <a:latin typeface="Arial" panose="020B0604020202020204" pitchFamily="34" charset="0"/>
                <a:ea typeface="ヒラギノ角ゴ Pro W3" pitchFamily="-84" charset="-128"/>
              </a:defRPr>
            </a:lvl7pPr>
            <a:lvl8pPr marL="3501258" indent="-233309" defTabSz="951059" eaLnBrk="0" fontAlgn="base" hangingPunct="0">
              <a:spcBef>
                <a:spcPct val="30000"/>
              </a:spcBef>
              <a:spcAft>
                <a:spcPct val="0"/>
              </a:spcAft>
              <a:defRPr sz="1200">
                <a:solidFill>
                  <a:schemeClr val="tx1"/>
                </a:solidFill>
                <a:latin typeface="Arial" panose="020B0604020202020204" pitchFamily="34" charset="0"/>
                <a:ea typeface="ヒラギノ角ゴ Pro W3" pitchFamily="-84" charset="-128"/>
              </a:defRPr>
            </a:lvl8pPr>
            <a:lvl9pPr marL="3967876" indent="-233309" defTabSz="951059" eaLnBrk="0" fontAlgn="base" hangingPunct="0">
              <a:spcBef>
                <a:spcPct val="30000"/>
              </a:spcBef>
              <a:spcAft>
                <a:spcPct val="0"/>
              </a:spcAft>
              <a:defRPr sz="1200">
                <a:solidFill>
                  <a:schemeClr val="tx1"/>
                </a:solidFill>
                <a:latin typeface="Arial" panose="020B0604020202020204" pitchFamily="34" charset="0"/>
                <a:ea typeface="ヒラギノ角ゴ Pro W3" pitchFamily="-84" charset="-128"/>
              </a:defRPr>
            </a:lvl9pPr>
          </a:lstStyle>
          <a:p>
            <a:pPr eaLnBrk="0" fontAlgn="base" hangingPunct="0">
              <a:spcBef>
                <a:spcPct val="0"/>
              </a:spcBef>
              <a:spcAft>
                <a:spcPct val="0"/>
              </a:spcAft>
              <a:defRPr/>
            </a:pPr>
            <a:fld id="{C1EB3AB0-F937-4A77-89C8-7201688143EC}" type="slidenum">
              <a:rPr lang="en-US" altLang="en-US">
                <a:solidFill>
                  <a:srgbClr val="000000"/>
                </a:solidFill>
              </a:rPr>
              <a:pPr eaLnBrk="0" fontAlgn="base" hangingPunct="0">
                <a:spcBef>
                  <a:spcPct val="0"/>
                </a:spcBef>
                <a:spcAft>
                  <a:spcPct val="0"/>
                </a:spcAft>
                <a:defRPr/>
              </a:pPr>
              <a:t>2</a:t>
            </a:fld>
            <a:endParaRPr lang="en-US" altLang="en-US" dirty="0">
              <a:solidFill>
                <a:srgbClr val="000000"/>
              </a:solidFill>
            </a:endParaRPr>
          </a:p>
        </p:txBody>
      </p:sp>
    </p:spTree>
    <p:extLst>
      <p:ext uri="{BB962C8B-B14F-4D97-AF65-F5344CB8AC3E}">
        <p14:creationId xmlns:p14="http://schemas.microsoft.com/office/powerpoint/2010/main" val="28371351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My Rotary, click club Resources to get to dues invoice. </a:t>
            </a:r>
          </a:p>
        </p:txBody>
      </p:sp>
      <p:sp>
        <p:nvSpPr>
          <p:cNvPr id="4" name="Slide Number Placeholder 3"/>
          <p:cNvSpPr>
            <a:spLocks noGrp="1"/>
          </p:cNvSpPr>
          <p:nvPr>
            <p:ph type="sldNum" sz="quarter" idx="5"/>
          </p:nvPr>
        </p:nvSpPr>
        <p:spPr/>
        <p:txBody>
          <a:bodyPr/>
          <a:lstStyle/>
          <a:p>
            <a:fld id="{8DB6ADEA-366B-429C-A1F6-8AA532DA954B}" type="slidenum">
              <a:rPr lang="en-US" smtClean="0"/>
              <a:t>19</a:t>
            </a:fld>
            <a:endParaRPr lang="en-US" dirty="0"/>
          </a:p>
        </p:txBody>
      </p:sp>
    </p:spTree>
    <p:extLst>
      <p:ext uri="{BB962C8B-B14F-4D97-AF65-F5344CB8AC3E}">
        <p14:creationId xmlns:p14="http://schemas.microsoft.com/office/powerpoint/2010/main" val="19043882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DB6ADEA-366B-429C-A1F6-8AA532DA954B}" type="slidenum">
              <a:rPr lang="en-US" smtClean="0"/>
              <a:t>21</a:t>
            </a:fld>
            <a:endParaRPr lang="en-US" dirty="0"/>
          </a:p>
        </p:txBody>
      </p:sp>
    </p:spTree>
    <p:extLst>
      <p:ext uri="{BB962C8B-B14F-4D97-AF65-F5344CB8AC3E}">
        <p14:creationId xmlns:p14="http://schemas.microsoft.com/office/powerpoint/2010/main" val="38197308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this if a lead comes to your club. If the lead turns into a member, add through this site. </a:t>
            </a:r>
          </a:p>
          <a:p>
            <a:endParaRPr lang="en-US" dirty="0"/>
          </a:p>
        </p:txBody>
      </p:sp>
      <p:sp>
        <p:nvSpPr>
          <p:cNvPr id="4" name="Slide Number Placeholder 3"/>
          <p:cNvSpPr>
            <a:spLocks noGrp="1"/>
          </p:cNvSpPr>
          <p:nvPr>
            <p:ph type="sldNum" sz="quarter" idx="5"/>
          </p:nvPr>
        </p:nvSpPr>
        <p:spPr/>
        <p:txBody>
          <a:bodyPr/>
          <a:lstStyle/>
          <a:p>
            <a:fld id="{8DB6ADEA-366B-429C-A1F6-8AA532DA954B}" type="slidenum">
              <a:rPr lang="en-US" smtClean="0"/>
              <a:t>22</a:t>
            </a:fld>
            <a:endParaRPr lang="en-US" dirty="0"/>
          </a:p>
        </p:txBody>
      </p:sp>
    </p:spTree>
    <p:extLst>
      <p:ext uri="{BB962C8B-B14F-4D97-AF65-F5344CB8AC3E}">
        <p14:creationId xmlns:p14="http://schemas.microsoft.com/office/powerpoint/2010/main" val="41857201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9AFCAEAF-4B4B-4563-B0BF-4A96BC1657CB}"/>
              </a:ext>
            </a:extLst>
          </p:cNvPr>
          <p:cNvSpPr>
            <a:spLocks noGrp="1" noRot="1" noChangeAspect="1" noTextEdit="1"/>
          </p:cNvSpPr>
          <p:nvPr>
            <p:ph type="sldImg"/>
          </p:nvPr>
        </p:nvSpPr>
        <p:spPr>
          <a:ln/>
        </p:spPr>
      </p:sp>
      <p:sp>
        <p:nvSpPr>
          <p:cNvPr id="24579" name="Notes Placeholder 2">
            <a:extLst>
              <a:ext uri="{FF2B5EF4-FFF2-40B4-BE49-F238E27FC236}">
                <a16:creationId xmlns:a16="http://schemas.microsoft.com/office/drawing/2014/main" id="{E9FC20AD-39AB-495A-BA75-E8AAD7E0099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a typeface="ヒラギノ角ゴ Pro W3" pitchFamily="-84" charset="-128"/>
            </a:endParaRPr>
          </a:p>
        </p:txBody>
      </p:sp>
      <p:sp>
        <p:nvSpPr>
          <p:cNvPr id="24580" name="Slide Number Placeholder 3">
            <a:extLst>
              <a:ext uri="{FF2B5EF4-FFF2-40B4-BE49-F238E27FC236}">
                <a16:creationId xmlns:a16="http://schemas.microsoft.com/office/drawing/2014/main" id="{96625980-51B0-4CA2-A5EE-0179BE9587F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1059">
              <a:spcBef>
                <a:spcPct val="30000"/>
              </a:spcBef>
              <a:defRPr sz="1200">
                <a:solidFill>
                  <a:schemeClr val="tx1"/>
                </a:solidFill>
                <a:latin typeface="Arial" panose="020B0604020202020204" pitchFamily="34" charset="0"/>
                <a:ea typeface="ヒラギノ角ゴ Pro W3" pitchFamily="-84" charset="-128"/>
              </a:defRPr>
            </a:lvl1pPr>
            <a:lvl2pPr marL="758255" indent="-291636" defTabSz="951059">
              <a:spcBef>
                <a:spcPct val="30000"/>
              </a:spcBef>
              <a:defRPr sz="1200">
                <a:solidFill>
                  <a:schemeClr val="tx1"/>
                </a:solidFill>
                <a:latin typeface="Arial" panose="020B0604020202020204" pitchFamily="34" charset="0"/>
                <a:ea typeface="ヒラギノ角ゴ Pro W3" pitchFamily="-84" charset="-128"/>
              </a:defRPr>
            </a:lvl2pPr>
            <a:lvl3pPr marL="1168167" indent="-233309" defTabSz="951059">
              <a:spcBef>
                <a:spcPct val="30000"/>
              </a:spcBef>
              <a:defRPr sz="1200">
                <a:solidFill>
                  <a:schemeClr val="tx1"/>
                </a:solidFill>
                <a:latin typeface="Arial" panose="020B0604020202020204" pitchFamily="34" charset="0"/>
                <a:ea typeface="ヒラギノ角ゴ Pro W3" pitchFamily="-84" charset="-128"/>
              </a:defRPr>
            </a:lvl3pPr>
            <a:lvl4pPr marL="1634785" indent="-233309" defTabSz="951059">
              <a:spcBef>
                <a:spcPct val="30000"/>
              </a:spcBef>
              <a:defRPr sz="1200">
                <a:solidFill>
                  <a:schemeClr val="tx1"/>
                </a:solidFill>
                <a:latin typeface="Arial" panose="020B0604020202020204" pitchFamily="34" charset="0"/>
                <a:ea typeface="ヒラギノ角ゴ Pro W3" pitchFamily="-84" charset="-128"/>
              </a:defRPr>
            </a:lvl4pPr>
            <a:lvl5pPr marL="2101403" indent="-233309" defTabSz="951059">
              <a:spcBef>
                <a:spcPct val="30000"/>
              </a:spcBef>
              <a:defRPr sz="1200">
                <a:solidFill>
                  <a:schemeClr val="tx1"/>
                </a:solidFill>
                <a:latin typeface="Arial" panose="020B0604020202020204" pitchFamily="34" charset="0"/>
                <a:ea typeface="ヒラギノ角ゴ Pro W3" pitchFamily="-84" charset="-128"/>
              </a:defRPr>
            </a:lvl5pPr>
            <a:lvl6pPr marL="2568021" indent="-233309" defTabSz="951059" eaLnBrk="0" fontAlgn="base" hangingPunct="0">
              <a:spcBef>
                <a:spcPct val="30000"/>
              </a:spcBef>
              <a:spcAft>
                <a:spcPct val="0"/>
              </a:spcAft>
              <a:defRPr sz="1200">
                <a:solidFill>
                  <a:schemeClr val="tx1"/>
                </a:solidFill>
                <a:latin typeface="Arial" panose="020B0604020202020204" pitchFamily="34" charset="0"/>
                <a:ea typeface="ヒラギノ角ゴ Pro W3" pitchFamily="-84" charset="-128"/>
              </a:defRPr>
            </a:lvl6pPr>
            <a:lvl7pPr marL="3034640" indent="-233309" defTabSz="951059" eaLnBrk="0" fontAlgn="base" hangingPunct="0">
              <a:spcBef>
                <a:spcPct val="30000"/>
              </a:spcBef>
              <a:spcAft>
                <a:spcPct val="0"/>
              </a:spcAft>
              <a:defRPr sz="1200">
                <a:solidFill>
                  <a:schemeClr val="tx1"/>
                </a:solidFill>
                <a:latin typeface="Arial" panose="020B0604020202020204" pitchFamily="34" charset="0"/>
                <a:ea typeface="ヒラギノ角ゴ Pro W3" pitchFamily="-84" charset="-128"/>
              </a:defRPr>
            </a:lvl7pPr>
            <a:lvl8pPr marL="3501258" indent="-233309" defTabSz="951059" eaLnBrk="0" fontAlgn="base" hangingPunct="0">
              <a:spcBef>
                <a:spcPct val="30000"/>
              </a:spcBef>
              <a:spcAft>
                <a:spcPct val="0"/>
              </a:spcAft>
              <a:defRPr sz="1200">
                <a:solidFill>
                  <a:schemeClr val="tx1"/>
                </a:solidFill>
                <a:latin typeface="Arial" panose="020B0604020202020204" pitchFamily="34" charset="0"/>
                <a:ea typeface="ヒラギノ角ゴ Pro W3" pitchFamily="-84" charset="-128"/>
              </a:defRPr>
            </a:lvl8pPr>
            <a:lvl9pPr marL="3967876" indent="-233309" defTabSz="951059" eaLnBrk="0" fontAlgn="base" hangingPunct="0">
              <a:spcBef>
                <a:spcPct val="30000"/>
              </a:spcBef>
              <a:spcAft>
                <a:spcPct val="0"/>
              </a:spcAft>
              <a:defRPr sz="1200">
                <a:solidFill>
                  <a:schemeClr val="tx1"/>
                </a:solidFill>
                <a:latin typeface="Arial" panose="020B0604020202020204" pitchFamily="34" charset="0"/>
                <a:ea typeface="ヒラギノ角ゴ Pro W3" pitchFamily="-84" charset="-128"/>
              </a:defRPr>
            </a:lvl9pPr>
          </a:lstStyle>
          <a:p>
            <a:pPr eaLnBrk="0" fontAlgn="base" hangingPunct="0">
              <a:spcBef>
                <a:spcPct val="0"/>
              </a:spcBef>
              <a:spcAft>
                <a:spcPct val="0"/>
              </a:spcAft>
              <a:defRPr/>
            </a:pPr>
            <a:fld id="{4FA8F5D4-35CF-4318-8053-B06B06C17B21}" type="slidenum">
              <a:rPr lang="en-US" altLang="en-US">
                <a:solidFill>
                  <a:srgbClr val="000000"/>
                </a:solidFill>
              </a:rPr>
              <a:pPr eaLnBrk="0" fontAlgn="base" hangingPunct="0">
                <a:spcBef>
                  <a:spcPct val="0"/>
                </a:spcBef>
                <a:spcAft>
                  <a:spcPct val="0"/>
                </a:spcAft>
                <a:defRPr/>
              </a:pPr>
              <a:t>3</a:t>
            </a:fld>
            <a:endParaRPr lang="en-US" altLang="en-US" dirty="0">
              <a:solidFill>
                <a:srgbClr val="000000"/>
              </a:solidFill>
            </a:endParaRPr>
          </a:p>
        </p:txBody>
      </p:sp>
    </p:spTree>
    <p:extLst>
      <p:ext uri="{BB962C8B-B14F-4D97-AF65-F5344CB8AC3E}">
        <p14:creationId xmlns:p14="http://schemas.microsoft.com/office/powerpoint/2010/main" val="32527596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DB6ADEA-366B-429C-A1F6-8AA532DA954B}" type="slidenum">
              <a:rPr lang="en-US" smtClean="0"/>
              <a:t>5</a:t>
            </a:fld>
            <a:endParaRPr lang="en-US" dirty="0"/>
          </a:p>
        </p:txBody>
      </p:sp>
    </p:spTree>
    <p:extLst>
      <p:ext uri="{BB962C8B-B14F-4D97-AF65-F5344CB8AC3E}">
        <p14:creationId xmlns:p14="http://schemas.microsoft.com/office/powerpoint/2010/main" val="2825069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Who we are – find a club – secretaries need to keep meeting locations and other info updated. </a:t>
            </a:r>
          </a:p>
          <a:p>
            <a:r>
              <a:rPr lang="en-US" dirty="0"/>
              <a:t>Recommend going to the breakout on club resources for where to find these. Will be April 5 11:30</a:t>
            </a:r>
          </a:p>
          <a:p>
            <a:endParaRPr lang="en-US" dirty="0"/>
          </a:p>
        </p:txBody>
      </p:sp>
      <p:sp>
        <p:nvSpPr>
          <p:cNvPr id="4" name="Slide Number Placeholder 3"/>
          <p:cNvSpPr>
            <a:spLocks noGrp="1"/>
          </p:cNvSpPr>
          <p:nvPr>
            <p:ph type="sldNum" sz="quarter" idx="5"/>
          </p:nvPr>
        </p:nvSpPr>
        <p:spPr/>
        <p:txBody>
          <a:bodyPr/>
          <a:lstStyle/>
          <a:p>
            <a:fld id="{8DB6ADEA-366B-429C-A1F6-8AA532DA954B}" type="slidenum">
              <a:rPr lang="en-US" smtClean="0"/>
              <a:t>7</a:t>
            </a:fld>
            <a:endParaRPr lang="en-US" dirty="0"/>
          </a:p>
        </p:txBody>
      </p:sp>
    </p:spTree>
    <p:extLst>
      <p:ext uri="{BB962C8B-B14F-4D97-AF65-F5344CB8AC3E}">
        <p14:creationId xmlns:p14="http://schemas.microsoft.com/office/powerpoint/2010/main" val="28177302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200" dirty="0">
                <a:solidFill>
                  <a:srgbClr val="000000"/>
                </a:solidFill>
                <a:latin typeface="Georgia" panose="02040502050405020303" pitchFamily="18" charset="0"/>
                <a:cs typeface="Arial" panose="020B0604020202020204" pitchFamily="34" charset="0"/>
              </a:rPr>
              <a:t>User Name for the RI website is the original email address on record and the address is where the Rotary magazine is mailed</a:t>
            </a:r>
            <a:endParaRPr lang="en-US" dirty="0"/>
          </a:p>
        </p:txBody>
      </p:sp>
      <p:sp>
        <p:nvSpPr>
          <p:cNvPr id="4" name="Slide Number Placeholder 3"/>
          <p:cNvSpPr>
            <a:spLocks noGrp="1"/>
          </p:cNvSpPr>
          <p:nvPr>
            <p:ph type="sldNum" sz="quarter" idx="5"/>
          </p:nvPr>
        </p:nvSpPr>
        <p:spPr/>
        <p:txBody>
          <a:bodyPr/>
          <a:lstStyle/>
          <a:p>
            <a:fld id="{8DB6ADEA-366B-429C-A1F6-8AA532DA954B}" type="slidenum">
              <a:rPr lang="en-US" smtClean="0"/>
              <a:t>8</a:t>
            </a:fld>
            <a:endParaRPr lang="en-US" dirty="0"/>
          </a:p>
        </p:txBody>
      </p:sp>
    </p:spTree>
    <p:extLst>
      <p:ext uri="{BB962C8B-B14F-4D97-AF65-F5344CB8AC3E}">
        <p14:creationId xmlns:p14="http://schemas.microsoft.com/office/powerpoint/2010/main" val="25508623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solidFill>
                  <a:srgbClr val="0A0A0A"/>
                </a:solidFill>
              </a:rPr>
              <a:t>you are not able to adjust that number. If terminating any membership, best to do it by June 15 and Dec 15. Suggest sending the club invoices out no later than June 1 and December 1, with payment due dates of July 1 and January 1.</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solidFill>
                  <a:srgbClr val="0A0A0A"/>
                </a:solidFill>
              </a:rPr>
              <a:t>Sometimes the RI membership list and  club or district membership list doesn’t match. </a:t>
            </a:r>
            <a:r>
              <a:rPr lang="en-US" altLang="en-US" sz="1200" dirty="0" err="1">
                <a:solidFill>
                  <a:srgbClr val="0A0A0A"/>
                </a:solidFill>
              </a:rPr>
              <a:t>Eg</a:t>
            </a:r>
            <a:r>
              <a:rPr lang="en-US" altLang="en-US" sz="1200" dirty="0">
                <a:solidFill>
                  <a:srgbClr val="0A0A0A"/>
                </a:solidFill>
              </a:rPr>
              <a:t>; gets put in </a:t>
            </a:r>
            <a:r>
              <a:rPr lang="en-US" altLang="en-US" sz="1200" dirty="0" err="1">
                <a:solidFill>
                  <a:srgbClr val="0A0A0A"/>
                </a:solidFill>
              </a:rPr>
              <a:t>clubrunner</a:t>
            </a:r>
            <a:r>
              <a:rPr lang="en-US" altLang="en-US" sz="1200" dirty="0">
                <a:solidFill>
                  <a:srgbClr val="0A0A0A"/>
                </a:solidFill>
              </a:rPr>
              <a:t> but not RI.</a:t>
            </a:r>
          </a:p>
          <a:p>
            <a:endParaRPr lang="en-US" dirty="0"/>
          </a:p>
        </p:txBody>
      </p:sp>
      <p:sp>
        <p:nvSpPr>
          <p:cNvPr id="4" name="Slide Number Placeholder 3"/>
          <p:cNvSpPr>
            <a:spLocks noGrp="1"/>
          </p:cNvSpPr>
          <p:nvPr>
            <p:ph type="sldNum" sz="quarter" idx="5"/>
          </p:nvPr>
        </p:nvSpPr>
        <p:spPr/>
        <p:txBody>
          <a:bodyPr/>
          <a:lstStyle/>
          <a:p>
            <a:fld id="{8DB6ADEA-366B-429C-A1F6-8AA532DA954B}" type="slidenum">
              <a:rPr lang="en-US" smtClean="0"/>
              <a:t>10</a:t>
            </a:fld>
            <a:endParaRPr lang="en-US" dirty="0"/>
          </a:p>
        </p:txBody>
      </p:sp>
    </p:spTree>
    <p:extLst>
      <p:ext uri="{BB962C8B-B14F-4D97-AF65-F5344CB8AC3E}">
        <p14:creationId xmlns:p14="http://schemas.microsoft.com/office/powerpoint/2010/main" val="8052176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Each member can update their own record</a:t>
            </a:r>
          </a:p>
          <a:p>
            <a:r>
              <a:rPr lang="en-US" dirty="0"/>
              <a:t>RI website uses email address as user name. Important to have correct email address. </a:t>
            </a:r>
          </a:p>
        </p:txBody>
      </p:sp>
      <p:sp>
        <p:nvSpPr>
          <p:cNvPr id="4" name="Slide Number Placeholder 3"/>
          <p:cNvSpPr>
            <a:spLocks noGrp="1"/>
          </p:cNvSpPr>
          <p:nvPr>
            <p:ph type="sldNum" sz="quarter" idx="5"/>
          </p:nvPr>
        </p:nvSpPr>
        <p:spPr/>
        <p:txBody>
          <a:bodyPr/>
          <a:lstStyle/>
          <a:p>
            <a:fld id="{8DB6ADEA-366B-429C-A1F6-8AA532DA954B}" type="slidenum">
              <a:rPr lang="en-US" smtClean="0"/>
              <a:t>12</a:t>
            </a:fld>
            <a:endParaRPr lang="en-US" dirty="0"/>
          </a:p>
        </p:txBody>
      </p:sp>
    </p:spTree>
    <p:extLst>
      <p:ext uri="{BB962C8B-B14F-4D97-AF65-F5344CB8AC3E}">
        <p14:creationId xmlns:p14="http://schemas.microsoft.com/office/powerpoint/2010/main" val="38444764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coming December, the club would be electing the President for the 2025-2026 Rotary year.  The 2024-2025 President was elected this past December and becomes the PE July 1 </a:t>
            </a:r>
          </a:p>
          <a:p>
            <a:r>
              <a:rPr lang="en-US" dirty="0"/>
              <a:t>The Club Trainer title is changing to Club Learning Facilitator beginning July 1.</a:t>
            </a:r>
          </a:p>
        </p:txBody>
      </p:sp>
      <p:sp>
        <p:nvSpPr>
          <p:cNvPr id="4" name="Slide Number Placeholder 3"/>
          <p:cNvSpPr>
            <a:spLocks noGrp="1"/>
          </p:cNvSpPr>
          <p:nvPr>
            <p:ph type="sldNum" sz="quarter" idx="5"/>
          </p:nvPr>
        </p:nvSpPr>
        <p:spPr/>
        <p:txBody>
          <a:bodyPr/>
          <a:lstStyle/>
          <a:p>
            <a:fld id="{8DB6ADEA-366B-429C-A1F6-8AA532DA954B}" type="slidenum">
              <a:rPr lang="en-US" smtClean="0"/>
              <a:t>15</a:t>
            </a:fld>
            <a:endParaRPr lang="en-US" dirty="0"/>
          </a:p>
        </p:txBody>
      </p:sp>
    </p:spTree>
    <p:extLst>
      <p:ext uri="{BB962C8B-B14F-4D97-AF65-F5344CB8AC3E}">
        <p14:creationId xmlns:p14="http://schemas.microsoft.com/office/powerpoint/2010/main" val="18094742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why positions need to be updated. </a:t>
            </a:r>
          </a:p>
          <a:p>
            <a:endParaRPr lang="en-US" dirty="0"/>
          </a:p>
        </p:txBody>
      </p:sp>
      <p:sp>
        <p:nvSpPr>
          <p:cNvPr id="4" name="Slide Number Placeholder 3"/>
          <p:cNvSpPr>
            <a:spLocks noGrp="1"/>
          </p:cNvSpPr>
          <p:nvPr>
            <p:ph type="sldNum" sz="quarter" idx="5"/>
          </p:nvPr>
        </p:nvSpPr>
        <p:spPr/>
        <p:txBody>
          <a:bodyPr/>
          <a:lstStyle/>
          <a:p>
            <a:fld id="{8DB6ADEA-366B-429C-A1F6-8AA532DA954B}" type="slidenum">
              <a:rPr lang="en-US" smtClean="0"/>
              <a:t>16</a:t>
            </a:fld>
            <a:endParaRPr lang="en-US" dirty="0"/>
          </a:p>
        </p:txBody>
      </p:sp>
    </p:spTree>
    <p:extLst>
      <p:ext uri="{BB962C8B-B14F-4D97-AF65-F5344CB8AC3E}">
        <p14:creationId xmlns:p14="http://schemas.microsoft.com/office/powerpoint/2010/main" val="5979978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8C80420-409A-404F-A517-F6F8548C95FE}"/>
              </a:ext>
            </a:extLst>
          </p:cNvPr>
          <p:cNvSpPr/>
          <p:nvPr userDrawn="1"/>
        </p:nvSpPr>
        <p:spPr>
          <a:xfrm>
            <a:off x="0" y="0"/>
            <a:ext cx="12192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4" name="Rectangle 3">
            <a:extLst>
              <a:ext uri="{FF2B5EF4-FFF2-40B4-BE49-F238E27FC236}">
                <a16:creationId xmlns:a16="http://schemas.microsoft.com/office/drawing/2014/main" id="{F9668FAA-F7BD-4921-BC8D-70325D0EC0CC}"/>
              </a:ext>
            </a:extLst>
          </p:cNvPr>
          <p:cNvSpPr>
            <a:spLocks noChangeArrowheads="1"/>
          </p:cNvSpPr>
          <p:nvPr userDrawn="1"/>
        </p:nvSpPr>
        <p:spPr bwMode="auto">
          <a:xfrm>
            <a:off x="-203200" y="2667000"/>
            <a:ext cx="12700000" cy="1600200"/>
          </a:xfrm>
          <a:prstGeom prst="rect">
            <a:avLst/>
          </a:prstGeom>
          <a:solidFill>
            <a:schemeClr val="accent1"/>
          </a:solidFill>
          <a:ln>
            <a:noFill/>
          </a:ln>
          <a:effectLst>
            <a:outerShdw blurRad="88900" dist="61087" dir="5400000" rotWithShape="0">
              <a:srgbClr val="808080">
                <a:alpha val="45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sz="1800" dirty="0">
              <a:solidFill>
                <a:schemeClr val="lt1"/>
              </a:solidFill>
              <a:latin typeface="+mn-lt"/>
              <a:ea typeface="+mn-ea"/>
            </a:endParaRPr>
          </a:p>
        </p:txBody>
      </p:sp>
      <p:sp>
        <p:nvSpPr>
          <p:cNvPr id="2" name="Title 1"/>
          <p:cNvSpPr>
            <a:spLocks noGrp="1"/>
          </p:cNvSpPr>
          <p:nvPr>
            <p:ph type="ctrTitle"/>
          </p:nvPr>
        </p:nvSpPr>
        <p:spPr>
          <a:xfrm>
            <a:off x="203200" y="2667000"/>
            <a:ext cx="117856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39406638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0C0CD4F-9150-4EEE-91D8-9D7FD134E700}"/>
              </a:ext>
            </a:extLst>
          </p:cNvPr>
          <p:cNvSpPr/>
          <p:nvPr userDrawn="1"/>
        </p:nvSpPr>
        <p:spPr>
          <a:xfrm>
            <a:off x="0" y="0"/>
            <a:ext cx="12192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5" name="Rectangle 4">
            <a:extLst>
              <a:ext uri="{FF2B5EF4-FFF2-40B4-BE49-F238E27FC236}">
                <a16:creationId xmlns:a16="http://schemas.microsoft.com/office/drawing/2014/main" id="{6467DF93-D010-4A46-8126-4D44351741CD}"/>
              </a:ext>
            </a:extLst>
          </p:cNvPr>
          <p:cNvSpPr>
            <a:spLocks noChangeArrowheads="1"/>
          </p:cNvSpPr>
          <p:nvPr userDrawn="1"/>
        </p:nvSpPr>
        <p:spPr bwMode="auto">
          <a:xfrm>
            <a:off x="-101600" y="457200"/>
            <a:ext cx="12395200" cy="533400"/>
          </a:xfrm>
          <a:prstGeom prst="rect">
            <a:avLst/>
          </a:prstGeom>
          <a:solidFill>
            <a:schemeClr val="accent1"/>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sz="1800" dirty="0">
              <a:solidFill>
                <a:schemeClr val="lt1"/>
              </a:solidFill>
              <a:latin typeface="+mn-lt"/>
              <a:ea typeface="+mn-ea"/>
            </a:endParaRPr>
          </a:p>
        </p:txBody>
      </p:sp>
      <p:sp>
        <p:nvSpPr>
          <p:cNvPr id="2" name="Title 1"/>
          <p:cNvSpPr>
            <a:spLocks noGrp="1"/>
          </p:cNvSpPr>
          <p:nvPr>
            <p:ph type="title"/>
          </p:nvPr>
        </p:nvSpPr>
        <p:spPr>
          <a:xfrm>
            <a:off x="508000" y="457200"/>
            <a:ext cx="11684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609600" y="1219201"/>
            <a:ext cx="109728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447937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0E31ECD-E05E-478D-ACA6-BF5914B576F4}"/>
              </a:ext>
            </a:extLst>
          </p:cNvPr>
          <p:cNvSpPr/>
          <p:nvPr userDrawn="1"/>
        </p:nvSpPr>
        <p:spPr>
          <a:xfrm>
            <a:off x="0" y="0"/>
            <a:ext cx="12192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5" name="Rectangle 4">
            <a:extLst>
              <a:ext uri="{FF2B5EF4-FFF2-40B4-BE49-F238E27FC236}">
                <a16:creationId xmlns:a16="http://schemas.microsoft.com/office/drawing/2014/main" id="{C6D7512B-04AC-4846-B100-4253205A815B}"/>
              </a:ext>
            </a:extLst>
          </p:cNvPr>
          <p:cNvSpPr>
            <a:spLocks noChangeArrowheads="1"/>
          </p:cNvSpPr>
          <p:nvPr userDrawn="1"/>
        </p:nvSpPr>
        <p:spPr bwMode="auto">
          <a:xfrm>
            <a:off x="-101600" y="457200"/>
            <a:ext cx="12395200" cy="533400"/>
          </a:xfrm>
          <a:prstGeom prst="rect">
            <a:avLst/>
          </a:prstGeom>
          <a:solidFill>
            <a:srgbClr val="005DAA"/>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sz="1800" dirty="0">
              <a:solidFill>
                <a:schemeClr val="lt1"/>
              </a:solidFill>
              <a:latin typeface="+mn-lt"/>
              <a:ea typeface="+mn-ea"/>
            </a:endParaRPr>
          </a:p>
        </p:txBody>
      </p:sp>
      <p:sp>
        <p:nvSpPr>
          <p:cNvPr id="2" name="Title 1"/>
          <p:cNvSpPr>
            <a:spLocks noGrp="1"/>
          </p:cNvSpPr>
          <p:nvPr>
            <p:ph type="title"/>
          </p:nvPr>
        </p:nvSpPr>
        <p:spPr>
          <a:xfrm>
            <a:off x="508000" y="457200"/>
            <a:ext cx="11684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609600" y="1219201"/>
            <a:ext cx="109728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790300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91B9D21-E58F-432E-9CBF-12ACE1662FF3}"/>
              </a:ext>
            </a:extLst>
          </p:cNvPr>
          <p:cNvSpPr/>
          <p:nvPr userDrawn="1"/>
        </p:nvSpPr>
        <p:spPr>
          <a:xfrm>
            <a:off x="0" y="0"/>
            <a:ext cx="12192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5" name="Rectangle 4">
            <a:extLst>
              <a:ext uri="{FF2B5EF4-FFF2-40B4-BE49-F238E27FC236}">
                <a16:creationId xmlns:a16="http://schemas.microsoft.com/office/drawing/2014/main" id="{6D64F360-1E30-4BDA-91E1-E131300E8A0D}"/>
              </a:ext>
            </a:extLst>
          </p:cNvPr>
          <p:cNvSpPr>
            <a:spLocks noChangeArrowheads="1"/>
          </p:cNvSpPr>
          <p:nvPr userDrawn="1"/>
        </p:nvSpPr>
        <p:spPr bwMode="auto">
          <a:xfrm>
            <a:off x="-101600" y="457200"/>
            <a:ext cx="12395200" cy="533400"/>
          </a:xfrm>
          <a:prstGeom prst="rect">
            <a:avLst/>
          </a:prstGeom>
          <a:solidFill>
            <a:schemeClr val="tx2"/>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sz="1800" dirty="0">
              <a:solidFill>
                <a:schemeClr val="lt1"/>
              </a:solidFill>
              <a:latin typeface="+mn-lt"/>
              <a:ea typeface="+mn-ea"/>
            </a:endParaRPr>
          </a:p>
        </p:txBody>
      </p:sp>
      <p:sp>
        <p:nvSpPr>
          <p:cNvPr id="2" name="Title 1"/>
          <p:cNvSpPr>
            <a:spLocks noGrp="1"/>
          </p:cNvSpPr>
          <p:nvPr>
            <p:ph type="title"/>
          </p:nvPr>
        </p:nvSpPr>
        <p:spPr>
          <a:xfrm>
            <a:off x="508000" y="457200"/>
            <a:ext cx="11684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609600" y="1219201"/>
            <a:ext cx="109728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217347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3DDB907-6CC1-4835-8CEE-364FCD9F78F5}"/>
              </a:ext>
            </a:extLst>
          </p:cNvPr>
          <p:cNvSpPr/>
          <p:nvPr userDrawn="1"/>
        </p:nvSpPr>
        <p:spPr>
          <a:xfrm>
            <a:off x="0" y="0"/>
            <a:ext cx="12192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5" name="Rectangle 4">
            <a:extLst>
              <a:ext uri="{FF2B5EF4-FFF2-40B4-BE49-F238E27FC236}">
                <a16:creationId xmlns:a16="http://schemas.microsoft.com/office/drawing/2014/main" id="{66AAD283-9C95-4F6F-BD92-B3F56B0724BF}"/>
              </a:ext>
            </a:extLst>
          </p:cNvPr>
          <p:cNvSpPr>
            <a:spLocks noChangeArrowheads="1"/>
          </p:cNvSpPr>
          <p:nvPr userDrawn="1"/>
        </p:nvSpPr>
        <p:spPr bwMode="auto">
          <a:xfrm>
            <a:off x="-101600" y="457200"/>
            <a:ext cx="12395200" cy="533400"/>
          </a:xfrm>
          <a:prstGeom prst="rect">
            <a:avLst/>
          </a:prstGeom>
          <a:solidFill>
            <a:srgbClr val="009999"/>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sz="1800" dirty="0">
              <a:solidFill>
                <a:schemeClr val="lt1"/>
              </a:solidFill>
              <a:latin typeface="+mn-lt"/>
              <a:ea typeface="+mn-ea"/>
            </a:endParaRPr>
          </a:p>
        </p:txBody>
      </p:sp>
      <p:sp>
        <p:nvSpPr>
          <p:cNvPr id="2" name="Title 1"/>
          <p:cNvSpPr>
            <a:spLocks noGrp="1"/>
          </p:cNvSpPr>
          <p:nvPr>
            <p:ph type="title"/>
          </p:nvPr>
        </p:nvSpPr>
        <p:spPr>
          <a:xfrm>
            <a:off x="508000" y="457200"/>
            <a:ext cx="11684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609600" y="1219201"/>
            <a:ext cx="109728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862308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188EBD1-12FF-4CEB-87F3-BDF63E4900C8}"/>
              </a:ext>
            </a:extLst>
          </p:cNvPr>
          <p:cNvSpPr/>
          <p:nvPr userDrawn="1"/>
        </p:nvSpPr>
        <p:spPr>
          <a:xfrm>
            <a:off x="0" y="0"/>
            <a:ext cx="12192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5" name="Rectangle 4">
            <a:extLst>
              <a:ext uri="{FF2B5EF4-FFF2-40B4-BE49-F238E27FC236}">
                <a16:creationId xmlns:a16="http://schemas.microsoft.com/office/drawing/2014/main" id="{E656481A-4063-44DB-BE0C-3DCEC5A14E24}"/>
              </a:ext>
            </a:extLst>
          </p:cNvPr>
          <p:cNvSpPr>
            <a:spLocks noChangeArrowheads="1"/>
          </p:cNvSpPr>
          <p:nvPr userDrawn="1"/>
        </p:nvSpPr>
        <p:spPr bwMode="auto">
          <a:xfrm>
            <a:off x="-101600" y="457200"/>
            <a:ext cx="12395200" cy="533400"/>
          </a:xfrm>
          <a:prstGeom prst="rect">
            <a:avLst/>
          </a:prstGeom>
          <a:solidFill>
            <a:srgbClr val="FF7600"/>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sz="1800" dirty="0">
              <a:solidFill>
                <a:schemeClr val="lt1"/>
              </a:solidFill>
              <a:latin typeface="+mn-lt"/>
              <a:ea typeface="+mn-ea"/>
            </a:endParaRPr>
          </a:p>
        </p:txBody>
      </p:sp>
      <p:sp>
        <p:nvSpPr>
          <p:cNvPr id="2" name="Title 1"/>
          <p:cNvSpPr>
            <a:spLocks noGrp="1"/>
          </p:cNvSpPr>
          <p:nvPr>
            <p:ph type="title"/>
          </p:nvPr>
        </p:nvSpPr>
        <p:spPr>
          <a:xfrm>
            <a:off x="508000" y="457200"/>
            <a:ext cx="11684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609600" y="1219201"/>
            <a:ext cx="109728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355323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1"/>
          <p:cNvSpPr>
            <a:spLocks noGrp="1"/>
          </p:cNvSpPr>
          <p:nvPr>
            <p:ph type="title"/>
          </p:nvPr>
        </p:nvSpPr>
        <p:spPr>
          <a:xfrm>
            <a:off x="508000" y="228600"/>
            <a:ext cx="11684000" cy="533400"/>
          </a:xfrm>
          <a:prstGeom prst="rect">
            <a:avLst/>
          </a:prstGeom>
        </p:spPr>
        <p:txBody>
          <a:bodyPr lIns="0" tIns="0" rIns="0" bIns="0" anchor="ctr" anchorCtr="0"/>
          <a:lstStyle>
            <a:lvl1pPr algn="l">
              <a:defRPr sz="1800">
                <a:solidFill>
                  <a:schemeClr val="bg1">
                    <a:lumMod val="85000"/>
                  </a:schemeClr>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32961767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4000" b="0" i="0" cap="all">
                <a:latin typeface="Arial Narrow"/>
                <a:cs typeface="Arial Narrow"/>
              </a:defRPr>
            </a:lvl1pPr>
          </a:lstStyle>
          <a:p>
            <a:r>
              <a:rPr lang="en-US" dirty="0"/>
              <a:t>Click to edit Master title style</a:t>
            </a:r>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solidFill>
                  <a:schemeClr val="tx1">
                    <a:tint val="75000"/>
                  </a:schemeClr>
                </a:solidFill>
                <a:latin typeface="Georgia"/>
                <a:cs typeface="Georgia"/>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0198586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lgn="l">
              <a:defRPr sz="3600">
                <a:latin typeface="Arial Narrow"/>
                <a:cs typeface="Arial Narrow"/>
              </a:defRPr>
            </a:lvl1pPr>
          </a:lstStyle>
          <a:p>
            <a:r>
              <a:rPr lang="en-US"/>
              <a:t>Click to edit Master title style</a:t>
            </a:r>
            <a:endParaRPr lang="en-US" dirty="0"/>
          </a:p>
        </p:txBody>
      </p:sp>
      <p:sp>
        <p:nvSpPr>
          <p:cNvPr id="3" name="Content Placeholder 2"/>
          <p:cNvSpPr>
            <a:spLocks noGrp="1"/>
          </p:cNvSpPr>
          <p:nvPr>
            <p:ph sz="half" idx="1"/>
          </p:nvPr>
        </p:nvSpPr>
        <p:spPr>
          <a:xfrm>
            <a:off x="609600" y="1600201"/>
            <a:ext cx="5384800" cy="4525963"/>
          </a:xfrm>
          <a:prstGeom prst="rect">
            <a:avLst/>
          </a:prstGeom>
        </p:spPr>
        <p:txBody>
          <a:bodyPr/>
          <a:lstStyle>
            <a:lvl1pPr>
              <a:defRPr sz="2800">
                <a:latin typeface="Georgia"/>
                <a:cs typeface="Georgia"/>
              </a:defRPr>
            </a:lvl1pPr>
            <a:lvl2pPr>
              <a:defRPr sz="2400">
                <a:latin typeface="Georgia"/>
                <a:cs typeface="Georgia"/>
              </a:defRPr>
            </a:lvl2pPr>
            <a:lvl3pPr>
              <a:defRPr sz="2000">
                <a:latin typeface="Georgia"/>
                <a:cs typeface="Georgia"/>
              </a:defRPr>
            </a:lvl3pPr>
            <a:lvl4pPr>
              <a:defRPr sz="1800">
                <a:latin typeface="Georgia"/>
                <a:cs typeface="Georgia"/>
              </a:defRPr>
            </a:lvl4pPr>
            <a:lvl5pPr>
              <a:defRPr sz="1800">
                <a:latin typeface="Georgia"/>
                <a:cs typeface="Georgia"/>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600201"/>
            <a:ext cx="5384800" cy="4525963"/>
          </a:xfrm>
          <a:prstGeom prst="rect">
            <a:avLst/>
          </a:prstGeom>
        </p:spPr>
        <p:txBody>
          <a:bodyPr/>
          <a:lstStyle>
            <a:lvl1pPr>
              <a:defRPr sz="2800">
                <a:latin typeface="Georgia"/>
                <a:cs typeface="Georgia"/>
              </a:defRPr>
            </a:lvl1pPr>
            <a:lvl2pPr>
              <a:defRPr sz="2400">
                <a:latin typeface="Georgia"/>
                <a:cs typeface="Georgia"/>
              </a:defRPr>
            </a:lvl2pPr>
            <a:lvl3pPr>
              <a:defRPr sz="2000">
                <a:latin typeface="Georgia"/>
                <a:cs typeface="Georgia"/>
              </a:defRPr>
            </a:lvl3pPr>
            <a:lvl4pPr>
              <a:defRPr sz="1800">
                <a:latin typeface="Georgia"/>
                <a:cs typeface="Georgia"/>
              </a:defRPr>
            </a:lvl4pPr>
            <a:lvl5pPr>
              <a:defRPr sz="1800">
                <a:latin typeface="Georgia"/>
                <a:cs typeface="Georgia"/>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037055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lgn="l">
              <a:defRPr sz="3600">
                <a:latin typeface="Arial Narrow"/>
                <a:cs typeface="Arial Narrow"/>
              </a:defRPr>
            </a:lvl1pPr>
          </a:lstStyle>
          <a:p>
            <a:r>
              <a:rPr lang="en-US"/>
              <a:t>Click to edit Master title style</a:t>
            </a:r>
            <a:endParaRPr lang="en-US" dirty="0"/>
          </a:p>
        </p:txBody>
      </p:sp>
      <p:sp>
        <p:nvSpPr>
          <p:cNvPr id="3" name="Text Placeholder 2"/>
          <p:cNvSpPr>
            <a:spLocks noGrp="1"/>
          </p:cNvSpPr>
          <p:nvPr>
            <p:ph type="body" idx="1"/>
          </p:nvPr>
        </p:nvSpPr>
        <p:spPr>
          <a:xfrm>
            <a:off x="609600" y="1535113"/>
            <a:ext cx="5386917" cy="639762"/>
          </a:xfrm>
          <a:prstGeom prst="rect">
            <a:avLst/>
          </a:prstGeom>
        </p:spPr>
        <p:txBody>
          <a:bodyPr anchor="b"/>
          <a:lstStyle>
            <a:lvl1pPr marL="0" indent="0">
              <a:buNone/>
              <a:defRPr sz="2400" b="1">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2400">
                <a:latin typeface="Georgia"/>
                <a:cs typeface="Georgia"/>
              </a:defRPr>
            </a:lvl1pPr>
            <a:lvl2pPr>
              <a:defRPr sz="2000">
                <a:latin typeface="Georgia"/>
                <a:cs typeface="Georgia"/>
              </a:defRPr>
            </a:lvl2pPr>
            <a:lvl3pPr>
              <a:defRPr sz="1800">
                <a:latin typeface="Georgia"/>
                <a:cs typeface="Georgia"/>
              </a:defRPr>
            </a:lvl3pPr>
            <a:lvl4pPr>
              <a:defRPr sz="1600">
                <a:latin typeface="Georgia"/>
                <a:cs typeface="Georgia"/>
              </a:defRPr>
            </a:lvl4pPr>
            <a:lvl5pPr>
              <a:defRPr sz="1600">
                <a:latin typeface="Georgia"/>
                <a:cs typeface="Georgia"/>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8" y="1535113"/>
            <a:ext cx="5389033" cy="639762"/>
          </a:xfrm>
          <a:prstGeom prst="rect">
            <a:avLst/>
          </a:prstGeom>
        </p:spPr>
        <p:txBody>
          <a:bodyPr anchor="b"/>
          <a:lstStyle>
            <a:lvl1pPr marL="0" indent="0">
              <a:buNone/>
              <a:defRPr sz="2400" b="1">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93368" y="2174875"/>
            <a:ext cx="5389033" cy="3951288"/>
          </a:xfrm>
          <a:prstGeom prst="rect">
            <a:avLst/>
          </a:prstGeom>
        </p:spPr>
        <p:txBody>
          <a:bodyPr/>
          <a:lstStyle>
            <a:lvl1pPr>
              <a:defRPr sz="2400">
                <a:latin typeface="Georgia"/>
                <a:cs typeface="Georgia"/>
              </a:defRPr>
            </a:lvl1pPr>
            <a:lvl2pPr>
              <a:defRPr sz="2000">
                <a:latin typeface="Georgia"/>
                <a:cs typeface="Georgia"/>
              </a:defRPr>
            </a:lvl2pPr>
            <a:lvl3pPr>
              <a:defRPr sz="1800">
                <a:latin typeface="Georgia"/>
                <a:cs typeface="Georgia"/>
              </a:defRPr>
            </a:lvl3pPr>
            <a:lvl4pPr>
              <a:defRPr sz="1600">
                <a:latin typeface="Georgia"/>
                <a:cs typeface="Georgia"/>
              </a:defRPr>
            </a:lvl4pPr>
            <a:lvl5pPr>
              <a:defRPr sz="1600">
                <a:latin typeface="Georgia"/>
                <a:cs typeface="Georgia"/>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445170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sz="3600">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3878352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528499A-B108-4CBE-8B7C-4EBE8A6FFD36}"/>
              </a:ext>
            </a:extLst>
          </p:cNvPr>
          <p:cNvSpPr/>
          <p:nvPr userDrawn="1"/>
        </p:nvSpPr>
        <p:spPr>
          <a:xfrm>
            <a:off x="0" y="0"/>
            <a:ext cx="12192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4" name="Rectangle 3">
            <a:extLst>
              <a:ext uri="{FF2B5EF4-FFF2-40B4-BE49-F238E27FC236}">
                <a16:creationId xmlns:a16="http://schemas.microsoft.com/office/drawing/2014/main" id="{B7224F46-2ED8-4EBF-A6BB-ECD3AE6BEF71}"/>
              </a:ext>
            </a:extLst>
          </p:cNvPr>
          <p:cNvSpPr>
            <a:spLocks noChangeArrowheads="1"/>
          </p:cNvSpPr>
          <p:nvPr userDrawn="1"/>
        </p:nvSpPr>
        <p:spPr bwMode="auto">
          <a:xfrm>
            <a:off x="-203200" y="2667000"/>
            <a:ext cx="12700000" cy="1600200"/>
          </a:xfrm>
          <a:prstGeom prst="rect">
            <a:avLst/>
          </a:prstGeom>
          <a:solidFill>
            <a:srgbClr val="005DAA"/>
          </a:solidFill>
          <a:ln>
            <a:noFill/>
          </a:ln>
          <a:effectLst>
            <a:outerShdw blurRad="88900" dist="61087" dir="5400000" rotWithShape="0">
              <a:srgbClr val="808080">
                <a:alpha val="45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sz="1800" dirty="0">
              <a:solidFill>
                <a:schemeClr val="lt1"/>
              </a:solidFill>
              <a:latin typeface="+mn-lt"/>
              <a:ea typeface="+mn-ea"/>
            </a:endParaRPr>
          </a:p>
        </p:txBody>
      </p:sp>
      <p:sp>
        <p:nvSpPr>
          <p:cNvPr id="2" name="Title 1"/>
          <p:cNvSpPr>
            <a:spLocks noGrp="1"/>
          </p:cNvSpPr>
          <p:nvPr>
            <p:ph type="ctrTitle"/>
          </p:nvPr>
        </p:nvSpPr>
        <p:spPr>
          <a:xfrm>
            <a:off x="203200" y="2667000"/>
            <a:ext cx="117856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15043063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363170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a:prstGeom prst="rect">
            <a:avLst/>
          </a:prstGeom>
        </p:spPr>
        <p:txBody>
          <a:bodyPr anchor="b"/>
          <a:lstStyle>
            <a:lvl1pPr algn="l">
              <a:defRPr sz="2000" b="1">
                <a:latin typeface="Arial Narrow"/>
                <a:cs typeface="Arial Narrow"/>
              </a:defRPr>
            </a:lvl1pPr>
          </a:lstStyle>
          <a:p>
            <a:r>
              <a:rPr lang="en-US" dirty="0"/>
              <a:t>Click to edit Master title style</a:t>
            </a:r>
          </a:p>
        </p:txBody>
      </p:sp>
      <p:sp>
        <p:nvSpPr>
          <p:cNvPr id="3" name="Content Placeholder 2"/>
          <p:cNvSpPr>
            <a:spLocks noGrp="1"/>
          </p:cNvSpPr>
          <p:nvPr>
            <p:ph idx="1"/>
          </p:nvPr>
        </p:nvSpPr>
        <p:spPr>
          <a:xfrm>
            <a:off x="4766733" y="273051"/>
            <a:ext cx="6815667" cy="5853113"/>
          </a:xfrm>
          <a:prstGeom prst="rect">
            <a:avLst/>
          </a:prstGeom>
        </p:spPr>
        <p:txBody>
          <a:bodyPr/>
          <a:lstStyle>
            <a:lvl1pPr>
              <a:defRPr sz="3200">
                <a:latin typeface="Georgia"/>
                <a:cs typeface="Georgia"/>
              </a:defRPr>
            </a:lvl1pPr>
            <a:lvl2pPr>
              <a:defRPr sz="2800">
                <a:latin typeface="Georgia"/>
                <a:cs typeface="Georgia"/>
              </a:defRPr>
            </a:lvl2pPr>
            <a:lvl3pPr>
              <a:defRPr sz="2400">
                <a:latin typeface="Georgia"/>
                <a:cs typeface="Georgia"/>
              </a:defRPr>
            </a:lvl3pPr>
            <a:lvl4pPr>
              <a:defRPr sz="2000">
                <a:latin typeface="Georgia"/>
                <a:cs typeface="Georgia"/>
              </a:defRPr>
            </a:lvl4pPr>
            <a:lvl5pPr>
              <a:defRPr sz="2000">
                <a:latin typeface="Georgia"/>
                <a:cs typeface="Georgia"/>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1" y="1435101"/>
            <a:ext cx="4011084" cy="4691063"/>
          </a:xfrm>
          <a:prstGeom prst="rect">
            <a:avLst/>
          </a:prstGeom>
        </p:spPr>
        <p:txBody>
          <a:bodyPr/>
          <a:lstStyle>
            <a:lvl1pPr marL="0" indent="0">
              <a:buNone/>
              <a:defRPr sz="1400">
                <a:latin typeface="Georgia"/>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5596141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anchor="b"/>
          <a:lstStyle>
            <a:lvl1pPr algn="l">
              <a:defRPr sz="2000" b="1">
                <a:latin typeface="Arial Narrow"/>
                <a:cs typeface="Arial Narrow"/>
              </a:defRPr>
            </a:lvl1pPr>
          </a:lstStyle>
          <a:p>
            <a:r>
              <a:rPr lang="en-US" dirty="0"/>
              <a:t>Click to edit Master title style</a:t>
            </a:r>
          </a:p>
        </p:txBody>
      </p:sp>
      <p:sp>
        <p:nvSpPr>
          <p:cNvPr id="3" name="Picture Placeholder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a:prstGeom prst="rect">
            <a:avLst/>
          </a:prstGeom>
        </p:spPr>
        <p:txBody>
          <a:bodyPr/>
          <a:lstStyle>
            <a:lvl1pPr marL="0" indent="0">
              <a:buNone/>
              <a:defRPr sz="1400">
                <a:latin typeface="Georgia"/>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18250632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97825829"/>
      </p:ext>
    </p:extLst>
  </p:cSld>
  <p:clrMapOvr>
    <a:masterClrMapping/>
  </p:clrMapOvr>
  <p:transition spd="slow"/>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340937309"/>
      </p:ext>
    </p:extLst>
  </p:cSld>
  <p:clrMapOvr>
    <a:masterClrMapping/>
  </p:clrMapOvr>
  <p:transition spd="slow"/>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4/18/2026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869357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7_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8C80420-409A-404F-A517-F6F8548C95FE}"/>
              </a:ext>
            </a:extLst>
          </p:cNvPr>
          <p:cNvSpPr/>
          <p:nvPr userDrawn="1"/>
        </p:nvSpPr>
        <p:spPr>
          <a:xfrm>
            <a:off x="0" y="0"/>
            <a:ext cx="12192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4" name="Rectangle 3">
            <a:extLst>
              <a:ext uri="{FF2B5EF4-FFF2-40B4-BE49-F238E27FC236}">
                <a16:creationId xmlns:a16="http://schemas.microsoft.com/office/drawing/2014/main" id="{F9668FAA-F7BD-4921-BC8D-70325D0EC0CC}"/>
              </a:ext>
            </a:extLst>
          </p:cNvPr>
          <p:cNvSpPr>
            <a:spLocks noChangeArrowheads="1"/>
          </p:cNvSpPr>
          <p:nvPr userDrawn="1"/>
        </p:nvSpPr>
        <p:spPr bwMode="auto">
          <a:xfrm>
            <a:off x="-203200" y="2667000"/>
            <a:ext cx="12700000" cy="1600200"/>
          </a:xfrm>
          <a:prstGeom prst="rect">
            <a:avLst/>
          </a:prstGeom>
          <a:solidFill>
            <a:schemeClr val="accent1"/>
          </a:solidFill>
          <a:ln>
            <a:noFill/>
          </a:ln>
          <a:effectLst>
            <a:outerShdw blurRad="88900" dist="61087" dir="5400000" rotWithShape="0">
              <a:srgbClr val="808080">
                <a:alpha val="45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sz="1800" dirty="0">
              <a:solidFill>
                <a:schemeClr val="lt1"/>
              </a:solidFill>
              <a:latin typeface="+mn-lt"/>
              <a:ea typeface="+mn-ea"/>
            </a:endParaRPr>
          </a:p>
        </p:txBody>
      </p:sp>
      <p:sp>
        <p:nvSpPr>
          <p:cNvPr id="2" name="Title 1"/>
          <p:cNvSpPr>
            <a:spLocks noGrp="1"/>
          </p:cNvSpPr>
          <p:nvPr>
            <p:ph type="ctrTitle"/>
          </p:nvPr>
        </p:nvSpPr>
        <p:spPr>
          <a:xfrm>
            <a:off x="203200" y="2667000"/>
            <a:ext cx="117856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27884679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101600" y="3429000"/>
            <a:ext cx="12395200" cy="990600"/>
          </a:xfrm>
          <a:prstGeom prst="rect">
            <a:avLst/>
          </a:prstGeom>
          <a:solidFill>
            <a:srgbClr val="00AEEF"/>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711200" y="4611744"/>
            <a:ext cx="8534400" cy="950856"/>
          </a:xfrm>
          <a:prstGeom prst="rect">
            <a:avLst/>
          </a:prstGeom>
        </p:spPr>
        <p:txBody>
          <a:bodyPr lIns="0" tIns="0" rIns="0" bIns="0">
            <a:normAutofit/>
          </a:bodyPr>
          <a:lstStyle>
            <a:lvl1pPr marL="0" indent="0" algn="l">
              <a:buNone/>
              <a:defRPr sz="2200">
                <a:solidFill>
                  <a:srgbClr val="00AEEF"/>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55263242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101600" y="3429000"/>
            <a:ext cx="12395200" cy="990600"/>
          </a:xfrm>
          <a:prstGeom prst="rect">
            <a:avLst/>
          </a:prstGeom>
          <a:solidFill>
            <a:srgbClr val="005DAA"/>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711200" y="4611744"/>
            <a:ext cx="8534400" cy="950856"/>
          </a:xfrm>
          <a:prstGeom prst="rect">
            <a:avLst/>
          </a:prstGeom>
        </p:spPr>
        <p:txBody>
          <a:bodyPr lIns="0" tIns="0" rIns="0" bIns="0">
            <a:normAutofit/>
          </a:bodyPr>
          <a:lstStyle>
            <a:lvl1pPr marL="0" indent="0" algn="l">
              <a:buNone/>
              <a:defRPr sz="2200">
                <a:solidFill>
                  <a:srgbClr val="005DAA"/>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47032638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101600" y="3429000"/>
            <a:ext cx="12395200" cy="990600"/>
          </a:xfrm>
          <a:prstGeom prst="rect">
            <a:avLst/>
          </a:prstGeom>
          <a:solidFill>
            <a:schemeClr val="tx2"/>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711200" y="4611744"/>
            <a:ext cx="8534400" cy="950856"/>
          </a:xfrm>
          <a:prstGeom prst="rect">
            <a:avLst/>
          </a:prstGeom>
        </p:spPr>
        <p:txBody>
          <a:bodyPr lIns="0" tIns="0" rIns="0" bIns="0">
            <a:normAutofit/>
          </a:bodyPr>
          <a:lstStyle>
            <a:lvl1pPr marL="0" indent="0" algn="l">
              <a:buNone/>
              <a:defRPr sz="2200">
                <a:solidFill>
                  <a:schemeClr val="tx2"/>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1488617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060A8E2-5D32-4854-8CCF-0458363B679F}"/>
              </a:ext>
            </a:extLst>
          </p:cNvPr>
          <p:cNvSpPr/>
          <p:nvPr userDrawn="1"/>
        </p:nvSpPr>
        <p:spPr>
          <a:xfrm>
            <a:off x="0" y="0"/>
            <a:ext cx="12192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4" name="Rectangle 3">
            <a:extLst>
              <a:ext uri="{FF2B5EF4-FFF2-40B4-BE49-F238E27FC236}">
                <a16:creationId xmlns:a16="http://schemas.microsoft.com/office/drawing/2014/main" id="{9228F01F-D176-444C-A298-302DCEEDB33C}"/>
              </a:ext>
            </a:extLst>
          </p:cNvPr>
          <p:cNvSpPr>
            <a:spLocks noChangeArrowheads="1"/>
          </p:cNvSpPr>
          <p:nvPr userDrawn="1"/>
        </p:nvSpPr>
        <p:spPr bwMode="auto">
          <a:xfrm>
            <a:off x="-203200" y="2667000"/>
            <a:ext cx="12700000" cy="1600200"/>
          </a:xfrm>
          <a:prstGeom prst="rect">
            <a:avLst/>
          </a:prstGeom>
          <a:solidFill>
            <a:schemeClr val="tx2"/>
          </a:solidFill>
          <a:ln>
            <a:noFill/>
          </a:ln>
          <a:effectLst>
            <a:outerShdw blurRad="88900" dist="61087" dir="5400000" rotWithShape="0">
              <a:srgbClr val="808080">
                <a:alpha val="45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sz="1800" dirty="0">
              <a:solidFill>
                <a:schemeClr val="lt1"/>
              </a:solidFill>
              <a:latin typeface="+mn-lt"/>
              <a:ea typeface="+mn-ea"/>
            </a:endParaRPr>
          </a:p>
        </p:txBody>
      </p:sp>
      <p:sp>
        <p:nvSpPr>
          <p:cNvPr id="2" name="Title 1"/>
          <p:cNvSpPr>
            <a:spLocks noGrp="1"/>
          </p:cNvSpPr>
          <p:nvPr>
            <p:ph type="ctrTitle"/>
          </p:nvPr>
        </p:nvSpPr>
        <p:spPr>
          <a:xfrm>
            <a:off x="203200" y="2667000"/>
            <a:ext cx="117856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182717743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101600" y="3429000"/>
            <a:ext cx="12395200" cy="990600"/>
          </a:xfrm>
          <a:prstGeom prst="rect">
            <a:avLst/>
          </a:prstGeom>
          <a:solidFill>
            <a:schemeClr val="accent3"/>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711200" y="4611744"/>
            <a:ext cx="8534400" cy="950856"/>
          </a:xfrm>
          <a:prstGeom prst="rect">
            <a:avLst/>
          </a:prstGeom>
        </p:spPr>
        <p:txBody>
          <a:bodyPr lIns="0" tIns="0" rIns="0" bIns="0">
            <a:normAutofit/>
          </a:bodyPr>
          <a:lstStyle>
            <a:lvl1pPr marL="0" indent="0" algn="l">
              <a:buNone/>
              <a:defRPr sz="2200">
                <a:solidFill>
                  <a:schemeClr val="accent3"/>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07010464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101600" y="3429000"/>
            <a:ext cx="12395200" cy="990600"/>
          </a:xfrm>
          <a:prstGeom prst="rect">
            <a:avLst/>
          </a:prstGeom>
          <a:solidFill>
            <a:schemeClr val="accent6"/>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711200" y="4611744"/>
            <a:ext cx="8534400" cy="950856"/>
          </a:xfrm>
          <a:prstGeom prst="rect">
            <a:avLst/>
          </a:prstGeom>
        </p:spPr>
        <p:txBody>
          <a:bodyPr lIns="0" tIns="0" rIns="0" bIns="0">
            <a:normAutofit/>
          </a:bodyPr>
          <a:lstStyle>
            <a:lvl1pPr marL="0" indent="0" algn="l">
              <a:buNone/>
              <a:defRPr sz="2200">
                <a:solidFill>
                  <a:schemeClr val="accent6"/>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49966364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7149885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itle">
  <p:cSld name="6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4/18/2026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3993602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7_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8C80420-409A-404F-A517-F6F8548C95FE}"/>
              </a:ext>
            </a:extLst>
          </p:cNvPr>
          <p:cNvSpPr/>
          <p:nvPr userDrawn="1"/>
        </p:nvSpPr>
        <p:spPr>
          <a:xfrm>
            <a:off x="0" y="0"/>
            <a:ext cx="12192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4" name="Rectangle 3">
            <a:extLst>
              <a:ext uri="{FF2B5EF4-FFF2-40B4-BE49-F238E27FC236}">
                <a16:creationId xmlns:a16="http://schemas.microsoft.com/office/drawing/2014/main" id="{F9668FAA-F7BD-4921-BC8D-70325D0EC0CC}"/>
              </a:ext>
            </a:extLst>
          </p:cNvPr>
          <p:cNvSpPr>
            <a:spLocks noChangeArrowheads="1"/>
          </p:cNvSpPr>
          <p:nvPr userDrawn="1"/>
        </p:nvSpPr>
        <p:spPr bwMode="auto">
          <a:xfrm>
            <a:off x="-203200" y="2667000"/>
            <a:ext cx="12700000" cy="1600200"/>
          </a:xfrm>
          <a:prstGeom prst="rect">
            <a:avLst/>
          </a:prstGeom>
          <a:solidFill>
            <a:schemeClr val="accent1"/>
          </a:solidFill>
          <a:ln>
            <a:noFill/>
          </a:ln>
          <a:effectLst>
            <a:outerShdw blurRad="88900" dist="61087" dir="5400000" rotWithShape="0">
              <a:srgbClr val="808080">
                <a:alpha val="45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sz="1800" dirty="0">
              <a:solidFill>
                <a:schemeClr val="lt1"/>
              </a:solidFill>
              <a:latin typeface="+mn-lt"/>
              <a:ea typeface="+mn-ea"/>
            </a:endParaRPr>
          </a:p>
        </p:txBody>
      </p:sp>
      <p:sp>
        <p:nvSpPr>
          <p:cNvPr id="2" name="Title 1"/>
          <p:cNvSpPr>
            <a:spLocks noGrp="1"/>
          </p:cNvSpPr>
          <p:nvPr>
            <p:ph type="ctrTitle"/>
          </p:nvPr>
        </p:nvSpPr>
        <p:spPr>
          <a:xfrm>
            <a:off x="203200" y="2667000"/>
            <a:ext cx="117856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126473128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0C0CD4F-9150-4EEE-91D8-9D7FD134E700}"/>
              </a:ext>
            </a:extLst>
          </p:cNvPr>
          <p:cNvSpPr/>
          <p:nvPr userDrawn="1"/>
        </p:nvSpPr>
        <p:spPr>
          <a:xfrm>
            <a:off x="0" y="0"/>
            <a:ext cx="12192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5" name="Rectangle 4">
            <a:extLst>
              <a:ext uri="{FF2B5EF4-FFF2-40B4-BE49-F238E27FC236}">
                <a16:creationId xmlns:a16="http://schemas.microsoft.com/office/drawing/2014/main" id="{6467DF93-D010-4A46-8126-4D44351741CD}"/>
              </a:ext>
            </a:extLst>
          </p:cNvPr>
          <p:cNvSpPr>
            <a:spLocks noChangeArrowheads="1"/>
          </p:cNvSpPr>
          <p:nvPr userDrawn="1"/>
        </p:nvSpPr>
        <p:spPr bwMode="auto">
          <a:xfrm>
            <a:off x="-101600" y="457200"/>
            <a:ext cx="12395200" cy="533400"/>
          </a:xfrm>
          <a:prstGeom prst="rect">
            <a:avLst/>
          </a:prstGeom>
          <a:solidFill>
            <a:schemeClr val="accent1"/>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sz="1800" dirty="0">
              <a:solidFill>
                <a:schemeClr val="lt1"/>
              </a:solidFill>
              <a:latin typeface="+mn-lt"/>
              <a:ea typeface="+mn-ea"/>
            </a:endParaRPr>
          </a:p>
        </p:txBody>
      </p:sp>
      <p:sp>
        <p:nvSpPr>
          <p:cNvPr id="2" name="Title 1"/>
          <p:cNvSpPr>
            <a:spLocks noGrp="1"/>
          </p:cNvSpPr>
          <p:nvPr>
            <p:ph type="title"/>
          </p:nvPr>
        </p:nvSpPr>
        <p:spPr>
          <a:xfrm>
            <a:off x="508000" y="457200"/>
            <a:ext cx="11684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609600" y="1219201"/>
            <a:ext cx="109728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8554528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8_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8C80420-409A-404F-A517-F6F8548C95FE}"/>
              </a:ext>
            </a:extLst>
          </p:cNvPr>
          <p:cNvSpPr/>
          <p:nvPr userDrawn="1"/>
        </p:nvSpPr>
        <p:spPr>
          <a:xfrm>
            <a:off x="0" y="0"/>
            <a:ext cx="12192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4" name="Rectangle 3">
            <a:extLst>
              <a:ext uri="{FF2B5EF4-FFF2-40B4-BE49-F238E27FC236}">
                <a16:creationId xmlns:a16="http://schemas.microsoft.com/office/drawing/2014/main" id="{F9668FAA-F7BD-4921-BC8D-70325D0EC0CC}"/>
              </a:ext>
            </a:extLst>
          </p:cNvPr>
          <p:cNvSpPr>
            <a:spLocks noChangeArrowheads="1"/>
          </p:cNvSpPr>
          <p:nvPr userDrawn="1"/>
        </p:nvSpPr>
        <p:spPr bwMode="auto">
          <a:xfrm>
            <a:off x="-203200" y="2667000"/>
            <a:ext cx="12700000" cy="1600200"/>
          </a:xfrm>
          <a:prstGeom prst="rect">
            <a:avLst/>
          </a:prstGeom>
          <a:solidFill>
            <a:schemeClr val="accent1"/>
          </a:solidFill>
          <a:ln>
            <a:noFill/>
          </a:ln>
          <a:effectLst>
            <a:outerShdw blurRad="88900" dist="61087" dir="5400000" rotWithShape="0">
              <a:srgbClr val="808080">
                <a:alpha val="45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sz="1800" dirty="0">
              <a:solidFill>
                <a:schemeClr val="lt1"/>
              </a:solidFill>
              <a:latin typeface="+mn-lt"/>
              <a:ea typeface="+mn-ea"/>
            </a:endParaRPr>
          </a:p>
        </p:txBody>
      </p:sp>
      <p:sp>
        <p:nvSpPr>
          <p:cNvPr id="2" name="Title 1"/>
          <p:cNvSpPr>
            <a:spLocks noGrp="1"/>
          </p:cNvSpPr>
          <p:nvPr>
            <p:ph type="ctrTitle"/>
          </p:nvPr>
        </p:nvSpPr>
        <p:spPr>
          <a:xfrm>
            <a:off x="203200" y="2667000"/>
            <a:ext cx="117856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36841015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00AA8A0-D540-4792-8B30-7DE4B4737FBC}"/>
              </a:ext>
            </a:extLst>
          </p:cNvPr>
          <p:cNvSpPr/>
          <p:nvPr userDrawn="1"/>
        </p:nvSpPr>
        <p:spPr>
          <a:xfrm>
            <a:off x="0" y="0"/>
            <a:ext cx="12192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4" name="Rectangle 3">
            <a:extLst>
              <a:ext uri="{FF2B5EF4-FFF2-40B4-BE49-F238E27FC236}">
                <a16:creationId xmlns:a16="http://schemas.microsoft.com/office/drawing/2014/main" id="{71586CEB-D507-49BB-814B-B96F9CA04551}"/>
              </a:ext>
            </a:extLst>
          </p:cNvPr>
          <p:cNvSpPr>
            <a:spLocks noChangeArrowheads="1"/>
          </p:cNvSpPr>
          <p:nvPr userDrawn="1"/>
        </p:nvSpPr>
        <p:spPr bwMode="auto">
          <a:xfrm>
            <a:off x="-203200" y="2667000"/>
            <a:ext cx="12700000" cy="1600200"/>
          </a:xfrm>
          <a:prstGeom prst="rect">
            <a:avLst/>
          </a:prstGeom>
          <a:solidFill>
            <a:srgbClr val="009999"/>
          </a:solidFill>
          <a:ln>
            <a:noFill/>
          </a:ln>
          <a:effectLst>
            <a:outerShdw blurRad="88900" dist="61087" dir="5400000" rotWithShape="0">
              <a:srgbClr val="808080">
                <a:alpha val="45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sz="1800" dirty="0">
              <a:solidFill>
                <a:schemeClr val="lt1"/>
              </a:solidFill>
              <a:latin typeface="+mn-lt"/>
              <a:ea typeface="+mn-ea"/>
            </a:endParaRPr>
          </a:p>
        </p:txBody>
      </p:sp>
      <p:sp>
        <p:nvSpPr>
          <p:cNvPr id="2" name="Title 1"/>
          <p:cNvSpPr>
            <a:spLocks noGrp="1"/>
          </p:cNvSpPr>
          <p:nvPr>
            <p:ph type="ctrTitle"/>
          </p:nvPr>
        </p:nvSpPr>
        <p:spPr>
          <a:xfrm>
            <a:off x="203200" y="2667000"/>
            <a:ext cx="117856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3845151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7EA8319-5DA2-487B-A285-DAE0EDEF4490}"/>
              </a:ext>
            </a:extLst>
          </p:cNvPr>
          <p:cNvSpPr/>
          <p:nvPr userDrawn="1"/>
        </p:nvSpPr>
        <p:spPr>
          <a:xfrm>
            <a:off x="0" y="0"/>
            <a:ext cx="12192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4" name="Rectangle 3">
            <a:extLst>
              <a:ext uri="{FF2B5EF4-FFF2-40B4-BE49-F238E27FC236}">
                <a16:creationId xmlns:a16="http://schemas.microsoft.com/office/drawing/2014/main" id="{52CFF456-C4E0-4B28-9554-33130A75C4DE}"/>
              </a:ext>
            </a:extLst>
          </p:cNvPr>
          <p:cNvSpPr>
            <a:spLocks noChangeArrowheads="1"/>
          </p:cNvSpPr>
          <p:nvPr userDrawn="1"/>
        </p:nvSpPr>
        <p:spPr bwMode="auto">
          <a:xfrm>
            <a:off x="-203200" y="2667000"/>
            <a:ext cx="12700000" cy="1600200"/>
          </a:xfrm>
          <a:prstGeom prst="rect">
            <a:avLst/>
          </a:prstGeom>
          <a:solidFill>
            <a:srgbClr val="FF7600"/>
          </a:solidFill>
          <a:ln>
            <a:noFill/>
          </a:ln>
          <a:effectLst>
            <a:outerShdw blurRad="88900" dist="61087" dir="5400000" rotWithShape="0">
              <a:srgbClr val="808080">
                <a:alpha val="45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sz="1800" dirty="0">
              <a:solidFill>
                <a:schemeClr val="lt1"/>
              </a:solidFill>
              <a:latin typeface="+mn-lt"/>
              <a:ea typeface="+mn-ea"/>
            </a:endParaRPr>
          </a:p>
        </p:txBody>
      </p:sp>
      <p:sp>
        <p:nvSpPr>
          <p:cNvPr id="2" name="Title 1"/>
          <p:cNvSpPr>
            <a:spLocks noGrp="1"/>
          </p:cNvSpPr>
          <p:nvPr>
            <p:ph type="ctrTitle"/>
          </p:nvPr>
        </p:nvSpPr>
        <p:spPr>
          <a:xfrm>
            <a:off x="203200" y="2667000"/>
            <a:ext cx="117856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21112501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55A789A-8062-4BF1-A2B6-0AD4F52D2BCE}"/>
              </a:ext>
            </a:extLst>
          </p:cNvPr>
          <p:cNvSpPr/>
          <p:nvPr userDrawn="1"/>
        </p:nvSpPr>
        <p:spPr>
          <a:xfrm>
            <a:off x="0" y="0"/>
            <a:ext cx="12192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2" name="Title 1"/>
          <p:cNvSpPr>
            <a:spLocks noGrp="1"/>
          </p:cNvSpPr>
          <p:nvPr>
            <p:ph type="ctrTitle"/>
          </p:nvPr>
        </p:nvSpPr>
        <p:spPr>
          <a:xfrm>
            <a:off x="203200" y="2667000"/>
            <a:ext cx="117856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19235275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cSld name="6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4/18/2026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483550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0C0CD4F-9150-4EEE-91D8-9D7FD134E700}"/>
              </a:ext>
            </a:extLst>
          </p:cNvPr>
          <p:cNvSpPr/>
          <p:nvPr userDrawn="1"/>
        </p:nvSpPr>
        <p:spPr>
          <a:xfrm>
            <a:off x="0" y="0"/>
            <a:ext cx="12192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5" name="Rectangle 4">
            <a:extLst>
              <a:ext uri="{FF2B5EF4-FFF2-40B4-BE49-F238E27FC236}">
                <a16:creationId xmlns:a16="http://schemas.microsoft.com/office/drawing/2014/main" id="{6467DF93-D010-4A46-8126-4D44351741CD}"/>
              </a:ext>
            </a:extLst>
          </p:cNvPr>
          <p:cNvSpPr>
            <a:spLocks noChangeArrowheads="1"/>
          </p:cNvSpPr>
          <p:nvPr userDrawn="1"/>
        </p:nvSpPr>
        <p:spPr bwMode="auto">
          <a:xfrm>
            <a:off x="-101600" y="457200"/>
            <a:ext cx="12395200" cy="533400"/>
          </a:xfrm>
          <a:prstGeom prst="rect">
            <a:avLst/>
          </a:prstGeom>
          <a:solidFill>
            <a:schemeClr val="accent1"/>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sz="1800" dirty="0">
              <a:solidFill>
                <a:schemeClr val="lt1"/>
              </a:solidFill>
              <a:latin typeface="+mn-lt"/>
              <a:ea typeface="+mn-ea"/>
            </a:endParaRPr>
          </a:p>
        </p:txBody>
      </p:sp>
      <p:sp>
        <p:nvSpPr>
          <p:cNvPr id="2" name="Title 1"/>
          <p:cNvSpPr>
            <a:spLocks noGrp="1"/>
          </p:cNvSpPr>
          <p:nvPr>
            <p:ph type="title"/>
          </p:nvPr>
        </p:nvSpPr>
        <p:spPr>
          <a:xfrm>
            <a:off x="508000" y="457200"/>
            <a:ext cx="11684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609600" y="1219201"/>
            <a:ext cx="109728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742111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7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78544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slideLayout" Target="../slideLayouts/slideLayout22.xml"/><Relationship Id="rId18" Type="http://schemas.openxmlformats.org/officeDocument/2006/relationships/theme" Target="../theme/theme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17" Type="http://schemas.openxmlformats.org/officeDocument/2006/relationships/slideLayout" Target="../slideLayouts/slideLayout26.xml"/><Relationship Id="rId2" Type="http://schemas.openxmlformats.org/officeDocument/2006/relationships/slideLayout" Target="../slideLayouts/slideLayout11.xml"/><Relationship Id="rId16" Type="http://schemas.openxmlformats.org/officeDocument/2006/relationships/slideLayout" Target="../slideLayouts/slideLayout25.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5" Type="http://schemas.openxmlformats.org/officeDocument/2006/relationships/slideLayout" Target="../slideLayouts/slideLayout24.xml"/><Relationship Id="rId10" Type="http://schemas.openxmlformats.org/officeDocument/2006/relationships/slideLayout" Target="../slideLayouts/slideLayout19.xml"/><Relationship Id="rId19" Type="http://schemas.openxmlformats.org/officeDocument/2006/relationships/image" Target="../media/image1.png"/><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image" Target="../media/image2.png"/><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image" Target="../media/image1.png"/><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theme" Target="../theme/theme3.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491DEF3-9B61-426D-954F-DB1065A35573}"/>
              </a:ext>
            </a:extLst>
          </p:cNvPr>
          <p:cNvSpPr txBox="1"/>
          <p:nvPr/>
        </p:nvSpPr>
        <p:spPr>
          <a:xfrm>
            <a:off x="9550400" y="6477001"/>
            <a:ext cx="2032000" cy="138113"/>
          </a:xfrm>
          <a:prstGeom prst="rect">
            <a:avLst/>
          </a:prstGeom>
          <a:noFill/>
        </p:spPr>
        <p:txBody>
          <a:bodyPr lIns="0" tIns="0" rIns="0" bIns="0">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algn="r">
              <a:defRPr/>
            </a:pPr>
            <a:r>
              <a:rPr lang="en-US" altLang="en-US" sz="900" dirty="0">
                <a:solidFill>
                  <a:srgbClr val="BCBDC0"/>
                </a:solidFill>
                <a:latin typeface="Arial Narrow" panose="020B0606020202030204" pitchFamily="34" charset="0"/>
              </a:rPr>
              <a:t>TITLE |  </a:t>
            </a:r>
            <a:fld id="{86851A9B-887F-4D3C-9506-D8E88D6BAADA}" type="slidenum">
              <a:rPr lang="en-US" altLang="en-US" sz="900" smtClean="0">
                <a:solidFill>
                  <a:srgbClr val="BCBDC0"/>
                </a:solidFill>
                <a:latin typeface="Arial Narrow" panose="020B0606020202030204" pitchFamily="34" charset="0"/>
              </a:rPr>
              <a:pPr algn="r">
                <a:defRPr/>
              </a:pPr>
              <a:t>‹#›</a:t>
            </a:fld>
            <a:r>
              <a:rPr lang="en-US" altLang="en-US" sz="900" dirty="0">
                <a:solidFill>
                  <a:srgbClr val="BCBDC0"/>
                </a:solidFill>
                <a:latin typeface="Arial Narrow" panose="020B0606020202030204" pitchFamily="34" charset="0"/>
              </a:rPr>
              <a:t>  </a:t>
            </a:r>
            <a:endParaRPr lang="en-US" altLang="en-US" sz="900" dirty="0">
              <a:solidFill>
                <a:srgbClr val="958D85"/>
              </a:solidFill>
              <a:latin typeface="Arial Narrow" panose="020B0606020202030204" pitchFamily="34" charset="0"/>
            </a:endParaRPr>
          </a:p>
        </p:txBody>
      </p:sp>
      <p:pic>
        <p:nvPicPr>
          <p:cNvPr id="3075" name="Picture 3">
            <a:extLst>
              <a:ext uri="{FF2B5EF4-FFF2-40B4-BE49-F238E27FC236}">
                <a16:creationId xmlns:a16="http://schemas.microsoft.com/office/drawing/2014/main" id="{17AA28E8-15F1-4DB2-81FB-347AEE3BF612}"/>
              </a:ext>
            </a:extLst>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609600" y="6299200"/>
            <a:ext cx="1193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16738317"/>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725" r:id="rId7"/>
    <p:sldLayoutId id="2147483726" r:id="rId8"/>
    <p:sldLayoutId id="2147483727" r:id="rId9"/>
  </p:sldLayoutIdLst>
  <p:txStyles>
    <p:title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4E54334-81EF-43A3-9C05-F37115C2404E}"/>
              </a:ext>
            </a:extLst>
          </p:cNvPr>
          <p:cNvSpPr txBox="1"/>
          <p:nvPr/>
        </p:nvSpPr>
        <p:spPr>
          <a:xfrm>
            <a:off x="9448800" y="6477001"/>
            <a:ext cx="2133600" cy="138113"/>
          </a:xfrm>
          <a:prstGeom prst="rect">
            <a:avLst/>
          </a:prstGeom>
          <a:noFill/>
        </p:spPr>
        <p:txBody>
          <a:bodyPr lIns="0" tIns="0" rIns="0" bIns="0">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algn="r">
              <a:defRPr/>
            </a:pPr>
            <a:r>
              <a:rPr lang="en-US" altLang="en-US" sz="900" dirty="0">
                <a:solidFill>
                  <a:srgbClr val="BCBDC0"/>
                </a:solidFill>
                <a:latin typeface="Arial Narrow" panose="020B0606020202030204" pitchFamily="34" charset="0"/>
              </a:rPr>
              <a:t>TITLE  |  </a:t>
            </a:r>
            <a:fld id="{A9F7C7FC-A3B0-4AAE-BA8D-59AE9A04A7BE}" type="slidenum">
              <a:rPr lang="en-US" altLang="en-US" sz="900" smtClean="0">
                <a:solidFill>
                  <a:srgbClr val="BCBDC0"/>
                </a:solidFill>
                <a:latin typeface="Arial Narrow" panose="020B0606020202030204" pitchFamily="34" charset="0"/>
              </a:rPr>
              <a:pPr algn="r">
                <a:defRPr/>
              </a:pPr>
              <a:t>‹#›</a:t>
            </a:fld>
            <a:r>
              <a:rPr lang="en-US" altLang="en-US" sz="900" dirty="0">
                <a:solidFill>
                  <a:srgbClr val="BCBDC0"/>
                </a:solidFill>
                <a:latin typeface="Arial Narrow" panose="020B0606020202030204" pitchFamily="34" charset="0"/>
              </a:rPr>
              <a:t>  </a:t>
            </a:r>
            <a:endParaRPr lang="en-US" altLang="en-US" sz="900" dirty="0">
              <a:solidFill>
                <a:srgbClr val="958D85"/>
              </a:solidFill>
              <a:latin typeface="Arial Narrow" panose="020B0606020202030204" pitchFamily="34" charset="0"/>
            </a:endParaRPr>
          </a:p>
        </p:txBody>
      </p:sp>
      <p:pic>
        <p:nvPicPr>
          <p:cNvPr id="2051" name="Picture 5">
            <a:extLst>
              <a:ext uri="{FF2B5EF4-FFF2-40B4-BE49-F238E27FC236}">
                <a16:creationId xmlns:a16="http://schemas.microsoft.com/office/drawing/2014/main" id="{CA6C1BC9-2E4F-4A29-B9C7-7DA08F4F6732}"/>
              </a:ext>
            </a:extLst>
          </p:cNvPr>
          <p:cNvPicPr>
            <a:picLocks noChangeAspect="1"/>
          </p:cNvPicPr>
          <p:nvPr/>
        </p:nvPicPr>
        <p:blipFill>
          <a:blip r:embed="rId19">
            <a:extLst>
              <a:ext uri="{28A0092B-C50C-407E-A947-70E740481C1C}">
                <a14:useLocalDpi xmlns:a14="http://schemas.microsoft.com/office/drawing/2010/main" val="0"/>
              </a:ext>
            </a:extLst>
          </a:blip>
          <a:srcRect/>
          <a:stretch>
            <a:fillRect/>
          </a:stretch>
        </p:blipFill>
        <p:spPr bwMode="auto">
          <a:xfrm>
            <a:off x="609600" y="6299200"/>
            <a:ext cx="1193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32360454"/>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 id="2147483691" r:id="rId15"/>
    <p:sldLayoutId id="2147483724" r:id="rId16"/>
    <p:sldLayoutId id="2147483731" r:id="rId17"/>
  </p:sldLayoutIdLst>
  <p:txStyles>
    <p:title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716D296-978F-49D8-842C-C286F73D936F}"/>
              </a:ext>
            </a:extLst>
          </p:cNvPr>
          <p:cNvSpPr/>
          <p:nvPr/>
        </p:nvSpPr>
        <p:spPr>
          <a:xfrm>
            <a:off x="0" y="0"/>
            <a:ext cx="12192000" cy="6858000"/>
          </a:xfrm>
          <a:prstGeom prst="rect">
            <a:avLst/>
          </a:prstGeom>
          <a:solidFill>
            <a:srgbClr val="E6E5D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pic>
        <p:nvPicPr>
          <p:cNvPr id="1027" name="Picture 3">
            <a:extLst>
              <a:ext uri="{FF2B5EF4-FFF2-40B4-BE49-F238E27FC236}">
                <a16:creationId xmlns:a16="http://schemas.microsoft.com/office/drawing/2014/main" id="{F5B7FAB0-2577-445F-BE4E-409DB17F38AE}"/>
              </a:ext>
            </a:extLst>
          </p:cNvPr>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611718" y="6165850"/>
            <a:ext cx="162136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a:extLst>
              <a:ext uri="{FF2B5EF4-FFF2-40B4-BE49-F238E27FC236}">
                <a16:creationId xmlns:a16="http://schemas.microsoft.com/office/drawing/2014/main" id="{6E4F37A8-6DF8-4706-8A45-BA834D34A16D}"/>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7416800" y="152400"/>
            <a:ext cx="41656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52191735"/>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28" r:id="rId7"/>
    <p:sldLayoutId id="2147483729" r:id="rId8"/>
    <p:sldLayoutId id="2147483730" r:id="rId9"/>
    <p:sldLayoutId id="2147483744" r:id="rId10"/>
  </p:sldLayoutIdLst>
  <p:txStyles>
    <p:title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customXml" Target="../ink/ink11.xml"/><Relationship Id="rId2" Type="http://schemas.openxmlformats.org/officeDocument/2006/relationships/image" Target="../media/image8.png"/><Relationship Id="rId1" Type="http://schemas.openxmlformats.org/officeDocument/2006/relationships/slideLayout" Target="../slideLayouts/slideLayout8.xml"/><Relationship Id="rId6" Type="http://schemas.openxmlformats.org/officeDocument/2006/relationships/image" Target="../media/image21.png"/><Relationship Id="rId5" Type="http://schemas.openxmlformats.org/officeDocument/2006/relationships/customXml" Target="../ink/ink12.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9.png"/><Relationship Id="rId7" Type="http://schemas.openxmlformats.org/officeDocument/2006/relationships/customXml" Target="../ink/ink15.xml"/><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customXml" Target="../ink/ink14.xml"/><Relationship Id="rId5" Type="http://schemas.openxmlformats.org/officeDocument/2006/relationships/image" Target="../media/image23.png"/><Relationship Id="rId4" Type="http://schemas.openxmlformats.org/officeDocument/2006/relationships/customXml" Target="../ink/ink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3" Type="http://schemas.openxmlformats.org/officeDocument/2006/relationships/customXml" Target="../ink/ink17.xml"/><Relationship Id="rId3" Type="http://schemas.openxmlformats.org/officeDocument/2006/relationships/customXml" Target="../ink/ink16.xml"/><Relationship Id="rId12" Type="http://schemas.openxmlformats.org/officeDocument/2006/relationships/image" Target="../media/image10.png"/><Relationship Id="rId2" Type="http://schemas.openxmlformats.org/officeDocument/2006/relationships/hyperlink" Target="https://www.crsadmin.com/Gen/Organization/DefineExecutives.aspx?aid=60108" TargetMode="External"/><Relationship Id="rId1" Type="http://schemas.openxmlformats.org/officeDocument/2006/relationships/slideLayout" Target="../slideLayouts/slideLayout8.xml"/><Relationship Id="rId11" Type="http://schemas.openxmlformats.org/officeDocument/2006/relationships/image" Target="../media/image140.png"/><Relationship Id="rId14" Type="http://schemas.openxmlformats.org/officeDocument/2006/relationships/image" Target="../media/image26.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8.xml"/><Relationship Id="rId6" Type="http://schemas.openxmlformats.org/officeDocument/2006/relationships/image" Target="../media/image27.png"/><Relationship Id="rId5" Type="http://schemas.openxmlformats.org/officeDocument/2006/relationships/image" Target="../media/image25.png"/><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29.png"/><Relationship Id="rId7" Type="http://schemas.openxmlformats.org/officeDocument/2006/relationships/customXml" Target="../ink/ink19.xml"/><Relationship Id="rId2" Type="http://schemas.openxmlformats.org/officeDocument/2006/relationships/notesSlide" Target="../notesSlides/notesSlide10.xml"/><Relationship Id="rId1" Type="http://schemas.openxmlformats.org/officeDocument/2006/relationships/slideLayout" Target="../slideLayouts/slideLayout8.xml"/><Relationship Id="rId6" Type="http://schemas.openxmlformats.org/officeDocument/2006/relationships/image" Target="../media/image34.png"/><Relationship Id="rId5" Type="http://schemas.openxmlformats.org/officeDocument/2006/relationships/customXml" Target="../ink/ink18.xml"/><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8.xml"/><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8" Type="http://schemas.openxmlformats.org/officeDocument/2006/relationships/image" Target="../media/image230.png"/><Relationship Id="rId3" Type="http://schemas.openxmlformats.org/officeDocument/2006/relationships/image" Target="../media/image36.png"/><Relationship Id="rId7" Type="http://schemas.openxmlformats.org/officeDocument/2006/relationships/customXml" Target="../ink/ink21.xml"/><Relationship Id="rId2" Type="http://schemas.openxmlformats.org/officeDocument/2006/relationships/notesSlide" Target="../notesSlides/notesSlide11.xml"/><Relationship Id="rId1" Type="http://schemas.openxmlformats.org/officeDocument/2006/relationships/slideLayout" Target="../slideLayouts/slideLayout8.xml"/><Relationship Id="rId6" Type="http://schemas.openxmlformats.org/officeDocument/2006/relationships/image" Target="../media/image220.png"/><Relationship Id="rId11" Type="http://schemas.openxmlformats.org/officeDocument/2006/relationships/image" Target="../media/image38.png"/><Relationship Id="rId5" Type="http://schemas.openxmlformats.org/officeDocument/2006/relationships/customXml" Target="../ink/ink20.xml"/><Relationship Id="rId10" Type="http://schemas.openxmlformats.org/officeDocument/2006/relationships/image" Target="../media/image240.png"/><Relationship Id="rId4" Type="http://schemas.openxmlformats.org/officeDocument/2006/relationships/image" Target="../media/image37.png"/><Relationship Id="rId9" Type="http://schemas.openxmlformats.org/officeDocument/2006/relationships/customXml" Target="../ink/ink22.xml"/></Relationships>
</file>

<file path=ppt/slides/_rels/slide22.xml.rels><?xml version="1.0" encoding="UTF-8" standalone="yes"?>
<Relationships xmlns="http://schemas.openxmlformats.org/package/2006/relationships"><Relationship Id="rId8" Type="http://schemas.openxmlformats.org/officeDocument/2006/relationships/customXml" Target="../ink/ink25.xml"/><Relationship Id="rId13" Type="http://schemas.openxmlformats.org/officeDocument/2006/relationships/customXml" Target="../ink/ink29.xml"/><Relationship Id="rId18" Type="http://schemas.openxmlformats.org/officeDocument/2006/relationships/image" Target="../media/image320.png"/><Relationship Id="rId3" Type="http://schemas.openxmlformats.org/officeDocument/2006/relationships/image" Target="../media/image39.png"/><Relationship Id="rId7" Type="http://schemas.openxmlformats.org/officeDocument/2006/relationships/image" Target="../media/image280.png"/><Relationship Id="rId12" Type="http://schemas.openxmlformats.org/officeDocument/2006/relationships/customXml" Target="../ink/ink28.xml"/><Relationship Id="rId17" Type="http://schemas.openxmlformats.org/officeDocument/2006/relationships/customXml" Target="../ink/ink31.xml"/><Relationship Id="rId2" Type="http://schemas.openxmlformats.org/officeDocument/2006/relationships/notesSlide" Target="../notesSlides/notesSlide12.xml"/><Relationship Id="rId16" Type="http://schemas.openxmlformats.org/officeDocument/2006/relationships/image" Target="../media/image310.png"/><Relationship Id="rId1" Type="http://schemas.openxmlformats.org/officeDocument/2006/relationships/slideLayout" Target="../slideLayouts/slideLayout8.xml"/><Relationship Id="rId6" Type="http://schemas.openxmlformats.org/officeDocument/2006/relationships/customXml" Target="../ink/ink24.xml"/><Relationship Id="rId11" Type="http://schemas.openxmlformats.org/officeDocument/2006/relationships/customXml" Target="../ink/ink27.xml"/><Relationship Id="rId5" Type="http://schemas.openxmlformats.org/officeDocument/2006/relationships/image" Target="../media/image270.png"/><Relationship Id="rId15" Type="http://schemas.openxmlformats.org/officeDocument/2006/relationships/customXml" Target="../ink/ink30.xml"/><Relationship Id="rId10" Type="http://schemas.openxmlformats.org/officeDocument/2006/relationships/customXml" Target="../ink/ink26.xml"/><Relationship Id="rId4" Type="http://schemas.openxmlformats.org/officeDocument/2006/relationships/customXml" Target="../ink/ink23.xml"/><Relationship Id="rId9" Type="http://schemas.openxmlformats.org/officeDocument/2006/relationships/image" Target="../media/image290.png"/><Relationship Id="rId14" Type="http://schemas.openxmlformats.org/officeDocument/2006/relationships/image" Target="../media/image30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customXml" Target="../ink/ink6.xml"/><Relationship Id="rId18" Type="http://schemas.openxmlformats.org/officeDocument/2006/relationships/image" Target="../media/image16.png"/><Relationship Id="rId3" Type="http://schemas.openxmlformats.org/officeDocument/2006/relationships/image" Target="../media/image7.png"/><Relationship Id="rId21" Type="http://schemas.openxmlformats.org/officeDocument/2006/relationships/customXml" Target="../ink/ink10.xml"/><Relationship Id="rId7" Type="http://schemas.openxmlformats.org/officeDocument/2006/relationships/customXml" Target="../ink/ink3.xml"/><Relationship Id="rId12" Type="http://schemas.openxmlformats.org/officeDocument/2006/relationships/image" Target="../media/image13.png"/><Relationship Id="rId17" Type="http://schemas.openxmlformats.org/officeDocument/2006/relationships/customXml" Target="../ink/ink8.xml"/><Relationship Id="rId2" Type="http://schemas.openxmlformats.org/officeDocument/2006/relationships/image" Target="../media/image6.png"/><Relationship Id="rId16" Type="http://schemas.openxmlformats.org/officeDocument/2006/relationships/image" Target="../media/image15.png"/><Relationship Id="rId20" Type="http://schemas.openxmlformats.org/officeDocument/2006/relationships/image" Target="../media/image17.png"/><Relationship Id="rId1" Type="http://schemas.openxmlformats.org/officeDocument/2006/relationships/slideLayout" Target="../slideLayouts/slideLayout8.xml"/><Relationship Id="rId6" Type="http://schemas.openxmlformats.org/officeDocument/2006/relationships/customXml" Target="../ink/ink2.xml"/><Relationship Id="rId11" Type="http://schemas.openxmlformats.org/officeDocument/2006/relationships/customXml" Target="../ink/ink5.xml"/><Relationship Id="rId5" Type="http://schemas.openxmlformats.org/officeDocument/2006/relationships/image" Target="../media/image100.png"/><Relationship Id="rId15" Type="http://schemas.openxmlformats.org/officeDocument/2006/relationships/customXml" Target="../ink/ink7.xml"/><Relationship Id="rId10" Type="http://schemas.openxmlformats.org/officeDocument/2006/relationships/image" Target="../media/image12.png"/><Relationship Id="rId19" Type="http://schemas.openxmlformats.org/officeDocument/2006/relationships/customXml" Target="../ink/ink9.xml"/><Relationship Id="rId4" Type="http://schemas.openxmlformats.org/officeDocument/2006/relationships/customXml" Target="../ink/ink1.xml"/><Relationship Id="rId9" Type="http://schemas.openxmlformats.org/officeDocument/2006/relationships/customXml" Target="../ink/ink4.xml"/><Relationship Id="rId14" Type="http://schemas.openxmlformats.org/officeDocument/2006/relationships/image" Target="../media/image14.png"/><Relationship Id="rId22"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36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8F6B812-EA8B-4A3E-BC9D-602BAC6E09D1}"/>
              </a:ext>
            </a:extLst>
          </p:cNvPr>
          <p:cNvSpPr>
            <a:spLocks noGrp="1"/>
          </p:cNvSpPr>
          <p:nvPr>
            <p:ph type="ctrTitle"/>
          </p:nvPr>
        </p:nvSpPr>
        <p:spPr/>
        <p:txBody>
          <a:bodyPr/>
          <a:lstStyle/>
          <a:p>
            <a:pPr algn="ctr"/>
            <a:r>
              <a:rPr lang="en-US" sz="4400" dirty="0">
                <a:solidFill>
                  <a:srgbClr val="1A72A3"/>
                </a:solidFill>
              </a:rPr>
              <a:t>CLUB SECRETARY</a:t>
            </a:r>
            <a:endParaRPr lang="en-US" dirty="0"/>
          </a:p>
        </p:txBody>
      </p:sp>
      <p:sp>
        <p:nvSpPr>
          <p:cNvPr id="4" name="Subtitle 3">
            <a:extLst>
              <a:ext uri="{FF2B5EF4-FFF2-40B4-BE49-F238E27FC236}">
                <a16:creationId xmlns:a16="http://schemas.microsoft.com/office/drawing/2014/main" id="{46A665EB-2CD8-468C-9896-2B1C787E71F8}"/>
              </a:ext>
            </a:extLst>
          </p:cNvPr>
          <p:cNvSpPr>
            <a:spLocks noGrp="1"/>
          </p:cNvSpPr>
          <p:nvPr>
            <p:ph type="subTitle" idx="4294967295"/>
          </p:nvPr>
        </p:nvSpPr>
        <p:spPr>
          <a:xfrm>
            <a:off x="1938528" y="4767136"/>
            <a:ext cx="8534400" cy="950912"/>
          </a:xfrm>
          <a:prstGeom prst="rect">
            <a:avLst/>
          </a:prstGeom>
        </p:spPr>
        <p:txBody>
          <a:bodyPr/>
          <a:lstStyle/>
          <a:p>
            <a:pPr marL="0" indent="0" algn="ctr">
              <a:buNone/>
            </a:pPr>
            <a:r>
              <a:rPr lang="en-US" dirty="0">
                <a:solidFill>
                  <a:schemeClr val="tx2"/>
                </a:solidFill>
              </a:rPr>
              <a:t>Spring Learning Seminar - April 2026</a:t>
            </a:r>
          </a:p>
        </p:txBody>
      </p:sp>
      <p:pic>
        <p:nvPicPr>
          <p:cNvPr id="5" name="Picture 4">
            <a:extLst>
              <a:ext uri="{FF2B5EF4-FFF2-40B4-BE49-F238E27FC236}">
                <a16:creationId xmlns:a16="http://schemas.microsoft.com/office/drawing/2014/main" id="{BD5004E2-A736-C69B-3796-BC2D74DA3114}"/>
              </a:ext>
            </a:extLst>
          </p:cNvPr>
          <p:cNvPicPr>
            <a:picLocks noChangeAspect="1"/>
          </p:cNvPicPr>
          <p:nvPr/>
        </p:nvPicPr>
        <p:blipFill>
          <a:blip r:embed="rId2"/>
          <a:srcRect/>
          <a:stretch/>
        </p:blipFill>
        <p:spPr>
          <a:xfrm>
            <a:off x="2064162" y="337238"/>
            <a:ext cx="7772400" cy="2329762"/>
          </a:xfrm>
          <a:prstGeom prst="rect">
            <a:avLst/>
          </a:prstGeom>
        </p:spPr>
      </p:pic>
    </p:spTree>
    <p:extLst>
      <p:ext uri="{BB962C8B-B14F-4D97-AF65-F5344CB8AC3E}">
        <p14:creationId xmlns:p14="http://schemas.microsoft.com/office/powerpoint/2010/main" val="27774104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a:extLst>
              <a:ext uri="{FF2B5EF4-FFF2-40B4-BE49-F238E27FC236}">
                <a16:creationId xmlns:a16="http://schemas.microsoft.com/office/drawing/2014/main" id="{DDF1448E-14F4-48DF-AAB1-B3B68C826121}"/>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altLang="en-US" sz="2800">
                <a:latin typeface="Arial Narrow" panose="020B0606020202030204" pitchFamily="34" charset="0"/>
              </a:rPr>
              <a:t>Tips - Membership Rosters</a:t>
            </a:r>
          </a:p>
        </p:txBody>
      </p:sp>
      <p:sp>
        <p:nvSpPr>
          <p:cNvPr id="31747" name="TextBox 4">
            <a:extLst>
              <a:ext uri="{FF2B5EF4-FFF2-40B4-BE49-F238E27FC236}">
                <a16:creationId xmlns:a16="http://schemas.microsoft.com/office/drawing/2014/main" id="{7B4F4CCF-DC0A-4901-B827-EA76D23913DE}"/>
              </a:ext>
            </a:extLst>
          </p:cNvPr>
          <p:cNvSpPr txBox="1">
            <a:spLocks noChangeArrowheads="1"/>
          </p:cNvSpPr>
          <p:nvPr/>
        </p:nvSpPr>
        <p:spPr bwMode="auto">
          <a:xfrm>
            <a:off x="571372" y="1360251"/>
            <a:ext cx="11049255" cy="5724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sz="2400">
                <a:solidFill>
                  <a:schemeClr val="tx1"/>
                </a:solidFill>
                <a:latin typeface="Arial" panose="020B0604020202020204" pitchFamily="34" charset="0"/>
                <a:ea typeface="ヒラギノ角ゴ Pro W3" pitchFamily="-84" charset="-128"/>
              </a:defRPr>
            </a:lvl1pPr>
            <a:lvl2pPr>
              <a:defRPr sz="2400">
                <a:solidFill>
                  <a:schemeClr val="tx1"/>
                </a:solidFill>
                <a:latin typeface="Arial" panose="020B0604020202020204" pitchFamily="34" charset="0"/>
                <a:ea typeface="ヒラギノ角ゴ Pro W3" pitchFamily="-84" charset="-128"/>
              </a:defRPr>
            </a:lvl2pPr>
            <a:lvl3pPr marL="1143000" indent="-228600">
              <a:defRPr sz="2400">
                <a:solidFill>
                  <a:schemeClr val="tx1"/>
                </a:solidFill>
                <a:latin typeface="Arial" panose="020B0604020202020204" pitchFamily="34" charset="0"/>
                <a:ea typeface="ヒラギノ角ゴ Pro W3" pitchFamily="-84" charset="-128"/>
              </a:defRPr>
            </a:lvl3pPr>
            <a:lvl4pPr marL="1600200" indent="-228600">
              <a:defRPr sz="2400">
                <a:solidFill>
                  <a:schemeClr val="tx1"/>
                </a:solidFill>
                <a:latin typeface="Arial" panose="020B0604020202020204" pitchFamily="34" charset="0"/>
                <a:ea typeface="ヒラギノ角ゴ Pro W3" pitchFamily="-84" charset="-128"/>
              </a:defRPr>
            </a:lvl4pPr>
            <a:lvl5pPr marL="2057400" indent="-22860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defTabSz="914400" eaLnBrk="0" fontAlgn="base" hangingPunct="0">
              <a:spcBef>
                <a:spcPct val="0"/>
              </a:spcBef>
              <a:spcAft>
                <a:spcPct val="0"/>
              </a:spcAft>
              <a:buFontTx/>
              <a:buAutoNum type="arabicParenR"/>
            </a:pPr>
            <a:r>
              <a:rPr lang="en-US" altLang="en-US" dirty="0">
                <a:solidFill>
                  <a:srgbClr val="0A0A0A"/>
                </a:solidFill>
              </a:rPr>
              <a:t>Keep your roster up to date.  RI will prepare invoices as of July 1 and January 1 and New members added after the RI invoice date will be prorated for dues at the RI next billing.</a:t>
            </a:r>
          </a:p>
          <a:p>
            <a:pPr defTabSz="914400" eaLnBrk="0" fontAlgn="base" hangingPunct="0">
              <a:spcBef>
                <a:spcPct val="0"/>
              </a:spcBef>
              <a:spcAft>
                <a:spcPct val="0"/>
              </a:spcAft>
              <a:buFontTx/>
              <a:buAutoNum type="arabicParenR"/>
            </a:pPr>
            <a:endParaRPr lang="en-US" altLang="en-US" dirty="0">
              <a:solidFill>
                <a:srgbClr val="0A0A0A"/>
              </a:solidFill>
            </a:endParaRPr>
          </a:p>
          <a:p>
            <a:pPr defTabSz="914400" eaLnBrk="0" fontAlgn="base" hangingPunct="0">
              <a:spcBef>
                <a:spcPct val="0"/>
              </a:spcBef>
              <a:spcAft>
                <a:spcPct val="0"/>
              </a:spcAft>
              <a:buFontTx/>
              <a:buAutoNum type="arabicParenR"/>
            </a:pPr>
            <a:r>
              <a:rPr lang="en-US" altLang="en-US" dirty="0">
                <a:solidFill>
                  <a:srgbClr val="0A0A0A"/>
                </a:solidFill>
              </a:rPr>
              <a:t>If adding a Rotarian, make sure you keep their same Rotary ID number to preserve their Paul Harris point history.  You can add them to your roster from the RI website by doing a search from the </a:t>
            </a:r>
            <a:r>
              <a:rPr lang="en-US" altLang="en-US" dirty="0" err="1">
                <a:solidFill>
                  <a:srgbClr val="0A0A0A"/>
                </a:solidFill>
              </a:rPr>
              <a:t>MyRotary</a:t>
            </a:r>
            <a:r>
              <a:rPr lang="en-US" altLang="en-US" dirty="0">
                <a:solidFill>
                  <a:srgbClr val="0A0A0A"/>
                </a:solidFill>
              </a:rPr>
              <a:t>-Club Resources-Club &amp; Member Data area. Click on “Add, edit or remove members” and then: </a:t>
            </a:r>
            <a:r>
              <a:rPr lang="en-US" altLang="en-US" b="1" dirty="0">
                <a:solidFill>
                  <a:srgbClr val="0A0A0A"/>
                </a:solidFill>
              </a:rPr>
              <a:t>Search for an existing member. Or, from ClubRunner, click on Transfer New Member.</a:t>
            </a:r>
          </a:p>
          <a:p>
            <a:pPr marL="0" indent="0" defTabSz="914400" eaLnBrk="0" fontAlgn="base" hangingPunct="0">
              <a:spcBef>
                <a:spcPct val="0"/>
              </a:spcBef>
              <a:spcAft>
                <a:spcPct val="0"/>
              </a:spcAft>
            </a:pPr>
            <a:endParaRPr lang="en-US" altLang="en-US" b="1" dirty="0">
              <a:solidFill>
                <a:srgbClr val="0A0A0A"/>
              </a:solidFill>
            </a:endParaRPr>
          </a:p>
          <a:p>
            <a:pPr marL="0" indent="0" defTabSz="914400" eaLnBrk="0" fontAlgn="base" hangingPunct="0">
              <a:spcBef>
                <a:spcPct val="0"/>
              </a:spcBef>
              <a:spcAft>
                <a:spcPct val="0"/>
              </a:spcAft>
            </a:pPr>
            <a:r>
              <a:rPr lang="en-US" altLang="en-US" dirty="0">
                <a:solidFill>
                  <a:srgbClr val="0A0A0A"/>
                </a:solidFill>
              </a:rPr>
              <a:t>3) Ensure that the name on the RI records is exactly the same as </a:t>
            </a:r>
            <a:r>
              <a:rPr lang="en-US" altLang="en-US" dirty="0" err="1">
                <a:solidFill>
                  <a:srgbClr val="0A0A0A"/>
                </a:solidFill>
              </a:rPr>
              <a:t>ClubRunner’s</a:t>
            </a:r>
            <a:r>
              <a:rPr lang="en-US" altLang="en-US" dirty="0">
                <a:solidFill>
                  <a:srgbClr val="0A0A0A"/>
                </a:solidFill>
              </a:rPr>
              <a:t> records</a:t>
            </a:r>
            <a:r>
              <a:rPr lang="en-US" altLang="en-US" dirty="0">
                <a:solidFill>
                  <a:srgbClr val="00246C"/>
                </a:solidFill>
              </a:rPr>
              <a:t>. </a:t>
            </a:r>
          </a:p>
          <a:p>
            <a:pPr defTabSz="914400" eaLnBrk="0" fontAlgn="base" hangingPunct="0">
              <a:spcBef>
                <a:spcPct val="0"/>
              </a:spcBef>
              <a:spcAft>
                <a:spcPct val="0"/>
              </a:spcAft>
              <a:buFontTx/>
              <a:buAutoNum type="arabicParenR"/>
            </a:pPr>
            <a:endParaRPr lang="en-US" altLang="en-US" sz="1800" dirty="0">
              <a:solidFill>
                <a:srgbClr val="00246C"/>
              </a:solidFill>
            </a:endParaRPr>
          </a:p>
          <a:p>
            <a:pPr defTabSz="914400" eaLnBrk="0" fontAlgn="base" hangingPunct="0">
              <a:spcBef>
                <a:spcPct val="0"/>
              </a:spcBef>
              <a:spcAft>
                <a:spcPct val="0"/>
              </a:spcAft>
              <a:buFontTx/>
              <a:buAutoNum type="arabicParenR"/>
            </a:pPr>
            <a:endParaRPr lang="en-US" altLang="en-US" sz="1800" dirty="0">
              <a:solidFill>
                <a:srgbClr val="00246C"/>
              </a:solidFill>
            </a:endParaRPr>
          </a:p>
          <a:p>
            <a:pPr defTabSz="914400" eaLnBrk="0" fontAlgn="base" hangingPunct="0">
              <a:spcBef>
                <a:spcPct val="0"/>
              </a:spcBef>
              <a:spcAft>
                <a:spcPct val="0"/>
              </a:spcAft>
              <a:buFontTx/>
              <a:buAutoNum type="arabicParenR"/>
            </a:pPr>
            <a:endParaRPr lang="en-US" altLang="en-US" sz="1800" dirty="0">
              <a:solidFill>
                <a:srgbClr val="00246C"/>
              </a:solidFill>
            </a:endParaRPr>
          </a:p>
        </p:txBody>
      </p:sp>
    </p:spTree>
    <p:extLst>
      <p:ext uri="{BB962C8B-B14F-4D97-AF65-F5344CB8AC3E}">
        <p14:creationId xmlns:p14="http://schemas.microsoft.com/office/powerpoint/2010/main" val="3644985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C7A6C-3852-E219-49FE-0B090DA210AB}"/>
              </a:ext>
            </a:extLst>
          </p:cNvPr>
          <p:cNvSpPr>
            <a:spLocks noGrp="1"/>
          </p:cNvSpPr>
          <p:nvPr>
            <p:ph type="title"/>
          </p:nvPr>
        </p:nvSpPr>
        <p:spPr/>
        <p:txBody>
          <a:bodyPr/>
          <a:lstStyle/>
          <a:p>
            <a:r>
              <a:rPr lang="en-US" sz="3600" dirty="0"/>
              <a:t>Synchronization</a:t>
            </a:r>
          </a:p>
        </p:txBody>
      </p:sp>
      <p:sp>
        <p:nvSpPr>
          <p:cNvPr id="3" name="Content Placeholder 2">
            <a:extLst>
              <a:ext uri="{FF2B5EF4-FFF2-40B4-BE49-F238E27FC236}">
                <a16:creationId xmlns:a16="http://schemas.microsoft.com/office/drawing/2014/main" id="{FA4B6079-1598-3854-92CC-D2D21FCBCB12}"/>
              </a:ext>
            </a:extLst>
          </p:cNvPr>
          <p:cNvSpPr>
            <a:spLocks noGrp="1"/>
          </p:cNvSpPr>
          <p:nvPr>
            <p:ph idx="1"/>
          </p:nvPr>
        </p:nvSpPr>
        <p:spPr/>
        <p:txBody>
          <a:bodyPr/>
          <a:lstStyle/>
          <a:p>
            <a:pPr marL="0" indent="0" defTabSz="914400">
              <a:spcBef>
                <a:spcPct val="0"/>
              </a:spcBef>
              <a:buNone/>
            </a:pPr>
            <a:r>
              <a:rPr lang="en-US" altLang="en-US" sz="2800" dirty="0">
                <a:solidFill>
                  <a:srgbClr val="0A0A0A"/>
                </a:solidFill>
                <a:latin typeface="Arial" panose="020B0604020202020204" pitchFamily="34" charset="0"/>
                <a:cs typeface="Arial" panose="020B0604020202020204" pitchFamily="34" charset="0"/>
              </a:rPr>
              <a:t>Periodically, perform a synchronization from ClubRunner by clicking on “</a:t>
            </a:r>
            <a:r>
              <a:rPr lang="en-US" altLang="en-US" sz="2800" u="sng" dirty="0">
                <a:solidFill>
                  <a:srgbClr val="0A0A0A"/>
                </a:solidFill>
                <a:latin typeface="Arial" panose="020B0604020202020204" pitchFamily="34" charset="0"/>
                <a:cs typeface="Arial" panose="020B0604020202020204" pitchFamily="34" charset="0"/>
              </a:rPr>
              <a:t>RI Member Synchronization”</a:t>
            </a:r>
            <a:r>
              <a:rPr lang="en-US" altLang="en-US" sz="2800" dirty="0">
                <a:solidFill>
                  <a:srgbClr val="0A0A0A"/>
                </a:solidFill>
                <a:latin typeface="Arial" panose="020B0604020202020204" pitchFamily="34" charset="0"/>
                <a:cs typeface="Arial" panose="020B0604020202020204" pitchFamily="34" charset="0"/>
              </a:rPr>
              <a:t>.  This action compares the ClubRunner roster with the RI roster and lists those who are not on the RI website and also those on the RI website, but not in ClubRunner. Click on the link to add them to the site that is missing the listing. If you find a member with 2 RI numbers, they need to call RI to consolidate the profiles. 1 866-976-8279 (toll free)</a:t>
            </a:r>
          </a:p>
          <a:p>
            <a:pPr marL="0" indent="0" defTabSz="914400" eaLnBrk="0" fontAlgn="base" hangingPunct="0">
              <a:spcBef>
                <a:spcPct val="0"/>
              </a:spcBef>
              <a:spcAft>
                <a:spcPct val="0"/>
              </a:spcAft>
              <a:buNone/>
            </a:pPr>
            <a:r>
              <a:rPr lang="en-US" altLang="en-US" sz="3200" dirty="0">
                <a:solidFill>
                  <a:srgbClr val="0A0A0A"/>
                </a:solidFill>
              </a:rPr>
              <a:t>                         </a:t>
            </a:r>
          </a:p>
          <a:p>
            <a:pPr marL="0" indent="0" defTabSz="914400" eaLnBrk="0" fontAlgn="base" hangingPunct="0">
              <a:spcBef>
                <a:spcPct val="0"/>
              </a:spcBef>
              <a:spcAft>
                <a:spcPct val="0"/>
              </a:spcAft>
              <a:buNone/>
            </a:pPr>
            <a:r>
              <a:rPr lang="en-US" altLang="en-US" sz="3200" dirty="0">
                <a:solidFill>
                  <a:srgbClr val="0A0A0A"/>
                </a:solidFill>
              </a:rPr>
              <a:t>                                              </a:t>
            </a:r>
            <a:endParaRPr lang="en-US" dirty="0"/>
          </a:p>
        </p:txBody>
      </p:sp>
      <p:pic>
        <p:nvPicPr>
          <p:cNvPr id="5" name="Picture 4">
            <a:extLst>
              <a:ext uri="{FF2B5EF4-FFF2-40B4-BE49-F238E27FC236}">
                <a16:creationId xmlns:a16="http://schemas.microsoft.com/office/drawing/2014/main" id="{3851C435-C81D-6CCF-E162-E6FC402C6014}"/>
              </a:ext>
            </a:extLst>
          </p:cNvPr>
          <p:cNvPicPr>
            <a:picLocks noChangeAspect="1"/>
          </p:cNvPicPr>
          <p:nvPr/>
        </p:nvPicPr>
        <p:blipFill>
          <a:blip r:embed="rId2"/>
          <a:stretch>
            <a:fillRect/>
          </a:stretch>
        </p:blipFill>
        <p:spPr>
          <a:xfrm>
            <a:off x="792804" y="4297425"/>
            <a:ext cx="10606391" cy="2190015"/>
          </a:xfrm>
          <a:prstGeom prst="rect">
            <a:avLst/>
          </a:prstGeom>
        </p:spPr>
      </p:pic>
      <mc:AlternateContent xmlns:mc="http://schemas.openxmlformats.org/markup-compatibility/2006" xmlns:p14="http://schemas.microsoft.com/office/powerpoint/2010/main">
        <mc:Choice Requires="p14">
          <p:contentPart p14:bwMode="auto" r:id="rId3">
            <p14:nvContentPartPr>
              <p14:cNvPr id="7" name="Ink 6">
                <a:extLst>
                  <a:ext uri="{FF2B5EF4-FFF2-40B4-BE49-F238E27FC236}">
                    <a16:creationId xmlns:a16="http://schemas.microsoft.com/office/drawing/2014/main" id="{D3B62E45-3C0C-A8F8-0847-D3A577095994}"/>
                  </a:ext>
                </a:extLst>
              </p14:cNvPr>
              <p14:cNvContentPartPr/>
              <p14:nvPr/>
            </p14:nvContentPartPr>
            <p14:xfrm>
              <a:off x="8204990" y="4493842"/>
              <a:ext cx="966240" cy="119520"/>
            </p14:xfrm>
          </p:contentPart>
        </mc:Choice>
        <mc:Fallback xmlns="">
          <p:pic>
            <p:nvPicPr>
              <p:cNvPr id="7" name="Ink 6">
                <a:extLst>
                  <a:ext uri="{FF2B5EF4-FFF2-40B4-BE49-F238E27FC236}">
                    <a16:creationId xmlns:a16="http://schemas.microsoft.com/office/drawing/2014/main" id="{D3B62E45-3C0C-A8F8-0847-D3A577095994}"/>
                  </a:ext>
                </a:extLst>
              </p:cNvPr>
              <p:cNvPicPr/>
              <p:nvPr/>
            </p:nvPicPr>
            <p:blipFill>
              <a:blip r:embed="rId4"/>
              <a:stretch>
                <a:fillRect/>
              </a:stretch>
            </p:blipFill>
            <p:spPr>
              <a:xfrm>
                <a:off x="8168990" y="4421842"/>
                <a:ext cx="1037880" cy="2631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8" name="Ink 7">
                <a:extLst>
                  <a:ext uri="{FF2B5EF4-FFF2-40B4-BE49-F238E27FC236}">
                    <a16:creationId xmlns:a16="http://schemas.microsoft.com/office/drawing/2014/main" id="{DD1A8195-6040-9D12-A93C-AAAD1080A1D6}"/>
                  </a:ext>
                </a:extLst>
              </p14:cNvPr>
              <p14:cNvContentPartPr/>
              <p14:nvPr/>
            </p14:nvContentPartPr>
            <p14:xfrm>
              <a:off x="7986830" y="6137242"/>
              <a:ext cx="2081880" cy="498240"/>
            </p14:xfrm>
          </p:contentPart>
        </mc:Choice>
        <mc:Fallback xmlns="">
          <p:pic>
            <p:nvPicPr>
              <p:cNvPr id="8" name="Ink 7">
                <a:extLst>
                  <a:ext uri="{FF2B5EF4-FFF2-40B4-BE49-F238E27FC236}">
                    <a16:creationId xmlns:a16="http://schemas.microsoft.com/office/drawing/2014/main" id="{DD1A8195-6040-9D12-A93C-AAAD1080A1D6}"/>
                  </a:ext>
                </a:extLst>
              </p:cNvPr>
              <p:cNvPicPr/>
              <p:nvPr/>
            </p:nvPicPr>
            <p:blipFill>
              <a:blip r:embed="rId6"/>
              <a:stretch>
                <a:fillRect/>
              </a:stretch>
            </p:blipFill>
            <p:spPr>
              <a:xfrm>
                <a:off x="7977830" y="6128242"/>
                <a:ext cx="2099520" cy="515880"/>
              </a:xfrm>
              <a:prstGeom prst="rect">
                <a:avLst/>
              </a:prstGeom>
            </p:spPr>
          </p:pic>
        </mc:Fallback>
      </mc:AlternateContent>
    </p:spTree>
    <p:extLst>
      <p:ext uri="{BB962C8B-B14F-4D97-AF65-F5344CB8AC3E}">
        <p14:creationId xmlns:p14="http://schemas.microsoft.com/office/powerpoint/2010/main" val="22475960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a:extLst>
              <a:ext uri="{FF2B5EF4-FFF2-40B4-BE49-F238E27FC236}">
                <a16:creationId xmlns:a16="http://schemas.microsoft.com/office/drawing/2014/main" id="{0D41DF09-1FFC-497F-AC28-0CCA0538A53C}"/>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altLang="en-US" sz="3600">
                <a:latin typeface="Arial Narrow" panose="020B0606020202030204" pitchFamily="34" charset="0"/>
              </a:rPr>
              <a:t>To Update Member Information</a:t>
            </a:r>
          </a:p>
        </p:txBody>
      </p:sp>
      <p:sp>
        <p:nvSpPr>
          <p:cNvPr id="32771" name="Title 2">
            <a:extLst>
              <a:ext uri="{FF2B5EF4-FFF2-40B4-BE49-F238E27FC236}">
                <a16:creationId xmlns:a16="http://schemas.microsoft.com/office/drawing/2014/main" id="{F329BE01-CE55-4A9F-A69C-95BF898C7590}"/>
              </a:ext>
            </a:extLst>
          </p:cNvPr>
          <p:cNvSpPr>
            <a:spLocks noGrp="1"/>
          </p:cNvSpPr>
          <p:nvPr>
            <p:ph idx="1"/>
          </p:nvPr>
        </p:nvSpPr>
        <p:spPr bwMode="auto">
          <a:xfrm>
            <a:off x="1828800" y="990601"/>
            <a:ext cx="822960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None/>
            </a:pPr>
            <a:r>
              <a:rPr lang="en-US" altLang="en-US" sz="2000">
                <a:solidFill>
                  <a:schemeClr val="tx2"/>
                </a:solidFill>
                <a:latin typeface="Georgia" panose="02040502050405020303" pitchFamily="18" charset="0"/>
                <a:cs typeface="Arial" panose="020B0604020202020204" pitchFamily="34" charset="0"/>
              </a:rPr>
              <a:t>Cl</a:t>
            </a:r>
            <a:r>
              <a:rPr lang="en-US" altLang="en-US" sz="2400">
                <a:solidFill>
                  <a:schemeClr val="tx2"/>
                </a:solidFill>
                <a:latin typeface="Georgia" panose="02040502050405020303" pitchFamily="18" charset="0"/>
                <a:cs typeface="Arial" panose="020B0604020202020204" pitchFamily="34" charset="0"/>
              </a:rPr>
              <a:t>ick on “For Members”, then “Edit My Profile”</a:t>
            </a:r>
          </a:p>
        </p:txBody>
      </p:sp>
      <p:pic>
        <p:nvPicPr>
          <p:cNvPr id="32772" name="Picture 2">
            <a:extLst>
              <a:ext uri="{FF2B5EF4-FFF2-40B4-BE49-F238E27FC236}">
                <a16:creationId xmlns:a16="http://schemas.microsoft.com/office/drawing/2014/main" id="{64434337-1B9C-4814-B72E-FF635CC607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1524000"/>
            <a:ext cx="86106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Arrow: Right 6">
            <a:extLst>
              <a:ext uri="{FF2B5EF4-FFF2-40B4-BE49-F238E27FC236}">
                <a16:creationId xmlns:a16="http://schemas.microsoft.com/office/drawing/2014/main" id="{0BF7DFDE-AC0E-4E85-AAB6-A95DFE34EA66}"/>
              </a:ext>
            </a:extLst>
          </p:cNvPr>
          <p:cNvSpPr/>
          <p:nvPr/>
        </p:nvSpPr>
        <p:spPr>
          <a:xfrm rot="18464726">
            <a:off x="1415258" y="3344070"/>
            <a:ext cx="979487" cy="485775"/>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defTabSz="914400" fontAlgn="base">
              <a:spcBef>
                <a:spcPct val="0"/>
              </a:spcBef>
              <a:spcAft>
                <a:spcPct val="0"/>
              </a:spcAft>
              <a:defRPr/>
            </a:pPr>
            <a:endParaRPr lang="en-US" sz="2400">
              <a:solidFill>
                <a:prstClr val="white"/>
              </a:solidFill>
              <a:latin typeface="Calibri"/>
            </a:endParaRPr>
          </a:p>
        </p:txBody>
      </p:sp>
      <p:sp>
        <p:nvSpPr>
          <p:cNvPr id="8" name="Arrow: Down 7">
            <a:extLst>
              <a:ext uri="{FF2B5EF4-FFF2-40B4-BE49-F238E27FC236}">
                <a16:creationId xmlns:a16="http://schemas.microsoft.com/office/drawing/2014/main" id="{1196CE73-0C93-4ECA-B5B8-B5AEED7DFE15}"/>
              </a:ext>
            </a:extLst>
          </p:cNvPr>
          <p:cNvSpPr/>
          <p:nvPr/>
        </p:nvSpPr>
        <p:spPr>
          <a:xfrm>
            <a:off x="3200400" y="1676400"/>
            <a:ext cx="484188" cy="977900"/>
          </a:xfrm>
          <a:prstGeom prst="downArrow">
            <a:avLst/>
          </a:prstGeom>
        </p:spPr>
        <p:style>
          <a:lnRef idx="1">
            <a:schemeClr val="accent1"/>
          </a:lnRef>
          <a:fillRef idx="3">
            <a:schemeClr val="accent1"/>
          </a:fillRef>
          <a:effectRef idx="2">
            <a:schemeClr val="accent1"/>
          </a:effectRef>
          <a:fontRef idx="minor">
            <a:schemeClr val="lt1"/>
          </a:fontRef>
        </p:style>
        <p:txBody>
          <a:bodyPr anchor="ctr"/>
          <a:lstStyle/>
          <a:p>
            <a:pPr algn="ctr" defTabSz="914400" fontAlgn="base">
              <a:spcBef>
                <a:spcPct val="0"/>
              </a:spcBef>
              <a:spcAft>
                <a:spcPct val="0"/>
              </a:spcAft>
              <a:defRPr/>
            </a:pPr>
            <a:endParaRPr lang="en-US" sz="2400">
              <a:solidFill>
                <a:prstClr val="white"/>
              </a:solidFill>
              <a:latin typeface="Calibri"/>
            </a:endParaRPr>
          </a:p>
        </p:txBody>
      </p:sp>
      <p:grpSp>
        <p:nvGrpSpPr>
          <p:cNvPr id="5" name="Group 4">
            <a:extLst>
              <a:ext uri="{FF2B5EF4-FFF2-40B4-BE49-F238E27FC236}">
                <a16:creationId xmlns:a16="http://schemas.microsoft.com/office/drawing/2014/main" id="{3BFD738A-E49B-5133-9AED-4DA0FB4E1897}"/>
              </a:ext>
            </a:extLst>
          </p:cNvPr>
          <p:cNvGrpSpPr/>
          <p:nvPr/>
        </p:nvGrpSpPr>
        <p:grpSpPr>
          <a:xfrm>
            <a:off x="8490830" y="2402962"/>
            <a:ext cx="186480" cy="29160"/>
            <a:chOff x="8490830" y="2402962"/>
            <a:chExt cx="186480" cy="29160"/>
          </a:xfrm>
        </p:grpSpPr>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50CE2F9B-7B99-EA42-4E7A-F0AD1E682B02}"/>
                    </a:ext>
                  </a:extLst>
                </p14:cNvPr>
                <p14:cNvContentPartPr/>
                <p14:nvPr/>
              </p14:nvContentPartPr>
              <p14:xfrm>
                <a:off x="8492270" y="2431762"/>
                <a:ext cx="360" cy="360"/>
              </p14:xfrm>
            </p:contentPart>
          </mc:Choice>
          <mc:Fallback xmlns="">
            <p:pic>
              <p:nvPicPr>
                <p:cNvPr id="2" name="Ink 1">
                  <a:extLst>
                    <a:ext uri="{FF2B5EF4-FFF2-40B4-BE49-F238E27FC236}">
                      <a16:creationId xmlns:a16="http://schemas.microsoft.com/office/drawing/2014/main" id="{50CE2F9B-7B99-EA42-4E7A-F0AD1E682B02}"/>
                    </a:ext>
                  </a:extLst>
                </p:cNvPr>
                <p:cNvPicPr/>
                <p:nvPr/>
              </p:nvPicPr>
              <p:blipFill>
                <a:blip r:embed="rId5"/>
                <a:stretch>
                  <a:fillRect/>
                </a:stretch>
              </p:blipFill>
              <p:spPr>
                <a:xfrm>
                  <a:off x="8483270" y="2422762"/>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 name="Ink 2">
                  <a:extLst>
                    <a:ext uri="{FF2B5EF4-FFF2-40B4-BE49-F238E27FC236}">
                      <a16:creationId xmlns:a16="http://schemas.microsoft.com/office/drawing/2014/main" id="{362879A4-5E7A-CCA0-BC8D-4E4E43C9C413}"/>
                    </a:ext>
                  </a:extLst>
                </p14:cNvPr>
                <p14:cNvContentPartPr/>
                <p14:nvPr/>
              </p14:nvContentPartPr>
              <p14:xfrm>
                <a:off x="8560310" y="2402962"/>
                <a:ext cx="360" cy="360"/>
              </p14:xfrm>
            </p:contentPart>
          </mc:Choice>
          <mc:Fallback xmlns="">
            <p:pic>
              <p:nvPicPr>
                <p:cNvPr id="3" name="Ink 2">
                  <a:extLst>
                    <a:ext uri="{FF2B5EF4-FFF2-40B4-BE49-F238E27FC236}">
                      <a16:creationId xmlns:a16="http://schemas.microsoft.com/office/drawing/2014/main" id="{362879A4-5E7A-CCA0-BC8D-4E4E43C9C413}"/>
                    </a:ext>
                  </a:extLst>
                </p:cNvPr>
                <p:cNvPicPr/>
                <p:nvPr/>
              </p:nvPicPr>
              <p:blipFill>
                <a:blip r:embed="rId5"/>
                <a:stretch>
                  <a:fillRect/>
                </a:stretch>
              </p:blipFill>
              <p:spPr>
                <a:xfrm>
                  <a:off x="8551310" y="2393962"/>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 name="Ink 3">
                  <a:extLst>
                    <a:ext uri="{FF2B5EF4-FFF2-40B4-BE49-F238E27FC236}">
                      <a16:creationId xmlns:a16="http://schemas.microsoft.com/office/drawing/2014/main" id="{A03912F4-C262-0204-61AC-0B789919B8D1}"/>
                    </a:ext>
                  </a:extLst>
                </p14:cNvPr>
                <p14:cNvContentPartPr/>
                <p14:nvPr/>
              </p14:nvContentPartPr>
              <p14:xfrm>
                <a:off x="8490830" y="2404762"/>
                <a:ext cx="186480" cy="27360"/>
              </p14:xfrm>
            </p:contentPart>
          </mc:Choice>
          <mc:Fallback xmlns="">
            <p:pic>
              <p:nvPicPr>
                <p:cNvPr id="4" name="Ink 3">
                  <a:extLst>
                    <a:ext uri="{FF2B5EF4-FFF2-40B4-BE49-F238E27FC236}">
                      <a16:creationId xmlns:a16="http://schemas.microsoft.com/office/drawing/2014/main" id="{A03912F4-C262-0204-61AC-0B789919B8D1}"/>
                    </a:ext>
                  </a:extLst>
                </p:cNvPr>
                <p:cNvPicPr/>
                <p:nvPr/>
              </p:nvPicPr>
              <p:blipFill>
                <a:blip r:embed="rId8"/>
                <a:stretch>
                  <a:fillRect/>
                </a:stretch>
              </p:blipFill>
              <p:spPr>
                <a:xfrm>
                  <a:off x="8481830" y="2396122"/>
                  <a:ext cx="204120" cy="45000"/>
                </a:xfrm>
                <a:prstGeom prst="rect">
                  <a:avLst/>
                </a:prstGeom>
              </p:spPr>
            </p:pic>
          </mc:Fallback>
        </mc:AlternateContent>
      </p:grpSp>
    </p:spTree>
    <p:extLst>
      <p:ext uri="{BB962C8B-B14F-4D97-AF65-F5344CB8AC3E}">
        <p14:creationId xmlns:p14="http://schemas.microsoft.com/office/powerpoint/2010/main" val="38139080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a:extLst>
              <a:ext uri="{FF2B5EF4-FFF2-40B4-BE49-F238E27FC236}">
                <a16:creationId xmlns:a16="http://schemas.microsoft.com/office/drawing/2014/main" id="{626553D4-6E76-48E5-8E41-8D0166377667}"/>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altLang="en-US" sz="2800">
                <a:latin typeface="Arial Narrow" panose="020B0606020202030204" pitchFamily="34" charset="0"/>
              </a:rPr>
              <a:t>Member Profile</a:t>
            </a:r>
          </a:p>
        </p:txBody>
      </p:sp>
      <p:sp>
        <p:nvSpPr>
          <p:cNvPr id="33795" name="Content Placeholder 3">
            <a:extLst>
              <a:ext uri="{FF2B5EF4-FFF2-40B4-BE49-F238E27FC236}">
                <a16:creationId xmlns:a16="http://schemas.microsoft.com/office/drawing/2014/main" id="{A9A8EC8F-D75E-4A3A-A225-4A5D0F49800B}"/>
              </a:ext>
            </a:extLst>
          </p:cNvPr>
          <p:cNvSpPr>
            <a:spLocks noGrp="1"/>
          </p:cNvSpPr>
          <p:nvPr>
            <p:ph idx="1"/>
          </p:nvPr>
        </p:nvSpPr>
        <p:spPr bwMode="auto">
          <a:xfrm>
            <a:off x="1399821" y="1219200"/>
            <a:ext cx="9155289" cy="5029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800" dirty="0">
                <a:solidFill>
                  <a:srgbClr val="0A0A0A"/>
                </a:solidFill>
                <a:latin typeface="Georgia" panose="02040502050405020303" pitchFamily="18" charset="0"/>
              </a:rPr>
              <a:t>Click “Edit” and enter information</a:t>
            </a:r>
          </a:p>
          <a:p>
            <a:r>
              <a:rPr lang="en-US" altLang="en-US" sz="2800" dirty="0">
                <a:solidFill>
                  <a:srgbClr val="0A0A0A"/>
                </a:solidFill>
                <a:latin typeface="Georgia" panose="02040502050405020303" pitchFamily="18" charset="0"/>
              </a:rPr>
              <a:t>To download a picture, click on “Update” under the silhouette</a:t>
            </a:r>
          </a:p>
          <a:p>
            <a:r>
              <a:rPr lang="en-US" altLang="en-US" sz="2800" dirty="0">
                <a:solidFill>
                  <a:srgbClr val="0A0A0A"/>
                </a:solidFill>
                <a:latin typeface="Georgia" panose="02040502050405020303" pitchFamily="18" charset="0"/>
              </a:rPr>
              <a:t>The primary email address will be used for emails.</a:t>
            </a:r>
          </a:p>
          <a:p>
            <a:r>
              <a:rPr lang="en-US" altLang="en-US" sz="2800" dirty="0">
                <a:solidFill>
                  <a:srgbClr val="0A0A0A"/>
                </a:solidFill>
                <a:latin typeface="Georgia" panose="02040502050405020303" pitchFamily="18" charset="0"/>
              </a:rPr>
              <a:t>Check other tabs for other categories to edit.</a:t>
            </a:r>
          </a:p>
          <a:p>
            <a:r>
              <a:rPr lang="en-US" altLang="en-US" sz="2800" dirty="0">
                <a:solidFill>
                  <a:srgbClr val="0A0A0A"/>
                </a:solidFill>
                <a:latin typeface="Georgia" panose="02040502050405020303" pitchFamily="18" charset="0"/>
              </a:rPr>
              <a:t>Change passwords in the “Settings” tab.</a:t>
            </a:r>
          </a:p>
          <a:p>
            <a:r>
              <a:rPr lang="en-US" altLang="en-US" sz="2800" dirty="0" err="1">
                <a:solidFill>
                  <a:srgbClr val="0A0A0A"/>
                </a:solidFill>
                <a:latin typeface="Georgia" panose="02040502050405020303" pitchFamily="18" charset="0"/>
              </a:rPr>
              <a:t>Opt</a:t>
            </a:r>
            <a:r>
              <a:rPr lang="en-US" altLang="en-US" sz="2800" dirty="0">
                <a:solidFill>
                  <a:srgbClr val="0A0A0A"/>
                </a:solidFill>
                <a:latin typeface="Georgia" panose="02040502050405020303" pitchFamily="18" charset="0"/>
              </a:rPr>
              <a:t> in or out in the “Privacy” tab</a:t>
            </a:r>
          </a:p>
          <a:p>
            <a:r>
              <a:rPr lang="en-US" altLang="en-US" sz="2800" dirty="0">
                <a:solidFill>
                  <a:srgbClr val="0A0A0A"/>
                </a:solidFill>
                <a:latin typeface="Georgia" panose="02040502050405020303" pitchFamily="18" charset="0"/>
              </a:rPr>
              <a:t>Don’t forget to click on “Save” at the bottom.</a:t>
            </a:r>
          </a:p>
          <a:p>
            <a:endParaRPr lang="en-US" altLang="en-US" sz="2500" b="1" dirty="0">
              <a:solidFill>
                <a:srgbClr val="0A0A0A"/>
              </a:solidFill>
              <a:latin typeface="Georgia" panose="02040502050405020303" pitchFamily="18" charset="0"/>
            </a:endParaRPr>
          </a:p>
        </p:txBody>
      </p:sp>
    </p:spTree>
    <p:extLst>
      <p:ext uri="{BB962C8B-B14F-4D97-AF65-F5344CB8AC3E}">
        <p14:creationId xmlns:p14="http://schemas.microsoft.com/office/powerpoint/2010/main" val="34501597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a:extLst>
              <a:ext uri="{FF2B5EF4-FFF2-40B4-BE49-F238E27FC236}">
                <a16:creationId xmlns:a16="http://schemas.microsoft.com/office/drawing/2014/main" id="{54E09DCA-40FE-4CA9-8B83-558081C18890}"/>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altLang="en-US" sz="2800" dirty="0">
                <a:latin typeface="Arial Narrow" panose="020B0606020202030204" pitchFamily="34" charset="0"/>
              </a:rPr>
              <a:t>Click on “For Clubs”, then “Define Club Executives” </a:t>
            </a:r>
          </a:p>
        </p:txBody>
      </p:sp>
      <p:sp>
        <p:nvSpPr>
          <p:cNvPr id="35844" name="TextBox 5">
            <a:extLst>
              <a:ext uri="{FF2B5EF4-FFF2-40B4-BE49-F238E27FC236}">
                <a16:creationId xmlns:a16="http://schemas.microsoft.com/office/drawing/2014/main" id="{8DC7ED1A-A928-4F70-9BC3-32131AC45CC4}"/>
              </a:ext>
            </a:extLst>
          </p:cNvPr>
          <p:cNvSpPr txBox="1">
            <a:spLocks noChangeArrowheads="1"/>
          </p:cNvSpPr>
          <p:nvPr/>
        </p:nvSpPr>
        <p:spPr bwMode="auto">
          <a:xfrm>
            <a:off x="508000" y="1068389"/>
            <a:ext cx="1044222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ヒラギノ角ゴ Pro W3" pitchFamily="-84" charset="-128"/>
              </a:defRPr>
            </a:lvl1pPr>
            <a:lvl2pPr marL="742950" indent="-285750">
              <a:defRPr sz="2400">
                <a:solidFill>
                  <a:schemeClr val="tx1"/>
                </a:solidFill>
                <a:latin typeface="Arial" panose="020B0604020202020204" pitchFamily="34" charset="0"/>
                <a:ea typeface="ヒラギノ角ゴ Pro W3" pitchFamily="-84" charset="-128"/>
              </a:defRPr>
            </a:lvl2pPr>
            <a:lvl3pPr marL="1143000" indent="-228600">
              <a:defRPr sz="2400">
                <a:solidFill>
                  <a:schemeClr val="tx1"/>
                </a:solidFill>
                <a:latin typeface="Arial" panose="020B0604020202020204" pitchFamily="34" charset="0"/>
                <a:ea typeface="ヒラギノ角ゴ Pro W3" pitchFamily="-84" charset="-128"/>
              </a:defRPr>
            </a:lvl3pPr>
            <a:lvl4pPr marL="1600200" indent="-228600">
              <a:defRPr sz="2400">
                <a:solidFill>
                  <a:schemeClr val="tx1"/>
                </a:solidFill>
                <a:latin typeface="Arial" panose="020B0604020202020204" pitchFamily="34" charset="0"/>
                <a:ea typeface="ヒラギノ角ゴ Pro W3" pitchFamily="-84" charset="-128"/>
              </a:defRPr>
            </a:lvl4pPr>
            <a:lvl5pPr marL="2057400" indent="-22860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defTabSz="914400" fontAlgn="base">
              <a:spcBef>
                <a:spcPct val="0"/>
              </a:spcBef>
              <a:spcAft>
                <a:spcPct val="0"/>
              </a:spcAft>
            </a:pPr>
            <a:r>
              <a:rPr lang="en-US" altLang="en-US" sz="2000" dirty="0">
                <a:solidFill>
                  <a:srgbClr val="000000"/>
                </a:solidFill>
                <a:latin typeface="Georgia" panose="02040502050405020303" pitchFamily="18" charset="0"/>
              </a:rPr>
              <a:t>Click on “Next Year” to list your officers.  Use the “Edit” button to add names or “Add New Positions” to add lines.</a:t>
            </a:r>
          </a:p>
        </p:txBody>
      </p:sp>
      <p:sp>
        <p:nvSpPr>
          <p:cNvPr id="2" name="TextBox 1">
            <a:extLst>
              <a:ext uri="{FF2B5EF4-FFF2-40B4-BE49-F238E27FC236}">
                <a16:creationId xmlns:a16="http://schemas.microsoft.com/office/drawing/2014/main" id="{FF544A62-F44B-4ADC-9F9A-7D9406FFAA93}"/>
              </a:ext>
            </a:extLst>
          </p:cNvPr>
          <p:cNvSpPr txBox="1"/>
          <p:nvPr/>
        </p:nvSpPr>
        <p:spPr>
          <a:xfrm>
            <a:off x="1303866" y="5942256"/>
            <a:ext cx="10092267" cy="338554"/>
          </a:xfrm>
          <a:prstGeom prst="rect">
            <a:avLst/>
          </a:prstGeom>
          <a:noFill/>
        </p:spPr>
        <p:txBody>
          <a:bodyPr wrap="square">
            <a:spAutoFit/>
          </a:bodyPr>
          <a:lstStyle/>
          <a:p>
            <a:pPr defTabSz="914400" eaLnBrk="0" fontAlgn="base" hangingPunct="0">
              <a:spcBef>
                <a:spcPct val="0"/>
              </a:spcBef>
              <a:spcAft>
                <a:spcPct val="0"/>
              </a:spcAft>
              <a:defRPr/>
            </a:pPr>
            <a:r>
              <a:rPr lang="en-US" sz="1600" dirty="0">
                <a:solidFill>
                  <a:srgbClr val="00246C">
                    <a:lumMod val="50000"/>
                  </a:srgbClr>
                </a:solidFill>
                <a:latin typeface="Arial" panose="020B0604020202020204" pitchFamily="34" charset="0"/>
                <a:ea typeface="ヒラギノ角ゴ Pro W3" pitchFamily="-84" charset="-128"/>
              </a:rPr>
              <a:t>Tip: If  </a:t>
            </a:r>
            <a:r>
              <a:rPr lang="en-US" sz="1600" dirty="0">
                <a:solidFill>
                  <a:srgbClr val="00246C">
                    <a:lumMod val="50000"/>
                  </a:srgbClr>
                </a:solidFill>
                <a:latin typeface="Arial" panose="020B0604020202020204" pitchFamily="34" charset="0"/>
                <a:ea typeface="ヒラギノ角ゴ Pro W3" pitchFamily="-84" charset="-128"/>
                <a:hlinkClick r:id="rId2"/>
              </a:rPr>
              <a:t>“</a:t>
            </a:r>
            <a:r>
              <a:rPr lang="en-US" sz="1600" dirty="0">
                <a:solidFill>
                  <a:srgbClr val="958D85"/>
                </a:solidFill>
                <a:latin typeface="Arial" panose="020B0604020202020204" pitchFamily="34" charset="0"/>
                <a:ea typeface="ヒラギノ角ゴ Pro W3" pitchFamily="-84" charset="-128"/>
                <a:hlinkClick r:id="rId2"/>
              </a:rPr>
              <a:t>Carry over Next Year</a:t>
            </a:r>
            <a:r>
              <a:rPr lang="en-US" sz="1600" dirty="0">
                <a:solidFill>
                  <a:srgbClr val="958D85"/>
                </a:solidFill>
                <a:latin typeface="Arial" panose="020B0604020202020204" pitchFamily="34" charset="0"/>
                <a:ea typeface="ヒラギノ角ゴ Pro W3" pitchFamily="-84" charset="-128"/>
              </a:rPr>
              <a:t>”</a:t>
            </a:r>
            <a:r>
              <a:rPr lang="en-US" sz="1600" dirty="0">
                <a:solidFill>
                  <a:srgbClr val="00246C">
                    <a:lumMod val="50000"/>
                  </a:srgbClr>
                </a:solidFill>
                <a:latin typeface="Arial" panose="020B0604020202020204" pitchFamily="34" charset="0"/>
                <a:ea typeface="ヒラギノ角ゴ Pro W3" pitchFamily="-84" charset="-128"/>
              </a:rPr>
              <a:t> is highlighted, click on it</a:t>
            </a:r>
            <a:r>
              <a:rPr lang="en-US" sz="1600" dirty="0">
                <a:solidFill>
                  <a:srgbClr val="958D85"/>
                </a:solidFill>
                <a:latin typeface="Arial" panose="020B0604020202020204" pitchFamily="34" charset="0"/>
                <a:ea typeface="ヒラギノ角ゴ Pro W3" pitchFamily="-84" charset="-128"/>
              </a:rPr>
              <a:t> </a:t>
            </a:r>
            <a:r>
              <a:rPr lang="en-US" sz="1600" dirty="0">
                <a:solidFill>
                  <a:srgbClr val="00246C">
                    <a:lumMod val="50000"/>
                  </a:srgbClr>
                </a:solidFill>
                <a:latin typeface="Arial" panose="020B0604020202020204" pitchFamily="34" charset="0"/>
                <a:ea typeface="ヒラギノ角ゴ Pro W3" pitchFamily="-84" charset="-128"/>
              </a:rPr>
              <a:t>and all the positions will carry to the next year!</a:t>
            </a:r>
            <a:r>
              <a:rPr lang="en-US" sz="1600" dirty="0">
                <a:solidFill>
                  <a:srgbClr val="958D85"/>
                </a:solidFill>
                <a:latin typeface="Arial" panose="020B0604020202020204" pitchFamily="34" charset="0"/>
                <a:ea typeface="ヒラギノ角ゴ Pro W3" pitchFamily="-84" charset="-128"/>
              </a:rPr>
              <a:t> </a:t>
            </a:r>
            <a:endParaRPr lang="en-US" sz="1600" dirty="0">
              <a:solidFill>
                <a:srgbClr val="00246C">
                  <a:lumMod val="50000"/>
                </a:srgbClr>
              </a:solidFill>
              <a:latin typeface="Arial" panose="020B0604020202020204" pitchFamily="34" charset="0"/>
              <a:ea typeface="ヒラギノ角ゴ Pro W3" pitchFamily="-84" charset="-128"/>
            </a:endParaRPr>
          </a:p>
        </p:txBody>
      </p:sp>
      <mc:AlternateContent xmlns:mc="http://schemas.openxmlformats.org/markup-compatibility/2006" xmlns:p14="http://schemas.microsoft.com/office/powerpoint/2010/main">
        <mc:Choice Requires="p14">
          <p:contentPart p14:bwMode="auto" r:id="rId3">
            <p14:nvContentPartPr>
              <p14:cNvPr id="11" name="Ink 10">
                <a:extLst>
                  <a:ext uri="{FF2B5EF4-FFF2-40B4-BE49-F238E27FC236}">
                    <a16:creationId xmlns:a16="http://schemas.microsoft.com/office/drawing/2014/main" id="{AAAF1700-BD61-B7EC-C7E1-2AC808B8A90B}"/>
                  </a:ext>
                </a:extLst>
              </p14:cNvPr>
              <p14:cNvContentPartPr/>
              <p14:nvPr/>
            </p14:nvContentPartPr>
            <p14:xfrm>
              <a:off x="2878344" y="5799096"/>
              <a:ext cx="166680" cy="145440"/>
            </p14:xfrm>
          </p:contentPart>
        </mc:Choice>
        <mc:Fallback xmlns="">
          <p:pic>
            <p:nvPicPr>
              <p:cNvPr id="11" name="Ink 10">
                <a:extLst>
                  <a:ext uri="{FF2B5EF4-FFF2-40B4-BE49-F238E27FC236}">
                    <a16:creationId xmlns:a16="http://schemas.microsoft.com/office/drawing/2014/main" id="{AAAF1700-BD61-B7EC-C7E1-2AC808B8A90B}"/>
                  </a:ext>
                </a:extLst>
              </p:cNvPr>
              <p:cNvPicPr/>
              <p:nvPr/>
            </p:nvPicPr>
            <p:blipFill>
              <a:blip r:embed="rId11"/>
              <a:stretch>
                <a:fillRect/>
              </a:stretch>
            </p:blipFill>
            <p:spPr>
              <a:xfrm>
                <a:off x="2860344" y="5781096"/>
                <a:ext cx="202320" cy="181080"/>
              </a:xfrm>
              <a:prstGeom prst="rect">
                <a:avLst/>
              </a:prstGeom>
            </p:spPr>
          </p:pic>
        </mc:Fallback>
      </mc:AlternateContent>
      <p:pic>
        <p:nvPicPr>
          <p:cNvPr id="4" name="Picture 3">
            <a:extLst>
              <a:ext uri="{FF2B5EF4-FFF2-40B4-BE49-F238E27FC236}">
                <a16:creationId xmlns:a16="http://schemas.microsoft.com/office/drawing/2014/main" id="{437A8061-9664-4D14-6344-921C45F18767}"/>
              </a:ext>
            </a:extLst>
          </p:cNvPr>
          <p:cNvPicPr>
            <a:picLocks noChangeAspect="1"/>
          </p:cNvPicPr>
          <p:nvPr/>
        </p:nvPicPr>
        <p:blipFill>
          <a:blip r:embed="rId12"/>
          <a:stretch>
            <a:fillRect/>
          </a:stretch>
        </p:blipFill>
        <p:spPr>
          <a:xfrm>
            <a:off x="1350043" y="1720667"/>
            <a:ext cx="8758136" cy="4151149"/>
          </a:xfrm>
          <a:prstGeom prst="rect">
            <a:avLst/>
          </a:prstGeom>
        </p:spPr>
      </p:pic>
      <p:sp>
        <p:nvSpPr>
          <p:cNvPr id="17" name="Arrow: Down 16">
            <a:extLst>
              <a:ext uri="{FF2B5EF4-FFF2-40B4-BE49-F238E27FC236}">
                <a16:creationId xmlns:a16="http://schemas.microsoft.com/office/drawing/2014/main" id="{FD959F07-3F8F-465A-A815-C91C85063890}"/>
              </a:ext>
            </a:extLst>
          </p:cNvPr>
          <p:cNvSpPr/>
          <p:nvPr/>
        </p:nvSpPr>
        <p:spPr>
          <a:xfrm rot="2992762">
            <a:off x="9529310" y="4167425"/>
            <a:ext cx="484188" cy="977900"/>
          </a:xfrm>
          <a:prstGeom prst="downArrow">
            <a:avLst/>
          </a:prstGeom>
        </p:spPr>
        <p:style>
          <a:lnRef idx="1">
            <a:schemeClr val="accent1"/>
          </a:lnRef>
          <a:fillRef idx="3">
            <a:schemeClr val="accent1"/>
          </a:fillRef>
          <a:effectRef idx="2">
            <a:schemeClr val="accent1"/>
          </a:effectRef>
          <a:fontRef idx="minor">
            <a:schemeClr val="lt1"/>
          </a:fontRef>
        </p:style>
        <p:txBody>
          <a:bodyPr anchor="ctr"/>
          <a:lstStyle/>
          <a:p>
            <a:pPr algn="ctr" defTabSz="914400" fontAlgn="base">
              <a:spcBef>
                <a:spcPct val="0"/>
              </a:spcBef>
              <a:spcAft>
                <a:spcPct val="0"/>
              </a:spcAft>
              <a:defRPr/>
            </a:pPr>
            <a:endParaRPr lang="en-US" sz="2400">
              <a:solidFill>
                <a:prstClr val="white"/>
              </a:solidFill>
              <a:latin typeface="Calibri"/>
            </a:endParaRPr>
          </a:p>
        </p:txBody>
      </p:sp>
      <p:sp>
        <p:nvSpPr>
          <p:cNvPr id="18" name="Arrow: Down 17">
            <a:extLst>
              <a:ext uri="{FF2B5EF4-FFF2-40B4-BE49-F238E27FC236}">
                <a16:creationId xmlns:a16="http://schemas.microsoft.com/office/drawing/2014/main" id="{7D4144ED-FF14-4241-BE12-40BFFDDFEF6B}"/>
              </a:ext>
            </a:extLst>
          </p:cNvPr>
          <p:cNvSpPr/>
          <p:nvPr/>
        </p:nvSpPr>
        <p:spPr>
          <a:xfrm>
            <a:off x="8564189" y="3335095"/>
            <a:ext cx="484188" cy="977900"/>
          </a:xfrm>
          <a:prstGeom prst="downArrow">
            <a:avLst/>
          </a:prstGeom>
        </p:spPr>
        <p:style>
          <a:lnRef idx="1">
            <a:schemeClr val="accent1"/>
          </a:lnRef>
          <a:fillRef idx="3">
            <a:schemeClr val="accent1"/>
          </a:fillRef>
          <a:effectRef idx="2">
            <a:schemeClr val="accent1"/>
          </a:effectRef>
          <a:fontRef idx="minor">
            <a:schemeClr val="lt1"/>
          </a:fontRef>
        </p:style>
        <p:txBody>
          <a:bodyPr anchor="ctr"/>
          <a:lstStyle/>
          <a:p>
            <a:pPr algn="ctr" defTabSz="914400" fontAlgn="base">
              <a:spcBef>
                <a:spcPct val="0"/>
              </a:spcBef>
              <a:spcAft>
                <a:spcPct val="0"/>
              </a:spcAft>
              <a:defRPr/>
            </a:pPr>
            <a:endParaRPr lang="en-US" sz="2400">
              <a:solidFill>
                <a:prstClr val="white"/>
              </a:solidFill>
              <a:latin typeface="Calibri"/>
            </a:endParaRPr>
          </a:p>
        </p:txBody>
      </p:sp>
      <p:sp>
        <p:nvSpPr>
          <p:cNvPr id="19" name="Arrow: Right 18">
            <a:extLst>
              <a:ext uri="{FF2B5EF4-FFF2-40B4-BE49-F238E27FC236}">
                <a16:creationId xmlns:a16="http://schemas.microsoft.com/office/drawing/2014/main" id="{DEA84277-88D5-4E62-9708-D5653E1BC591}"/>
              </a:ext>
            </a:extLst>
          </p:cNvPr>
          <p:cNvSpPr/>
          <p:nvPr/>
        </p:nvSpPr>
        <p:spPr>
          <a:xfrm rot="19611715">
            <a:off x="1052669" y="2603454"/>
            <a:ext cx="977900" cy="485775"/>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defTabSz="914400" fontAlgn="base">
              <a:spcBef>
                <a:spcPct val="0"/>
              </a:spcBef>
              <a:spcAft>
                <a:spcPct val="0"/>
              </a:spcAft>
              <a:defRPr/>
            </a:pPr>
            <a:endParaRPr lang="en-US" sz="2400">
              <a:solidFill>
                <a:prstClr val="white"/>
              </a:solidFill>
              <a:latin typeface="Calibri"/>
            </a:endParaRPr>
          </a:p>
        </p:txBody>
      </p:sp>
      <mc:AlternateContent xmlns:mc="http://schemas.openxmlformats.org/markup-compatibility/2006" xmlns:p14="http://schemas.microsoft.com/office/powerpoint/2010/main">
        <mc:Choice Requires="p14">
          <p:contentPart p14:bwMode="auto" r:id="rId13">
            <p14:nvContentPartPr>
              <p14:cNvPr id="5" name="Ink 4">
                <a:extLst>
                  <a:ext uri="{FF2B5EF4-FFF2-40B4-BE49-F238E27FC236}">
                    <a16:creationId xmlns:a16="http://schemas.microsoft.com/office/drawing/2014/main" id="{8A128683-0588-6D8A-95A7-A1585368AA22}"/>
                  </a:ext>
                </a:extLst>
              </p14:cNvPr>
              <p14:cNvContentPartPr/>
              <p14:nvPr/>
            </p14:nvContentPartPr>
            <p14:xfrm>
              <a:off x="5058230" y="4432642"/>
              <a:ext cx="747720" cy="120240"/>
            </p14:xfrm>
          </p:contentPart>
        </mc:Choice>
        <mc:Fallback xmlns="">
          <p:pic>
            <p:nvPicPr>
              <p:cNvPr id="5" name="Ink 4">
                <a:extLst>
                  <a:ext uri="{FF2B5EF4-FFF2-40B4-BE49-F238E27FC236}">
                    <a16:creationId xmlns:a16="http://schemas.microsoft.com/office/drawing/2014/main" id="{8A128683-0588-6D8A-95A7-A1585368AA22}"/>
                  </a:ext>
                </a:extLst>
              </p:cNvPr>
              <p:cNvPicPr/>
              <p:nvPr/>
            </p:nvPicPr>
            <p:blipFill>
              <a:blip r:embed="rId14"/>
              <a:stretch>
                <a:fillRect/>
              </a:stretch>
            </p:blipFill>
            <p:spPr>
              <a:xfrm>
                <a:off x="4995230" y="4369642"/>
                <a:ext cx="873360" cy="245880"/>
              </a:xfrm>
              <a:prstGeom prst="rect">
                <a:avLst/>
              </a:prstGeom>
            </p:spPr>
          </p:pic>
        </mc:Fallback>
      </mc:AlternateContent>
    </p:spTree>
    <p:extLst>
      <p:ext uri="{BB962C8B-B14F-4D97-AF65-F5344CB8AC3E}">
        <p14:creationId xmlns:p14="http://schemas.microsoft.com/office/powerpoint/2010/main" val="20582633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a:extLst>
              <a:ext uri="{FF2B5EF4-FFF2-40B4-BE49-F238E27FC236}">
                <a16:creationId xmlns:a16="http://schemas.microsoft.com/office/drawing/2014/main" id="{35C51F30-FA52-4FBA-BA61-5A245BF77A05}"/>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altLang="en-US" sz="2800" dirty="0">
                <a:latin typeface="Arial Narrow" panose="020B0606020202030204" pitchFamily="34" charset="0"/>
              </a:rPr>
              <a:t>New Officers: Elected by December 31. Nominations 30 days Before</a:t>
            </a:r>
          </a:p>
        </p:txBody>
      </p:sp>
      <p:sp>
        <p:nvSpPr>
          <p:cNvPr id="34819" name="Content Placeholder 2">
            <a:extLst>
              <a:ext uri="{FF2B5EF4-FFF2-40B4-BE49-F238E27FC236}">
                <a16:creationId xmlns:a16="http://schemas.microsoft.com/office/drawing/2014/main" id="{BA75574C-9641-4B7C-B829-B3229C482EC9}"/>
              </a:ext>
            </a:extLst>
          </p:cNvPr>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None/>
            </a:pPr>
            <a:r>
              <a:rPr lang="en-US" altLang="en-US" dirty="0">
                <a:solidFill>
                  <a:srgbClr val="0A0A0A"/>
                </a:solidFill>
                <a:latin typeface="Georgia" panose="02040502050405020303" pitchFamily="18" charset="0"/>
              </a:rPr>
              <a:t>ELECTIONS. Review your Constitution and By-Laws</a:t>
            </a:r>
          </a:p>
          <a:p>
            <a:pPr marL="0" indent="0">
              <a:buNone/>
            </a:pPr>
            <a:endParaRPr lang="en-US" altLang="en-US" dirty="0">
              <a:solidFill>
                <a:srgbClr val="0A0A0A"/>
              </a:solidFill>
              <a:latin typeface="Georgia" panose="02040502050405020303" pitchFamily="18" charset="0"/>
            </a:endParaRPr>
          </a:p>
          <a:p>
            <a:pPr marL="0" indent="0">
              <a:buNone/>
            </a:pPr>
            <a:r>
              <a:rPr lang="en-US" altLang="en-US" dirty="0">
                <a:solidFill>
                  <a:srgbClr val="0A0A0A"/>
                </a:solidFill>
                <a:latin typeface="Georgia" panose="02040502050405020303" pitchFamily="18" charset="0"/>
              </a:rPr>
              <a:t>The annual meeting for the election of officers should be held no later than December 31</a:t>
            </a:r>
            <a:r>
              <a:rPr lang="en-US" altLang="en-US" baseline="30000" dirty="0">
                <a:solidFill>
                  <a:srgbClr val="0A0A0A"/>
                </a:solidFill>
                <a:latin typeface="Georgia" panose="02040502050405020303" pitchFamily="18" charset="0"/>
              </a:rPr>
              <a:t>st</a:t>
            </a:r>
            <a:r>
              <a:rPr lang="en-US" altLang="en-US" dirty="0">
                <a:solidFill>
                  <a:srgbClr val="0A0A0A"/>
                </a:solidFill>
                <a:latin typeface="Georgia" panose="02040502050405020303" pitchFamily="18" charset="0"/>
              </a:rPr>
              <a:t>.  Elect officers, including the President-Elect and Club Trainer. The President for 2026-2027 was elected last year and is the current P.E.</a:t>
            </a:r>
          </a:p>
          <a:p>
            <a:pPr marL="0" indent="0">
              <a:buNone/>
            </a:pPr>
            <a:endParaRPr lang="en-US" altLang="en-US" sz="1200" dirty="0">
              <a:solidFill>
                <a:srgbClr val="0A0A0A"/>
              </a:solidFill>
              <a:latin typeface="Georgia" panose="02040502050405020303" pitchFamily="18" charset="0"/>
            </a:endParaRPr>
          </a:p>
          <a:p>
            <a:pPr marL="0" indent="0">
              <a:buNone/>
            </a:pPr>
            <a:r>
              <a:rPr lang="en-US" altLang="en-US" dirty="0">
                <a:solidFill>
                  <a:srgbClr val="0A0A0A"/>
                </a:solidFill>
                <a:latin typeface="Georgia" panose="02040502050405020303" pitchFamily="18" charset="0"/>
              </a:rPr>
              <a:t>Input the elected officer names on the district website by January 31. Information uploads to the RI website.</a:t>
            </a:r>
          </a:p>
          <a:p>
            <a:pPr marL="0" indent="0">
              <a:buNone/>
            </a:pPr>
            <a:endParaRPr lang="en-US" altLang="en-US" dirty="0">
              <a:latin typeface="Georgia" panose="02040502050405020303" pitchFamily="18" charset="0"/>
            </a:endParaRPr>
          </a:p>
          <a:p>
            <a:pPr marL="0" indent="0">
              <a:buNone/>
            </a:pPr>
            <a:endParaRPr lang="en-US" altLang="en-US" dirty="0">
              <a:latin typeface="Georgia" panose="02040502050405020303" pitchFamily="18" charset="0"/>
            </a:endParaRPr>
          </a:p>
        </p:txBody>
      </p:sp>
    </p:spTree>
    <p:extLst>
      <p:ext uri="{BB962C8B-B14F-4D97-AF65-F5344CB8AC3E}">
        <p14:creationId xmlns:p14="http://schemas.microsoft.com/office/powerpoint/2010/main" val="14065825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050C4B-A548-6BDC-14C4-0DE33DDDC89F}"/>
              </a:ext>
            </a:extLst>
          </p:cNvPr>
          <p:cNvSpPr>
            <a:spLocks noGrp="1"/>
          </p:cNvSpPr>
          <p:nvPr>
            <p:ph type="title"/>
          </p:nvPr>
        </p:nvSpPr>
        <p:spPr/>
        <p:txBody>
          <a:bodyPr/>
          <a:lstStyle/>
          <a:p>
            <a:r>
              <a:rPr lang="en-US" sz="3200" dirty="0"/>
              <a:t>ClubRunner Email</a:t>
            </a:r>
          </a:p>
        </p:txBody>
      </p:sp>
      <p:sp>
        <p:nvSpPr>
          <p:cNvPr id="10" name="TextBox 9">
            <a:extLst>
              <a:ext uri="{FF2B5EF4-FFF2-40B4-BE49-F238E27FC236}">
                <a16:creationId xmlns:a16="http://schemas.microsoft.com/office/drawing/2014/main" id="{06C97F72-28CE-178A-0BD9-635DF3004B9C}"/>
              </a:ext>
            </a:extLst>
          </p:cNvPr>
          <p:cNvSpPr txBox="1"/>
          <p:nvPr/>
        </p:nvSpPr>
        <p:spPr>
          <a:xfrm>
            <a:off x="109220" y="990600"/>
            <a:ext cx="8357616" cy="369332"/>
          </a:xfrm>
          <a:prstGeom prst="rect">
            <a:avLst/>
          </a:prstGeom>
          <a:noFill/>
        </p:spPr>
        <p:txBody>
          <a:bodyPr wrap="square" rtlCol="0">
            <a:spAutoFit/>
          </a:bodyPr>
          <a:lstStyle/>
          <a:p>
            <a:r>
              <a:rPr lang="en-US" dirty="0"/>
              <a:t>Log in – Member Area – Communication  - Email Services</a:t>
            </a:r>
          </a:p>
        </p:txBody>
      </p:sp>
      <p:sp>
        <p:nvSpPr>
          <p:cNvPr id="11" name="TextBox 10">
            <a:extLst>
              <a:ext uri="{FF2B5EF4-FFF2-40B4-BE49-F238E27FC236}">
                <a16:creationId xmlns:a16="http://schemas.microsoft.com/office/drawing/2014/main" id="{370E64BA-6A49-1B07-479A-AB226C301F54}"/>
              </a:ext>
            </a:extLst>
          </p:cNvPr>
          <p:cNvSpPr txBox="1"/>
          <p:nvPr/>
        </p:nvSpPr>
        <p:spPr>
          <a:xfrm>
            <a:off x="243840" y="2875628"/>
            <a:ext cx="7360920" cy="1754326"/>
          </a:xfrm>
          <a:prstGeom prst="rect">
            <a:avLst/>
          </a:prstGeom>
          <a:noFill/>
        </p:spPr>
        <p:txBody>
          <a:bodyPr wrap="square" rtlCol="0">
            <a:spAutoFit/>
          </a:bodyPr>
          <a:lstStyle/>
          <a:p>
            <a:r>
              <a:rPr lang="en-US" dirty="0"/>
              <a:t>Compose new message:</a:t>
            </a:r>
          </a:p>
          <a:p>
            <a:r>
              <a:rPr lang="en-US" dirty="0"/>
              <a:t>Step 1 – Who is the email going to?</a:t>
            </a:r>
          </a:p>
          <a:p>
            <a:r>
              <a:rPr lang="en-US" dirty="0"/>
              <a:t>Step 2 – What is the message</a:t>
            </a:r>
          </a:p>
          <a:p>
            <a:r>
              <a:rPr lang="en-US" dirty="0"/>
              <a:t>Step 3 – Upload attachments, if applicable</a:t>
            </a:r>
          </a:p>
          <a:p>
            <a:r>
              <a:rPr lang="en-US" dirty="0"/>
              <a:t>Step 4 – email options</a:t>
            </a:r>
          </a:p>
          <a:p>
            <a:r>
              <a:rPr lang="en-US" dirty="0"/>
              <a:t>Step 5 – When to send it?</a:t>
            </a:r>
          </a:p>
        </p:txBody>
      </p:sp>
      <p:pic>
        <p:nvPicPr>
          <p:cNvPr id="13" name="Picture 12">
            <a:extLst>
              <a:ext uri="{FF2B5EF4-FFF2-40B4-BE49-F238E27FC236}">
                <a16:creationId xmlns:a16="http://schemas.microsoft.com/office/drawing/2014/main" id="{DE74FF0E-0F3E-5AE4-7199-1F557546FDFA}"/>
              </a:ext>
            </a:extLst>
          </p:cNvPr>
          <p:cNvPicPr>
            <a:picLocks noChangeAspect="1"/>
          </p:cNvPicPr>
          <p:nvPr/>
        </p:nvPicPr>
        <p:blipFill>
          <a:blip r:embed="rId3"/>
          <a:stretch>
            <a:fillRect/>
          </a:stretch>
        </p:blipFill>
        <p:spPr>
          <a:xfrm>
            <a:off x="4397620" y="2485951"/>
            <a:ext cx="4885690" cy="4097445"/>
          </a:xfrm>
          <a:prstGeom prst="rect">
            <a:avLst/>
          </a:prstGeom>
        </p:spPr>
      </p:pic>
      <p:pic>
        <p:nvPicPr>
          <p:cNvPr id="6" name="Content Placeholder 5">
            <a:extLst>
              <a:ext uri="{FF2B5EF4-FFF2-40B4-BE49-F238E27FC236}">
                <a16:creationId xmlns:a16="http://schemas.microsoft.com/office/drawing/2014/main" id="{40F9CBF5-919C-38E8-FE8B-ACA3774198F1}"/>
              </a:ext>
            </a:extLst>
          </p:cNvPr>
          <p:cNvPicPr>
            <a:picLocks noGrp="1" noChangeAspect="1"/>
          </p:cNvPicPr>
          <p:nvPr>
            <p:ph idx="1"/>
          </p:nvPr>
        </p:nvPicPr>
        <p:blipFill>
          <a:blip r:embed="rId4"/>
          <a:stretch>
            <a:fillRect/>
          </a:stretch>
        </p:blipFill>
        <p:spPr>
          <a:xfrm>
            <a:off x="109220" y="1295827"/>
            <a:ext cx="8668960" cy="1190124"/>
          </a:xfrm>
        </p:spPr>
      </p:pic>
      <p:sp>
        <p:nvSpPr>
          <p:cNvPr id="7" name="Arrow: Down 6">
            <a:extLst>
              <a:ext uri="{FF2B5EF4-FFF2-40B4-BE49-F238E27FC236}">
                <a16:creationId xmlns:a16="http://schemas.microsoft.com/office/drawing/2014/main" id="{A88CD7DA-C651-6165-C26A-786FDB0F6544}"/>
              </a:ext>
            </a:extLst>
          </p:cNvPr>
          <p:cNvSpPr/>
          <p:nvPr/>
        </p:nvSpPr>
        <p:spPr>
          <a:xfrm rot="2269504">
            <a:off x="1123098" y="1461730"/>
            <a:ext cx="484632" cy="978408"/>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A4E9C009-52E9-2011-AF3E-74BEF06FDB6E}"/>
              </a:ext>
            </a:extLst>
          </p:cNvPr>
          <p:cNvPicPr>
            <a:picLocks noChangeAspect="1"/>
          </p:cNvPicPr>
          <p:nvPr/>
        </p:nvPicPr>
        <p:blipFill>
          <a:blip r:embed="rId5"/>
          <a:stretch>
            <a:fillRect/>
          </a:stretch>
        </p:blipFill>
        <p:spPr>
          <a:xfrm>
            <a:off x="4120023" y="2493128"/>
            <a:ext cx="4689160" cy="2503384"/>
          </a:xfrm>
          <a:prstGeom prst="rect">
            <a:avLst/>
          </a:prstGeom>
        </p:spPr>
      </p:pic>
      <p:pic>
        <p:nvPicPr>
          <p:cNvPr id="15" name="Picture 14">
            <a:extLst>
              <a:ext uri="{FF2B5EF4-FFF2-40B4-BE49-F238E27FC236}">
                <a16:creationId xmlns:a16="http://schemas.microsoft.com/office/drawing/2014/main" id="{637375BA-372F-D636-4025-5D76F2ABE345}"/>
              </a:ext>
            </a:extLst>
          </p:cNvPr>
          <p:cNvPicPr>
            <a:picLocks noChangeAspect="1"/>
          </p:cNvPicPr>
          <p:nvPr/>
        </p:nvPicPr>
        <p:blipFill>
          <a:blip r:embed="rId6"/>
          <a:stretch>
            <a:fillRect/>
          </a:stretch>
        </p:blipFill>
        <p:spPr>
          <a:xfrm>
            <a:off x="8714868" y="2485951"/>
            <a:ext cx="2861380" cy="3864788"/>
          </a:xfrm>
          <a:prstGeom prst="rect">
            <a:avLst/>
          </a:prstGeom>
        </p:spPr>
      </p:pic>
    </p:spTree>
    <p:extLst>
      <p:ext uri="{BB962C8B-B14F-4D97-AF65-F5344CB8AC3E}">
        <p14:creationId xmlns:p14="http://schemas.microsoft.com/office/powerpoint/2010/main" val="32646539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a:extLst>
              <a:ext uri="{FF2B5EF4-FFF2-40B4-BE49-F238E27FC236}">
                <a16:creationId xmlns:a16="http://schemas.microsoft.com/office/drawing/2014/main" id="{472D2B8E-2C69-404D-96C5-7CFC41E83BDA}"/>
              </a:ext>
            </a:extLst>
          </p:cNvPr>
          <p:cNvSpPr>
            <a:spLocks noGrp="1"/>
          </p:cNvSpPr>
          <p:nvPr>
            <p:ph type="ctrTitle"/>
          </p:nvPr>
        </p:nvSpPr>
        <p:spPr bwMode="auto">
          <a:xfrm>
            <a:off x="1524000" y="2743200"/>
            <a:ext cx="9525000" cy="1600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altLang="en-US" sz="5400">
                <a:latin typeface="Arial Narrow" panose="020B0606020202030204" pitchFamily="34" charset="0"/>
              </a:rPr>
              <a:t>RI Website:  rotary.org/myrotary</a:t>
            </a:r>
          </a:p>
        </p:txBody>
      </p:sp>
    </p:spTree>
    <p:extLst>
      <p:ext uri="{BB962C8B-B14F-4D97-AF65-F5344CB8AC3E}">
        <p14:creationId xmlns:p14="http://schemas.microsoft.com/office/powerpoint/2010/main" val="23799919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a:extLst>
              <a:ext uri="{FF2B5EF4-FFF2-40B4-BE49-F238E27FC236}">
                <a16:creationId xmlns:a16="http://schemas.microsoft.com/office/drawing/2014/main" id="{8DA2E5CB-4E19-48F8-BCBC-23A8137ADBEB}"/>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altLang="en-US" sz="2800">
                <a:latin typeface="Arial Narrow" panose="020B0606020202030204" pitchFamily="34" charset="0"/>
              </a:rPr>
              <a:t>rotary.org - Sign In</a:t>
            </a:r>
          </a:p>
        </p:txBody>
      </p:sp>
      <p:sp>
        <p:nvSpPr>
          <p:cNvPr id="45059" name="TextBox 5">
            <a:extLst>
              <a:ext uri="{FF2B5EF4-FFF2-40B4-BE49-F238E27FC236}">
                <a16:creationId xmlns:a16="http://schemas.microsoft.com/office/drawing/2014/main" id="{E5846151-55B9-4C12-BFC2-B587692BB7EC}"/>
              </a:ext>
            </a:extLst>
          </p:cNvPr>
          <p:cNvSpPr txBox="1">
            <a:spLocks noGrp="1" noChangeArrowheads="1"/>
          </p:cNvSpPr>
          <p:nvPr>
            <p:ph idx="1"/>
          </p:nvPr>
        </p:nvSpPr>
        <p:spPr bwMode="auto">
          <a:xfrm>
            <a:off x="869430" y="1143000"/>
            <a:ext cx="10687986" cy="120032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indent="0">
              <a:buNone/>
            </a:pPr>
            <a:r>
              <a:rPr lang="en-US" altLang="en-US" sz="1800" dirty="0">
                <a:solidFill>
                  <a:srgbClr val="0A0A0A"/>
                </a:solidFill>
                <a:latin typeface="Georgia" panose="02040502050405020303" pitchFamily="18" charset="0"/>
                <a:ea typeface="ヒラギノ角ゴ Pro W3" pitchFamily="-84" charset="-128"/>
                <a:cs typeface="Georgia" panose="02040502050405020303" pitchFamily="18" charset="0"/>
              </a:rPr>
              <a:t>Sign in with your email address and password. “Register for an Account”, if you have never signed in or if you have entered the wrong sign-in info too many times. The User Name or Login password may be different from District’s website password. Email address is from the District’s website, unless you change it for RI.  If your email address changes, RI’s website needs to be updated separately</a:t>
            </a:r>
            <a:r>
              <a:rPr lang="en-US" altLang="en-US" sz="1800" dirty="0">
                <a:solidFill>
                  <a:schemeClr val="tx2"/>
                </a:solidFill>
                <a:latin typeface="Georgia" panose="02040502050405020303" pitchFamily="18" charset="0"/>
                <a:ea typeface="ヒラギノ角ゴ Pro W3" pitchFamily="-84" charset="-128"/>
                <a:cs typeface="Georgia" panose="02040502050405020303" pitchFamily="18" charset="0"/>
              </a:rPr>
              <a:t>.</a:t>
            </a:r>
          </a:p>
        </p:txBody>
      </p:sp>
      <p:pic>
        <p:nvPicPr>
          <p:cNvPr id="4" name="Picture 3">
            <a:extLst>
              <a:ext uri="{FF2B5EF4-FFF2-40B4-BE49-F238E27FC236}">
                <a16:creationId xmlns:a16="http://schemas.microsoft.com/office/drawing/2014/main" id="{7D76C7A6-6259-54BE-7DEB-87E529868718}"/>
              </a:ext>
            </a:extLst>
          </p:cNvPr>
          <p:cNvPicPr>
            <a:picLocks noChangeAspect="1"/>
          </p:cNvPicPr>
          <p:nvPr/>
        </p:nvPicPr>
        <p:blipFill>
          <a:blip r:embed="rId2"/>
          <a:stretch>
            <a:fillRect/>
          </a:stretch>
        </p:blipFill>
        <p:spPr>
          <a:xfrm>
            <a:off x="1536191" y="2601161"/>
            <a:ext cx="8935229" cy="3400266"/>
          </a:xfrm>
          <a:prstGeom prst="rect">
            <a:avLst/>
          </a:prstGeom>
        </p:spPr>
      </p:pic>
      <p:sp>
        <p:nvSpPr>
          <p:cNvPr id="6" name="Arrow: Down 5">
            <a:extLst>
              <a:ext uri="{FF2B5EF4-FFF2-40B4-BE49-F238E27FC236}">
                <a16:creationId xmlns:a16="http://schemas.microsoft.com/office/drawing/2014/main" id="{E595F597-B65B-48FF-A5C9-1924104E5578}"/>
              </a:ext>
            </a:extLst>
          </p:cNvPr>
          <p:cNvSpPr/>
          <p:nvPr/>
        </p:nvSpPr>
        <p:spPr>
          <a:xfrm rot="5190957">
            <a:off x="10595917" y="3128385"/>
            <a:ext cx="484187" cy="977900"/>
          </a:xfrm>
          <a:prstGeom prst="downArrow">
            <a:avLst/>
          </a:prstGeom>
        </p:spPr>
        <p:style>
          <a:lnRef idx="1">
            <a:schemeClr val="accent1"/>
          </a:lnRef>
          <a:fillRef idx="3">
            <a:schemeClr val="accent1"/>
          </a:fillRef>
          <a:effectRef idx="2">
            <a:schemeClr val="accent1"/>
          </a:effectRef>
          <a:fontRef idx="minor">
            <a:schemeClr val="lt1"/>
          </a:fontRef>
        </p:style>
        <p:txBody>
          <a:bodyPr anchor="ctr"/>
          <a:lstStyle/>
          <a:p>
            <a:pPr algn="ctr" defTabSz="914400" fontAlgn="base">
              <a:spcBef>
                <a:spcPct val="0"/>
              </a:spcBef>
              <a:spcAft>
                <a:spcPct val="0"/>
              </a:spcAft>
              <a:defRPr/>
            </a:pPr>
            <a:endParaRPr lang="en-US" sz="2400">
              <a:solidFill>
                <a:prstClr val="white"/>
              </a:solidFill>
              <a:latin typeface="Calibri"/>
            </a:endParaRPr>
          </a:p>
        </p:txBody>
      </p:sp>
    </p:spTree>
    <p:extLst>
      <p:ext uri="{BB962C8B-B14F-4D97-AF65-F5344CB8AC3E}">
        <p14:creationId xmlns:p14="http://schemas.microsoft.com/office/powerpoint/2010/main" val="30516083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a:extLst>
              <a:ext uri="{FF2B5EF4-FFF2-40B4-BE49-F238E27FC236}">
                <a16:creationId xmlns:a16="http://schemas.microsoft.com/office/drawing/2014/main" id="{5B895729-C391-432F-981A-CD8E7D2389FA}"/>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altLang="en-US" sz="2800">
                <a:latin typeface="Arial Narrow" panose="020B0606020202030204" pitchFamily="34" charset="0"/>
              </a:rPr>
              <a:t>Click on “Manage”</a:t>
            </a:r>
          </a:p>
        </p:txBody>
      </p:sp>
      <p:sp>
        <p:nvSpPr>
          <p:cNvPr id="46086" name="TextBox 6">
            <a:extLst>
              <a:ext uri="{FF2B5EF4-FFF2-40B4-BE49-F238E27FC236}">
                <a16:creationId xmlns:a16="http://schemas.microsoft.com/office/drawing/2014/main" id="{26CF99E7-1F1F-4DE7-B112-5C1142DF55E3}"/>
              </a:ext>
            </a:extLst>
          </p:cNvPr>
          <p:cNvSpPr txBox="1">
            <a:spLocks noChangeArrowheads="1"/>
          </p:cNvSpPr>
          <p:nvPr/>
        </p:nvSpPr>
        <p:spPr bwMode="auto">
          <a:xfrm>
            <a:off x="253999" y="1115391"/>
            <a:ext cx="1168399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ヒラギノ角ゴ Pro W3" pitchFamily="-84" charset="-128"/>
              </a:defRPr>
            </a:lvl1pPr>
            <a:lvl2pPr marL="742950" indent="-285750">
              <a:defRPr sz="2400">
                <a:solidFill>
                  <a:schemeClr val="tx1"/>
                </a:solidFill>
                <a:latin typeface="Arial" panose="020B0604020202020204" pitchFamily="34" charset="0"/>
                <a:ea typeface="ヒラギノ角ゴ Pro W3" pitchFamily="-84" charset="-128"/>
              </a:defRPr>
            </a:lvl2pPr>
            <a:lvl3pPr marL="1143000" indent="-228600">
              <a:defRPr sz="2400">
                <a:solidFill>
                  <a:schemeClr val="tx1"/>
                </a:solidFill>
                <a:latin typeface="Arial" panose="020B0604020202020204" pitchFamily="34" charset="0"/>
                <a:ea typeface="ヒラギノ角ゴ Pro W3" pitchFamily="-84" charset="-128"/>
              </a:defRPr>
            </a:lvl3pPr>
            <a:lvl4pPr marL="1600200" indent="-228600">
              <a:defRPr sz="2400">
                <a:solidFill>
                  <a:schemeClr val="tx1"/>
                </a:solidFill>
                <a:latin typeface="Arial" panose="020B0604020202020204" pitchFamily="34" charset="0"/>
                <a:ea typeface="ヒラギノ角ゴ Pro W3" pitchFamily="-84" charset="-128"/>
              </a:defRPr>
            </a:lvl4pPr>
            <a:lvl5pPr marL="2057400" indent="-22860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defTabSz="914400" fontAlgn="base">
              <a:spcBef>
                <a:spcPct val="0"/>
              </a:spcBef>
              <a:spcAft>
                <a:spcPct val="0"/>
              </a:spcAft>
            </a:pPr>
            <a:r>
              <a:rPr lang="en-US" altLang="en-US" sz="1800" b="1" dirty="0">
                <a:solidFill>
                  <a:srgbClr val="00246C"/>
                </a:solidFill>
              </a:rPr>
              <a:t>Go to My Rotary and then “Club Resources” for Dues Invoice or Member Data. </a:t>
            </a:r>
          </a:p>
        </p:txBody>
      </p:sp>
      <p:pic>
        <p:nvPicPr>
          <p:cNvPr id="9" name="Content Placeholder 8">
            <a:extLst>
              <a:ext uri="{FF2B5EF4-FFF2-40B4-BE49-F238E27FC236}">
                <a16:creationId xmlns:a16="http://schemas.microsoft.com/office/drawing/2014/main" id="{335048BC-00C4-582E-07CE-6425F08627C6}"/>
              </a:ext>
            </a:extLst>
          </p:cNvPr>
          <p:cNvPicPr>
            <a:picLocks noGrp="1" noChangeAspect="1"/>
          </p:cNvPicPr>
          <p:nvPr>
            <p:ph idx="1"/>
          </p:nvPr>
        </p:nvPicPr>
        <p:blipFill>
          <a:blip r:embed="rId3"/>
          <a:stretch>
            <a:fillRect/>
          </a:stretch>
        </p:blipFill>
        <p:spPr>
          <a:xfrm>
            <a:off x="564028" y="2634541"/>
            <a:ext cx="5531970" cy="3108068"/>
          </a:xfrm>
        </p:spPr>
      </p:pic>
      <p:sp>
        <p:nvSpPr>
          <p:cNvPr id="5" name="Arrow: Down 4">
            <a:extLst>
              <a:ext uri="{FF2B5EF4-FFF2-40B4-BE49-F238E27FC236}">
                <a16:creationId xmlns:a16="http://schemas.microsoft.com/office/drawing/2014/main" id="{7035D703-C9EA-4B1F-A445-3D0FDCAE50A4}"/>
              </a:ext>
            </a:extLst>
          </p:cNvPr>
          <p:cNvSpPr/>
          <p:nvPr/>
        </p:nvSpPr>
        <p:spPr>
          <a:xfrm>
            <a:off x="1013306" y="2348436"/>
            <a:ext cx="484187" cy="977900"/>
          </a:xfrm>
          <a:prstGeom prst="downArrow">
            <a:avLst/>
          </a:prstGeom>
        </p:spPr>
        <p:style>
          <a:lnRef idx="1">
            <a:schemeClr val="accent1"/>
          </a:lnRef>
          <a:fillRef idx="3">
            <a:schemeClr val="accent1"/>
          </a:fillRef>
          <a:effectRef idx="2">
            <a:schemeClr val="accent1"/>
          </a:effectRef>
          <a:fontRef idx="minor">
            <a:schemeClr val="lt1"/>
          </a:fontRef>
        </p:style>
        <p:txBody>
          <a:bodyPr anchor="ctr"/>
          <a:lstStyle/>
          <a:p>
            <a:pPr algn="ctr" defTabSz="914400" fontAlgn="base">
              <a:spcBef>
                <a:spcPct val="0"/>
              </a:spcBef>
              <a:spcAft>
                <a:spcPct val="0"/>
              </a:spcAft>
              <a:defRPr/>
            </a:pPr>
            <a:endParaRPr lang="en-US" sz="2400">
              <a:solidFill>
                <a:prstClr val="white"/>
              </a:solidFill>
              <a:latin typeface="Calibri"/>
            </a:endParaRPr>
          </a:p>
        </p:txBody>
      </p:sp>
      <p:pic>
        <p:nvPicPr>
          <p:cNvPr id="11" name="Picture 10">
            <a:extLst>
              <a:ext uri="{FF2B5EF4-FFF2-40B4-BE49-F238E27FC236}">
                <a16:creationId xmlns:a16="http://schemas.microsoft.com/office/drawing/2014/main" id="{7A254270-FC56-A15C-98BC-1E639A25EB17}"/>
              </a:ext>
            </a:extLst>
          </p:cNvPr>
          <p:cNvPicPr>
            <a:picLocks noChangeAspect="1"/>
          </p:cNvPicPr>
          <p:nvPr/>
        </p:nvPicPr>
        <p:blipFill>
          <a:blip r:embed="rId4"/>
          <a:stretch>
            <a:fillRect/>
          </a:stretch>
        </p:blipFill>
        <p:spPr>
          <a:xfrm>
            <a:off x="6684264" y="2112186"/>
            <a:ext cx="5335854" cy="4524913"/>
          </a:xfrm>
          <a:prstGeom prst="rect">
            <a:avLst/>
          </a:prstGeom>
        </p:spPr>
      </p:pic>
      <p:sp>
        <p:nvSpPr>
          <p:cNvPr id="6" name="Arrow: Right 5">
            <a:extLst>
              <a:ext uri="{FF2B5EF4-FFF2-40B4-BE49-F238E27FC236}">
                <a16:creationId xmlns:a16="http://schemas.microsoft.com/office/drawing/2014/main" id="{992A350A-BD40-451F-9C61-30A28F77DB02}"/>
              </a:ext>
            </a:extLst>
          </p:cNvPr>
          <p:cNvSpPr/>
          <p:nvPr/>
        </p:nvSpPr>
        <p:spPr>
          <a:xfrm rot="1602289">
            <a:off x="6406641" y="4382482"/>
            <a:ext cx="977900" cy="484188"/>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defTabSz="914400" fontAlgn="base">
              <a:spcBef>
                <a:spcPct val="0"/>
              </a:spcBef>
              <a:spcAft>
                <a:spcPct val="0"/>
              </a:spcAft>
              <a:defRPr/>
            </a:pPr>
            <a:endParaRPr lang="en-US" sz="2400">
              <a:solidFill>
                <a:prstClr val="white"/>
              </a:solidFill>
              <a:latin typeface="Calibri"/>
            </a:endParaRPr>
          </a:p>
        </p:txBody>
      </p:sp>
      <p:sp>
        <p:nvSpPr>
          <p:cNvPr id="2" name="Down Arrow 1">
            <a:extLst>
              <a:ext uri="{FF2B5EF4-FFF2-40B4-BE49-F238E27FC236}">
                <a16:creationId xmlns:a16="http://schemas.microsoft.com/office/drawing/2014/main" id="{14970D14-9C20-4D7F-534A-0B4C93135CAC}"/>
              </a:ext>
            </a:extLst>
          </p:cNvPr>
          <p:cNvSpPr/>
          <p:nvPr/>
        </p:nvSpPr>
        <p:spPr>
          <a:xfrm rot="20153179">
            <a:off x="265683" y="3885437"/>
            <a:ext cx="484632" cy="978408"/>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mc:AlternateContent xmlns:mc="http://schemas.openxmlformats.org/markup-compatibility/2006" xmlns:p14="http://schemas.microsoft.com/office/powerpoint/2010/main">
        <mc:Choice Requires="p14">
          <p:contentPart p14:bwMode="auto" r:id="rId5">
            <p14:nvContentPartPr>
              <p14:cNvPr id="4" name="Ink 3">
                <a:extLst>
                  <a:ext uri="{FF2B5EF4-FFF2-40B4-BE49-F238E27FC236}">
                    <a16:creationId xmlns:a16="http://schemas.microsoft.com/office/drawing/2014/main" id="{9F904638-6ACB-55DB-CD70-12C30DC884A1}"/>
                  </a:ext>
                </a:extLst>
              </p14:cNvPr>
              <p14:cNvContentPartPr/>
              <p14:nvPr/>
            </p14:nvContentPartPr>
            <p14:xfrm rot="-449275">
              <a:off x="735248" y="4653973"/>
              <a:ext cx="833604" cy="403698"/>
            </p14:xfrm>
          </p:contentPart>
        </mc:Choice>
        <mc:Fallback xmlns="">
          <p:pic>
            <p:nvPicPr>
              <p:cNvPr id="4" name="Ink 3">
                <a:extLst>
                  <a:ext uri="{FF2B5EF4-FFF2-40B4-BE49-F238E27FC236}">
                    <a16:creationId xmlns:a16="http://schemas.microsoft.com/office/drawing/2014/main" id="{9F904638-6ACB-55DB-CD70-12C30DC884A1}"/>
                  </a:ext>
                </a:extLst>
              </p:cNvPr>
              <p:cNvPicPr/>
              <p:nvPr/>
            </p:nvPicPr>
            <p:blipFill>
              <a:blip r:embed="rId6"/>
              <a:stretch>
                <a:fillRect/>
              </a:stretch>
            </p:blipFill>
            <p:spPr>
              <a:xfrm rot="-449275">
                <a:off x="729129" y="4647851"/>
                <a:ext cx="845842" cy="415942"/>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7" name="Ink 6">
                <a:extLst>
                  <a:ext uri="{FF2B5EF4-FFF2-40B4-BE49-F238E27FC236}">
                    <a16:creationId xmlns:a16="http://schemas.microsoft.com/office/drawing/2014/main" id="{2D09FB04-CD12-D210-5F7F-5F38F8176E76}"/>
                  </a:ext>
                </a:extLst>
              </p14:cNvPr>
              <p14:cNvContentPartPr/>
              <p14:nvPr/>
            </p14:nvContentPartPr>
            <p14:xfrm>
              <a:off x="7383110" y="4766362"/>
              <a:ext cx="360" cy="2160"/>
            </p14:xfrm>
          </p:contentPart>
        </mc:Choice>
        <mc:Fallback xmlns="">
          <p:pic>
            <p:nvPicPr>
              <p:cNvPr id="7" name="Ink 6">
                <a:extLst>
                  <a:ext uri="{FF2B5EF4-FFF2-40B4-BE49-F238E27FC236}">
                    <a16:creationId xmlns:a16="http://schemas.microsoft.com/office/drawing/2014/main" id="{2D09FB04-CD12-D210-5F7F-5F38F8176E76}"/>
                  </a:ext>
                </a:extLst>
              </p:cNvPr>
              <p:cNvPicPr/>
              <p:nvPr/>
            </p:nvPicPr>
            <p:blipFill>
              <a:blip r:embed="rId8"/>
              <a:stretch>
                <a:fillRect/>
              </a:stretch>
            </p:blipFill>
            <p:spPr>
              <a:xfrm>
                <a:off x="7376990" y="4760242"/>
                <a:ext cx="12600" cy="14400"/>
              </a:xfrm>
              <a:prstGeom prst="rect">
                <a:avLst/>
              </a:prstGeom>
            </p:spPr>
          </p:pic>
        </mc:Fallback>
      </mc:AlternateContent>
    </p:spTree>
    <p:extLst>
      <p:ext uri="{BB962C8B-B14F-4D97-AF65-F5344CB8AC3E}">
        <p14:creationId xmlns:p14="http://schemas.microsoft.com/office/powerpoint/2010/main" val="5017245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3">
            <a:extLst>
              <a:ext uri="{FF2B5EF4-FFF2-40B4-BE49-F238E27FC236}">
                <a16:creationId xmlns:a16="http://schemas.microsoft.com/office/drawing/2014/main" id="{722206BC-012E-4A24-A0CE-CFD4F5D86C9C}"/>
              </a:ext>
            </a:extLst>
          </p:cNvPr>
          <p:cNvSpPr>
            <a:spLocks noGrp="1"/>
          </p:cNvSpPr>
          <p:nvPr>
            <p:ph type="ctrTitle"/>
          </p:nvPr>
        </p:nvSpPr>
        <p:spPr bwMode="auto">
          <a:xfrm>
            <a:off x="903111" y="2590800"/>
            <a:ext cx="10284178" cy="190217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lnSpc>
                <a:spcPct val="80000"/>
              </a:lnSpc>
            </a:pPr>
            <a:r>
              <a:rPr lang="en-US" altLang="en-US" b="1" dirty="0">
                <a:solidFill>
                  <a:srgbClr val="0A0A0A"/>
                </a:solidFill>
                <a:latin typeface="Arial" panose="020B0604020202020204" pitchFamily="34" charset="0"/>
                <a:cs typeface="Arial" panose="020B0604020202020204" pitchFamily="34" charset="0"/>
              </a:rPr>
              <a:t>As club secretary, you have an important role in helping your club run smoothly and effectively</a:t>
            </a:r>
          </a:p>
        </p:txBody>
      </p:sp>
    </p:spTree>
    <p:extLst>
      <p:ext uri="{BB962C8B-B14F-4D97-AF65-F5344CB8AC3E}">
        <p14:creationId xmlns:p14="http://schemas.microsoft.com/office/powerpoint/2010/main" val="930475501"/>
      </p:ext>
    </p:extLst>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5649305-B950-8B9E-F7E8-0DB9A6459F5F}"/>
              </a:ext>
            </a:extLst>
          </p:cNvPr>
          <p:cNvSpPr>
            <a:spLocks noGrp="1"/>
          </p:cNvSpPr>
          <p:nvPr>
            <p:ph type="title"/>
          </p:nvPr>
        </p:nvSpPr>
        <p:spPr/>
        <p:txBody>
          <a:bodyPr/>
          <a:lstStyle/>
          <a:p>
            <a:r>
              <a:rPr lang="en-US" sz="3200" dirty="0"/>
              <a:t>Rotary Member Leads Program</a:t>
            </a:r>
          </a:p>
        </p:txBody>
      </p:sp>
      <p:pic>
        <p:nvPicPr>
          <p:cNvPr id="6" name="Content Placeholder 5">
            <a:extLst>
              <a:ext uri="{FF2B5EF4-FFF2-40B4-BE49-F238E27FC236}">
                <a16:creationId xmlns:a16="http://schemas.microsoft.com/office/drawing/2014/main" id="{23ACCD03-AC5D-6B7C-B92E-0BCE7219BB4F}"/>
              </a:ext>
            </a:extLst>
          </p:cNvPr>
          <p:cNvPicPr>
            <a:picLocks noGrp="1" noChangeAspect="1"/>
          </p:cNvPicPr>
          <p:nvPr>
            <p:ph idx="1"/>
          </p:nvPr>
        </p:nvPicPr>
        <p:blipFill>
          <a:blip r:embed="rId2"/>
          <a:stretch>
            <a:fillRect/>
          </a:stretch>
        </p:blipFill>
        <p:spPr>
          <a:xfrm>
            <a:off x="10151421" y="9525"/>
            <a:ext cx="1428750" cy="1428750"/>
          </a:xfrm>
          <a:prstGeom prst="rect">
            <a:avLst/>
          </a:prstGeom>
        </p:spPr>
      </p:pic>
      <p:sp>
        <p:nvSpPr>
          <p:cNvPr id="8" name="TextBox 7">
            <a:extLst>
              <a:ext uri="{FF2B5EF4-FFF2-40B4-BE49-F238E27FC236}">
                <a16:creationId xmlns:a16="http://schemas.microsoft.com/office/drawing/2014/main" id="{2A49DB85-EFE8-2480-9832-6CB30D8B1DFA}"/>
              </a:ext>
            </a:extLst>
          </p:cNvPr>
          <p:cNvSpPr txBox="1"/>
          <p:nvPr/>
        </p:nvSpPr>
        <p:spPr>
          <a:xfrm>
            <a:off x="508000" y="1134547"/>
            <a:ext cx="10357796" cy="2031325"/>
          </a:xfrm>
          <a:prstGeom prst="rect">
            <a:avLst/>
          </a:prstGeom>
          <a:noFill/>
        </p:spPr>
        <p:txBody>
          <a:bodyPr wrap="square">
            <a:spAutoFit/>
          </a:bodyPr>
          <a:lstStyle/>
          <a:p>
            <a:pPr algn="l" rtl="0">
              <a:buNone/>
            </a:pPr>
            <a:r>
              <a:rPr lang="en-US" b="0" i="0" dirty="0">
                <a:solidFill>
                  <a:srgbClr val="000000"/>
                </a:solidFill>
                <a:effectLst/>
                <a:latin typeface="Open Sans" panose="020B0606030504020204" pitchFamily="34" charset="0"/>
              </a:rPr>
              <a:t>Rotary International has an innovative process for connecting prospective members and referrals with clubs by empowering candidates with the knowledge they need to find their home in Rotary and connect them to a club right away.</a:t>
            </a:r>
          </a:p>
          <a:p>
            <a:pPr algn="l" rtl="0"/>
            <a:endParaRPr lang="en-US" b="0" i="0" dirty="0">
              <a:solidFill>
                <a:srgbClr val="000000"/>
              </a:solidFill>
              <a:effectLst/>
              <a:latin typeface="Open Sans" panose="020B0606030504020204" pitchFamily="34" charset="0"/>
            </a:endParaRPr>
          </a:p>
          <a:p>
            <a:pPr algn="l" rtl="0"/>
            <a:r>
              <a:rPr lang="en-US" dirty="0">
                <a:solidFill>
                  <a:srgbClr val="000000"/>
                </a:solidFill>
                <a:latin typeface="Open Sans" panose="020B0606030504020204" pitchFamily="34" charset="0"/>
              </a:rPr>
              <a:t>The</a:t>
            </a:r>
            <a:r>
              <a:rPr lang="en-US" b="0" i="0" dirty="0">
                <a:solidFill>
                  <a:srgbClr val="000000"/>
                </a:solidFill>
                <a:effectLst/>
                <a:latin typeface="Open Sans" panose="020B0606030504020204" pitchFamily="34" charset="0"/>
              </a:rPr>
              <a:t> membership leads management system on My Rotary is powered by Salesforce, which will both streamline the process for prospective members and reduce the number of administrative tasks for club and district leaders.</a:t>
            </a:r>
          </a:p>
        </p:txBody>
      </p:sp>
      <p:pic>
        <p:nvPicPr>
          <p:cNvPr id="9" name="Picture 8">
            <a:extLst>
              <a:ext uri="{FF2B5EF4-FFF2-40B4-BE49-F238E27FC236}">
                <a16:creationId xmlns:a16="http://schemas.microsoft.com/office/drawing/2014/main" id="{43F1DFA2-B889-162E-EB48-EBC819D45D63}"/>
              </a:ext>
            </a:extLst>
          </p:cNvPr>
          <p:cNvPicPr>
            <a:picLocks noChangeAspect="1"/>
          </p:cNvPicPr>
          <p:nvPr/>
        </p:nvPicPr>
        <p:blipFill>
          <a:blip r:embed="rId3"/>
          <a:stretch>
            <a:fillRect/>
          </a:stretch>
        </p:blipFill>
        <p:spPr>
          <a:xfrm>
            <a:off x="487838" y="3668091"/>
            <a:ext cx="6471057" cy="3011790"/>
          </a:xfrm>
          <a:prstGeom prst="rect">
            <a:avLst/>
          </a:prstGeom>
        </p:spPr>
      </p:pic>
      <p:pic>
        <p:nvPicPr>
          <p:cNvPr id="11" name="Picture 10">
            <a:extLst>
              <a:ext uri="{FF2B5EF4-FFF2-40B4-BE49-F238E27FC236}">
                <a16:creationId xmlns:a16="http://schemas.microsoft.com/office/drawing/2014/main" id="{31CB9608-1AE8-F0B7-3710-AB5850729A5C}"/>
              </a:ext>
            </a:extLst>
          </p:cNvPr>
          <p:cNvPicPr>
            <a:picLocks noChangeAspect="1"/>
          </p:cNvPicPr>
          <p:nvPr/>
        </p:nvPicPr>
        <p:blipFill>
          <a:blip r:embed="rId4"/>
          <a:stretch>
            <a:fillRect/>
          </a:stretch>
        </p:blipFill>
        <p:spPr>
          <a:xfrm>
            <a:off x="5686898" y="3174337"/>
            <a:ext cx="6289850" cy="965042"/>
          </a:xfrm>
          <a:prstGeom prst="rect">
            <a:avLst/>
          </a:prstGeom>
        </p:spPr>
      </p:pic>
      <p:sp>
        <p:nvSpPr>
          <p:cNvPr id="12" name="TextBox 11">
            <a:extLst>
              <a:ext uri="{FF2B5EF4-FFF2-40B4-BE49-F238E27FC236}">
                <a16:creationId xmlns:a16="http://schemas.microsoft.com/office/drawing/2014/main" id="{8C199866-52FE-2BAC-AB40-E3B83BD0C589}"/>
              </a:ext>
            </a:extLst>
          </p:cNvPr>
          <p:cNvSpPr txBox="1"/>
          <p:nvPr/>
        </p:nvSpPr>
        <p:spPr>
          <a:xfrm>
            <a:off x="9319098" y="5190785"/>
            <a:ext cx="2500008" cy="923330"/>
          </a:xfrm>
          <a:prstGeom prst="rect">
            <a:avLst/>
          </a:prstGeom>
          <a:noFill/>
        </p:spPr>
        <p:txBody>
          <a:bodyPr wrap="square" rtlCol="0">
            <a:spAutoFit/>
          </a:bodyPr>
          <a:lstStyle/>
          <a:p>
            <a:r>
              <a:rPr lang="en-US" dirty="0"/>
              <a:t>Prospect clicks here on </a:t>
            </a:r>
            <a:r>
              <a:rPr lang="en-US" dirty="0" err="1"/>
              <a:t>rotary.org</a:t>
            </a:r>
            <a:r>
              <a:rPr lang="en-US" dirty="0"/>
              <a:t> and completes form</a:t>
            </a:r>
          </a:p>
        </p:txBody>
      </p:sp>
      <p:sp>
        <p:nvSpPr>
          <p:cNvPr id="13" name="Arrow: Right 12">
            <a:extLst>
              <a:ext uri="{FF2B5EF4-FFF2-40B4-BE49-F238E27FC236}">
                <a16:creationId xmlns:a16="http://schemas.microsoft.com/office/drawing/2014/main" id="{53C40277-D0DE-2719-8B80-84259292E8D9}"/>
              </a:ext>
            </a:extLst>
          </p:cNvPr>
          <p:cNvSpPr/>
          <p:nvPr/>
        </p:nvSpPr>
        <p:spPr>
          <a:xfrm rot="16529472">
            <a:off x="10699799" y="4281046"/>
            <a:ext cx="978408" cy="4846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66141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C640FD-F963-45B9-8861-FCF76D999C8D}"/>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6E714B00-3B18-48A5-A67A-0B09552C1109}"/>
              </a:ext>
            </a:extLst>
          </p:cNvPr>
          <p:cNvPicPr>
            <a:picLocks noGrp="1" noChangeAspect="1"/>
          </p:cNvPicPr>
          <p:nvPr>
            <p:ph idx="1"/>
          </p:nvPr>
        </p:nvPicPr>
        <p:blipFill>
          <a:blip r:embed="rId3"/>
          <a:stretch>
            <a:fillRect/>
          </a:stretch>
        </p:blipFill>
        <p:spPr>
          <a:xfrm>
            <a:off x="150328" y="144998"/>
            <a:ext cx="3985316" cy="3284002"/>
          </a:xfrm>
        </p:spPr>
      </p:pic>
      <p:pic>
        <p:nvPicPr>
          <p:cNvPr id="4" name="Picture 3">
            <a:extLst>
              <a:ext uri="{FF2B5EF4-FFF2-40B4-BE49-F238E27FC236}">
                <a16:creationId xmlns:a16="http://schemas.microsoft.com/office/drawing/2014/main" id="{B797B2F7-8E20-73D3-858D-4406DA2E444E}"/>
              </a:ext>
            </a:extLst>
          </p:cNvPr>
          <p:cNvPicPr>
            <a:picLocks noChangeAspect="1"/>
          </p:cNvPicPr>
          <p:nvPr/>
        </p:nvPicPr>
        <p:blipFill>
          <a:blip r:embed="rId4"/>
          <a:stretch>
            <a:fillRect/>
          </a:stretch>
        </p:blipFill>
        <p:spPr>
          <a:xfrm>
            <a:off x="150328" y="1006704"/>
            <a:ext cx="4071477" cy="5605272"/>
          </a:xfrm>
          <a:prstGeom prst="rect">
            <a:avLst/>
          </a:prstGeom>
        </p:spPr>
      </p:pic>
      <p:sp>
        <p:nvSpPr>
          <p:cNvPr id="6" name="Arrow: Down 5">
            <a:extLst>
              <a:ext uri="{FF2B5EF4-FFF2-40B4-BE49-F238E27FC236}">
                <a16:creationId xmlns:a16="http://schemas.microsoft.com/office/drawing/2014/main" id="{7CF2B207-5C0D-A551-8E99-A851884113EE}"/>
              </a:ext>
            </a:extLst>
          </p:cNvPr>
          <p:cNvSpPr/>
          <p:nvPr/>
        </p:nvSpPr>
        <p:spPr>
          <a:xfrm>
            <a:off x="585216" y="4811085"/>
            <a:ext cx="484632" cy="978408"/>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mc:AlternateContent xmlns:mc="http://schemas.openxmlformats.org/markup-compatibility/2006" xmlns:p14="http://schemas.microsoft.com/office/powerpoint/2010/main">
        <mc:Choice Requires="p14">
          <p:contentPart p14:bwMode="auto" r:id="rId5">
            <p14:nvContentPartPr>
              <p14:cNvPr id="10" name="Ink 9">
                <a:extLst>
                  <a:ext uri="{FF2B5EF4-FFF2-40B4-BE49-F238E27FC236}">
                    <a16:creationId xmlns:a16="http://schemas.microsoft.com/office/drawing/2014/main" id="{A1564CE1-7CBD-C479-A8DE-D85E77C693F2}"/>
                  </a:ext>
                </a:extLst>
              </p14:cNvPr>
              <p14:cNvContentPartPr/>
              <p14:nvPr/>
            </p14:nvContentPartPr>
            <p14:xfrm>
              <a:off x="-1353456" y="283536"/>
              <a:ext cx="360" cy="1800"/>
            </p14:xfrm>
          </p:contentPart>
        </mc:Choice>
        <mc:Fallback xmlns="">
          <p:pic>
            <p:nvPicPr>
              <p:cNvPr id="10" name="Ink 9">
                <a:extLst>
                  <a:ext uri="{FF2B5EF4-FFF2-40B4-BE49-F238E27FC236}">
                    <a16:creationId xmlns:a16="http://schemas.microsoft.com/office/drawing/2014/main" id="{A1564CE1-7CBD-C479-A8DE-D85E77C693F2}"/>
                  </a:ext>
                </a:extLst>
              </p:cNvPr>
              <p:cNvPicPr/>
              <p:nvPr/>
            </p:nvPicPr>
            <p:blipFill>
              <a:blip r:embed="rId6"/>
              <a:stretch>
                <a:fillRect/>
              </a:stretch>
            </p:blipFill>
            <p:spPr>
              <a:xfrm>
                <a:off x="-1362456" y="274536"/>
                <a:ext cx="1800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1" name="Ink 10">
                <a:extLst>
                  <a:ext uri="{FF2B5EF4-FFF2-40B4-BE49-F238E27FC236}">
                    <a16:creationId xmlns:a16="http://schemas.microsoft.com/office/drawing/2014/main" id="{C8A1F2D9-FE40-D264-1FA5-E8DF338948A2}"/>
                  </a:ext>
                </a:extLst>
              </p14:cNvPr>
              <p14:cNvContentPartPr/>
              <p14:nvPr/>
            </p14:nvContentPartPr>
            <p14:xfrm>
              <a:off x="703656" y="1078776"/>
              <a:ext cx="184320" cy="246240"/>
            </p14:xfrm>
          </p:contentPart>
        </mc:Choice>
        <mc:Fallback xmlns="">
          <p:pic>
            <p:nvPicPr>
              <p:cNvPr id="11" name="Ink 10">
                <a:extLst>
                  <a:ext uri="{FF2B5EF4-FFF2-40B4-BE49-F238E27FC236}">
                    <a16:creationId xmlns:a16="http://schemas.microsoft.com/office/drawing/2014/main" id="{C8A1F2D9-FE40-D264-1FA5-E8DF338948A2}"/>
                  </a:ext>
                </a:extLst>
              </p:cNvPr>
              <p:cNvPicPr/>
              <p:nvPr/>
            </p:nvPicPr>
            <p:blipFill>
              <a:blip r:embed="rId8"/>
              <a:stretch>
                <a:fillRect/>
              </a:stretch>
            </p:blipFill>
            <p:spPr>
              <a:xfrm>
                <a:off x="695016" y="1070136"/>
                <a:ext cx="201960" cy="2638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2" name="Ink 11">
                <a:extLst>
                  <a:ext uri="{FF2B5EF4-FFF2-40B4-BE49-F238E27FC236}">
                    <a16:creationId xmlns:a16="http://schemas.microsoft.com/office/drawing/2014/main" id="{BA972C15-51BC-3662-D708-9F2FD35390DF}"/>
                  </a:ext>
                </a:extLst>
              </p14:cNvPr>
              <p14:cNvContentPartPr/>
              <p14:nvPr/>
            </p14:nvContentPartPr>
            <p14:xfrm>
              <a:off x="559296" y="6336576"/>
              <a:ext cx="924120" cy="275400"/>
            </p14:xfrm>
          </p:contentPart>
        </mc:Choice>
        <mc:Fallback xmlns="">
          <p:pic>
            <p:nvPicPr>
              <p:cNvPr id="12" name="Ink 11">
                <a:extLst>
                  <a:ext uri="{FF2B5EF4-FFF2-40B4-BE49-F238E27FC236}">
                    <a16:creationId xmlns:a16="http://schemas.microsoft.com/office/drawing/2014/main" id="{BA972C15-51BC-3662-D708-9F2FD35390DF}"/>
                  </a:ext>
                </a:extLst>
              </p:cNvPr>
              <p:cNvPicPr/>
              <p:nvPr/>
            </p:nvPicPr>
            <p:blipFill>
              <a:blip r:embed="rId10"/>
              <a:stretch>
                <a:fillRect/>
              </a:stretch>
            </p:blipFill>
            <p:spPr>
              <a:xfrm>
                <a:off x="550656" y="6327576"/>
                <a:ext cx="941760" cy="293040"/>
              </a:xfrm>
              <a:prstGeom prst="rect">
                <a:avLst/>
              </a:prstGeom>
            </p:spPr>
          </p:pic>
        </mc:Fallback>
      </mc:AlternateContent>
      <p:pic>
        <p:nvPicPr>
          <p:cNvPr id="14" name="Picture 13">
            <a:extLst>
              <a:ext uri="{FF2B5EF4-FFF2-40B4-BE49-F238E27FC236}">
                <a16:creationId xmlns:a16="http://schemas.microsoft.com/office/drawing/2014/main" id="{6123F9C0-175F-2014-127E-A70B6743D668}"/>
              </a:ext>
            </a:extLst>
          </p:cNvPr>
          <p:cNvPicPr>
            <a:picLocks noChangeAspect="1"/>
          </p:cNvPicPr>
          <p:nvPr/>
        </p:nvPicPr>
        <p:blipFill>
          <a:blip r:embed="rId11"/>
          <a:stretch>
            <a:fillRect/>
          </a:stretch>
        </p:blipFill>
        <p:spPr>
          <a:xfrm>
            <a:off x="5172139" y="1606112"/>
            <a:ext cx="6736911" cy="3997019"/>
          </a:xfrm>
          <a:prstGeom prst="rect">
            <a:avLst/>
          </a:prstGeom>
        </p:spPr>
      </p:pic>
    </p:spTree>
    <p:extLst>
      <p:ext uri="{BB962C8B-B14F-4D97-AF65-F5344CB8AC3E}">
        <p14:creationId xmlns:p14="http://schemas.microsoft.com/office/powerpoint/2010/main" val="1542292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046F32-AB7D-4836-9F6A-BEF0B0F7E704}"/>
              </a:ext>
            </a:extLst>
          </p:cNvPr>
          <p:cNvSpPr>
            <a:spLocks noGrp="1"/>
          </p:cNvSpPr>
          <p:nvPr>
            <p:ph type="title"/>
          </p:nvPr>
        </p:nvSpPr>
        <p:spPr/>
        <p:txBody>
          <a:bodyPr/>
          <a:lstStyle/>
          <a:p>
            <a:r>
              <a:rPr lang="en-US" dirty="0"/>
              <a:t>Add the new members in the Membership Leads page</a:t>
            </a:r>
          </a:p>
        </p:txBody>
      </p:sp>
      <p:pic>
        <p:nvPicPr>
          <p:cNvPr id="5" name="Picture 4">
            <a:extLst>
              <a:ext uri="{FF2B5EF4-FFF2-40B4-BE49-F238E27FC236}">
                <a16:creationId xmlns:a16="http://schemas.microsoft.com/office/drawing/2014/main" id="{88714CC0-1996-4656-86FF-A1AD66A68D8A}"/>
              </a:ext>
            </a:extLst>
          </p:cNvPr>
          <p:cNvPicPr>
            <a:picLocks noChangeAspect="1"/>
          </p:cNvPicPr>
          <p:nvPr/>
        </p:nvPicPr>
        <p:blipFill>
          <a:blip r:embed="rId3"/>
          <a:stretch>
            <a:fillRect/>
          </a:stretch>
        </p:blipFill>
        <p:spPr>
          <a:xfrm>
            <a:off x="5772227" y="630145"/>
            <a:ext cx="5444954" cy="5961414"/>
          </a:xfrm>
          <a:prstGeom prst="rect">
            <a:avLst/>
          </a:prstGeom>
        </p:spPr>
      </p:pic>
      <mc:AlternateContent xmlns:mc="http://schemas.openxmlformats.org/markup-compatibility/2006" xmlns:p14="http://schemas.microsoft.com/office/powerpoint/2010/main">
        <mc:Choice Requires="p14">
          <p:contentPart p14:bwMode="auto" r:id="rId4">
            <p14:nvContentPartPr>
              <p14:cNvPr id="3" name="Ink 2">
                <a:extLst>
                  <a:ext uri="{FF2B5EF4-FFF2-40B4-BE49-F238E27FC236}">
                    <a16:creationId xmlns:a16="http://schemas.microsoft.com/office/drawing/2014/main" id="{D8D4AD34-6E60-5489-6FE8-8B496AF8A8D4}"/>
                  </a:ext>
                </a:extLst>
              </p14:cNvPr>
              <p14:cNvContentPartPr/>
              <p14:nvPr/>
            </p14:nvContentPartPr>
            <p14:xfrm>
              <a:off x="10332504" y="2898576"/>
              <a:ext cx="360" cy="9720"/>
            </p14:xfrm>
          </p:contentPart>
        </mc:Choice>
        <mc:Fallback xmlns="">
          <p:pic>
            <p:nvPicPr>
              <p:cNvPr id="3" name="Ink 2">
                <a:extLst>
                  <a:ext uri="{FF2B5EF4-FFF2-40B4-BE49-F238E27FC236}">
                    <a16:creationId xmlns:a16="http://schemas.microsoft.com/office/drawing/2014/main" id="{D8D4AD34-6E60-5489-6FE8-8B496AF8A8D4}"/>
                  </a:ext>
                </a:extLst>
              </p:cNvPr>
              <p:cNvPicPr/>
              <p:nvPr/>
            </p:nvPicPr>
            <p:blipFill>
              <a:blip r:embed="rId5"/>
              <a:stretch>
                <a:fillRect/>
              </a:stretch>
            </p:blipFill>
            <p:spPr>
              <a:xfrm>
                <a:off x="10323864" y="2889576"/>
                <a:ext cx="1800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98017A07-BAF2-0644-70ED-576C38FD3ECE}"/>
                  </a:ext>
                </a:extLst>
              </p14:cNvPr>
              <p14:cNvContentPartPr/>
              <p14:nvPr/>
            </p14:nvContentPartPr>
            <p14:xfrm>
              <a:off x="10414944" y="1795536"/>
              <a:ext cx="360" cy="15120"/>
            </p14:xfrm>
          </p:contentPart>
        </mc:Choice>
        <mc:Fallback xmlns="">
          <p:pic>
            <p:nvPicPr>
              <p:cNvPr id="4" name="Ink 3">
                <a:extLst>
                  <a:ext uri="{FF2B5EF4-FFF2-40B4-BE49-F238E27FC236}">
                    <a16:creationId xmlns:a16="http://schemas.microsoft.com/office/drawing/2014/main" id="{98017A07-BAF2-0644-70ED-576C38FD3ECE}"/>
                  </a:ext>
                </a:extLst>
              </p:cNvPr>
              <p:cNvPicPr/>
              <p:nvPr/>
            </p:nvPicPr>
            <p:blipFill>
              <a:blip r:embed="rId7"/>
              <a:stretch>
                <a:fillRect/>
              </a:stretch>
            </p:blipFill>
            <p:spPr>
              <a:xfrm>
                <a:off x="10406304" y="1786536"/>
                <a:ext cx="1800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6" name="Ink 5">
                <a:extLst>
                  <a:ext uri="{FF2B5EF4-FFF2-40B4-BE49-F238E27FC236}">
                    <a16:creationId xmlns:a16="http://schemas.microsoft.com/office/drawing/2014/main" id="{A8E47E64-861A-4C1F-B8C7-130B44A825CC}"/>
                  </a:ext>
                </a:extLst>
              </p14:cNvPr>
              <p14:cNvContentPartPr/>
              <p14:nvPr/>
            </p14:nvContentPartPr>
            <p14:xfrm>
              <a:off x="7571304" y="493416"/>
              <a:ext cx="360" cy="360"/>
            </p14:xfrm>
          </p:contentPart>
        </mc:Choice>
        <mc:Fallback xmlns="">
          <p:pic>
            <p:nvPicPr>
              <p:cNvPr id="6" name="Ink 5">
                <a:extLst>
                  <a:ext uri="{FF2B5EF4-FFF2-40B4-BE49-F238E27FC236}">
                    <a16:creationId xmlns:a16="http://schemas.microsoft.com/office/drawing/2014/main" id="{A8E47E64-861A-4C1F-B8C7-130B44A825CC}"/>
                  </a:ext>
                </a:extLst>
              </p:cNvPr>
              <p:cNvPicPr/>
              <p:nvPr/>
            </p:nvPicPr>
            <p:blipFill>
              <a:blip r:embed="rId9"/>
              <a:stretch>
                <a:fillRect/>
              </a:stretch>
            </p:blipFill>
            <p:spPr>
              <a:xfrm>
                <a:off x="7562304" y="484776"/>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8" name="Ink 7">
                <a:extLst>
                  <a:ext uri="{FF2B5EF4-FFF2-40B4-BE49-F238E27FC236}">
                    <a16:creationId xmlns:a16="http://schemas.microsoft.com/office/drawing/2014/main" id="{6944EE47-2528-529C-A7A1-B4F23BD65DB0}"/>
                  </a:ext>
                </a:extLst>
              </p14:cNvPr>
              <p14:cNvContentPartPr/>
              <p14:nvPr/>
            </p14:nvContentPartPr>
            <p14:xfrm>
              <a:off x="2916864" y="1142856"/>
              <a:ext cx="360" cy="360"/>
            </p14:xfrm>
          </p:contentPart>
        </mc:Choice>
        <mc:Fallback xmlns="">
          <p:pic>
            <p:nvPicPr>
              <p:cNvPr id="8" name="Ink 7">
                <a:extLst>
                  <a:ext uri="{FF2B5EF4-FFF2-40B4-BE49-F238E27FC236}">
                    <a16:creationId xmlns:a16="http://schemas.microsoft.com/office/drawing/2014/main" id="{6944EE47-2528-529C-A7A1-B4F23BD65DB0}"/>
                  </a:ext>
                </a:extLst>
              </p:cNvPr>
              <p:cNvPicPr/>
              <p:nvPr/>
            </p:nvPicPr>
            <p:blipFill>
              <a:blip r:embed="rId9"/>
              <a:stretch>
                <a:fillRect/>
              </a:stretch>
            </p:blipFill>
            <p:spPr>
              <a:xfrm>
                <a:off x="2907864" y="1133856"/>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9" name="Ink 8">
                <a:extLst>
                  <a:ext uri="{FF2B5EF4-FFF2-40B4-BE49-F238E27FC236}">
                    <a16:creationId xmlns:a16="http://schemas.microsoft.com/office/drawing/2014/main" id="{1EE05C10-07FA-69C0-7BBF-8C2A675FA202}"/>
                  </a:ext>
                </a:extLst>
              </p14:cNvPr>
              <p14:cNvContentPartPr/>
              <p14:nvPr/>
            </p14:nvContentPartPr>
            <p14:xfrm>
              <a:off x="2633544" y="283536"/>
              <a:ext cx="360" cy="360"/>
            </p14:xfrm>
          </p:contentPart>
        </mc:Choice>
        <mc:Fallback xmlns="">
          <p:pic>
            <p:nvPicPr>
              <p:cNvPr id="9" name="Ink 8">
                <a:extLst>
                  <a:ext uri="{FF2B5EF4-FFF2-40B4-BE49-F238E27FC236}">
                    <a16:creationId xmlns:a16="http://schemas.microsoft.com/office/drawing/2014/main" id="{1EE05C10-07FA-69C0-7BBF-8C2A675FA202}"/>
                  </a:ext>
                </a:extLst>
              </p:cNvPr>
              <p:cNvPicPr/>
              <p:nvPr/>
            </p:nvPicPr>
            <p:blipFill>
              <a:blip r:embed="rId9"/>
              <a:stretch>
                <a:fillRect/>
              </a:stretch>
            </p:blipFill>
            <p:spPr>
              <a:xfrm>
                <a:off x="2624544" y="274536"/>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0" name="Ink 9">
                <a:extLst>
                  <a:ext uri="{FF2B5EF4-FFF2-40B4-BE49-F238E27FC236}">
                    <a16:creationId xmlns:a16="http://schemas.microsoft.com/office/drawing/2014/main" id="{69A89D7F-A4D8-7C5A-0C61-1D9F6D905693}"/>
                  </a:ext>
                </a:extLst>
              </p14:cNvPr>
              <p14:cNvContentPartPr/>
              <p14:nvPr/>
            </p14:nvContentPartPr>
            <p14:xfrm>
              <a:off x="-329256" y="1426176"/>
              <a:ext cx="360" cy="360"/>
            </p14:xfrm>
          </p:contentPart>
        </mc:Choice>
        <mc:Fallback xmlns="">
          <p:pic>
            <p:nvPicPr>
              <p:cNvPr id="10" name="Ink 9">
                <a:extLst>
                  <a:ext uri="{FF2B5EF4-FFF2-40B4-BE49-F238E27FC236}">
                    <a16:creationId xmlns:a16="http://schemas.microsoft.com/office/drawing/2014/main" id="{69A89D7F-A4D8-7C5A-0C61-1D9F6D905693}"/>
                  </a:ext>
                </a:extLst>
              </p:cNvPr>
              <p:cNvPicPr/>
              <p:nvPr/>
            </p:nvPicPr>
            <p:blipFill>
              <a:blip r:embed="rId9"/>
              <a:stretch>
                <a:fillRect/>
              </a:stretch>
            </p:blipFill>
            <p:spPr>
              <a:xfrm>
                <a:off x="-337896" y="1417176"/>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1" name="Ink 10">
                <a:extLst>
                  <a:ext uri="{FF2B5EF4-FFF2-40B4-BE49-F238E27FC236}">
                    <a16:creationId xmlns:a16="http://schemas.microsoft.com/office/drawing/2014/main" id="{022DDCE3-D834-DFD9-D391-E80716350A0B}"/>
                  </a:ext>
                </a:extLst>
              </p14:cNvPr>
              <p14:cNvContentPartPr/>
              <p14:nvPr/>
            </p14:nvContentPartPr>
            <p14:xfrm>
              <a:off x="685584" y="1417176"/>
              <a:ext cx="9720" cy="360"/>
            </p14:xfrm>
          </p:contentPart>
        </mc:Choice>
        <mc:Fallback xmlns="">
          <p:pic>
            <p:nvPicPr>
              <p:cNvPr id="11" name="Ink 10">
                <a:extLst>
                  <a:ext uri="{FF2B5EF4-FFF2-40B4-BE49-F238E27FC236}">
                    <a16:creationId xmlns:a16="http://schemas.microsoft.com/office/drawing/2014/main" id="{022DDCE3-D834-DFD9-D391-E80716350A0B}"/>
                  </a:ext>
                </a:extLst>
              </p:cNvPr>
              <p:cNvPicPr/>
              <p:nvPr/>
            </p:nvPicPr>
            <p:blipFill>
              <a:blip r:embed="rId14"/>
              <a:stretch>
                <a:fillRect/>
              </a:stretch>
            </p:blipFill>
            <p:spPr>
              <a:xfrm>
                <a:off x="676584" y="1408176"/>
                <a:ext cx="2736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2" name="Ink 11">
                <a:extLst>
                  <a:ext uri="{FF2B5EF4-FFF2-40B4-BE49-F238E27FC236}">
                    <a16:creationId xmlns:a16="http://schemas.microsoft.com/office/drawing/2014/main" id="{A3126304-E7FA-E863-B38F-72908170E563}"/>
                  </a:ext>
                </a:extLst>
              </p14:cNvPr>
              <p14:cNvContentPartPr/>
              <p14:nvPr/>
            </p14:nvContentPartPr>
            <p14:xfrm>
              <a:off x="6053184" y="1554336"/>
              <a:ext cx="360" cy="1800"/>
            </p14:xfrm>
          </p:contentPart>
        </mc:Choice>
        <mc:Fallback xmlns="">
          <p:pic>
            <p:nvPicPr>
              <p:cNvPr id="12" name="Ink 11">
                <a:extLst>
                  <a:ext uri="{FF2B5EF4-FFF2-40B4-BE49-F238E27FC236}">
                    <a16:creationId xmlns:a16="http://schemas.microsoft.com/office/drawing/2014/main" id="{A3126304-E7FA-E863-B38F-72908170E563}"/>
                  </a:ext>
                </a:extLst>
              </p:cNvPr>
              <p:cNvPicPr/>
              <p:nvPr/>
            </p:nvPicPr>
            <p:blipFill>
              <a:blip r:embed="rId16"/>
              <a:stretch>
                <a:fillRect/>
              </a:stretch>
            </p:blipFill>
            <p:spPr>
              <a:xfrm>
                <a:off x="6044184" y="1545696"/>
                <a:ext cx="1800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5" name="Ink 14">
                <a:extLst>
                  <a:ext uri="{FF2B5EF4-FFF2-40B4-BE49-F238E27FC236}">
                    <a16:creationId xmlns:a16="http://schemas.microsoft.com/office/drawing/2014/main" id="{D50425BA-81E3-6B71-B289-2DC231A4D3AF}"/>
                  </a:ext>
                </a:extLst>
              </p14:cNvPr>
              <p14:cNvContentPartPr/>
              <p14:nvPr/>
            </p14:nvContentPartPr>
            <p14:xfrm>
              <a:off x="6644664" y="822096"/>
              <a:ext cx="469080" cy="321480"/>
            </p14:xfrm>
          </p:contentPart>
        </mc:Choice>
        <mc:Fallback xmlns="">
          <p:pic>
            <p:nvPicPr>
              <p:cNvPr id="15" name="Ink 14">
                <a:extLst>
                  <a:ext uri="{FF2B5EF4-FFF2-40B4-BE49-F238E27FC236}">
                    <a16:creationId xmlns:a16="http://schemas.microsoft.com/office/drawing/2014/main" id="{D50425BA-81E3-6B71-B289-2DC231A4D3AF}"/>
                  </a:ext>
                </a:extLst>
              </p:cNvPr>
              <p:cNvPicPr/>
              <p:nvPr/>
            </p:nvPicPr>
            <p:blipFill>
              <a:blip r:embed="rId18"/>
              <a:stretch>
                <a:fillRect/>
              </a:stretch>
            </p:blipFill>
            <p:spPr>
              <a:xfrm>
                <a:off x="6555024" y="642456"/>
                <a:ext cx="648720" cy="681120"/>
              </a:xfrm>
              <a:prstGeom prst="rect">
                <a:avLst/>
              </a:prstGeom>
            </p:spPr>
          </p:pic>
        </mc:Fallback>
      </mc:AlternateContent>
      <p:sp>
        <p:nvSpPr>
          <p:cNvPr id="16" name="TextBox 15">
            <a:extLst>
              <a:ext uri="{FF2B5EF4-FFF2-40B4-BE49-F238E27FC236}">
                <a16:creationId xmlns:a16="http://schemas.microsoft.com/office/drawing/2014/main" id="{E24B187D-E4EE-A7C6-B942-1D210073947F}"/>
              </a:ext>
            </a:extLst>
          </p:cNvPr>
          <p:cNvSpPr txBox="1"/>
          <p:nvPr/>
        </p:nvSpPr>
        <p:spPr>
          <a:xfrm>
            <a:off x="889547" y="1554336"/>
            <a:ext cx="4361759" cy="3693319"/>
          </a:xfrm>
          <a:prstGeom prst="rect">
            <a:avLst/>
          </a:prstGeom>
          <a:noFill/>
        </p:spPr>
        <p:txBody>
          <a:bodyPr wrap="square" rtlCol="0">
            <a:spAutoFit/>
          </a:bodyPr>
          <a:lstStyle/>
          <a:p>
            <a:r>
              <a:rPr lang="en-US" sz="1800" b="0" i="0" u="none" strike="noStrike" baseline="0" dirty="0">
                <a:solidFill>
                  <a:srgbClr val="000000"/>
                </a:solidFill>
                <a:latin typeface="Georgia" panose="02040502050405020303" pitchFamily="18" charset="0"/>
              </a:rPr>
              <a:t>Use the Manage Membership Leads page of My Rotary to store information about all of your prospective members. Some things to note: </a:t>
            </a:r>
          </a:p>
          <a:p>
            <a:pPr algn="l"/>
            <a:endParaRPr lang="en-US" sz="1800" b="0" i="0" u="none" strike="noStrike" baseline="0" dirty="0">
              <a:solidFill>
                <a:srgbClr val="000000"/>
              </a:solidFill>
              <a:latin typeface="Georgia" panose="02040502050405020303" pitchFamily="18" charset="0"/>
            </a:endParaRPr>
          </a:p>
          <a:p>
            <a:r>
              <a:rPr lang="en-US" sz="1800" b="0" i="0" u="none" strike="noStrike" baseline="0" dirty="0">
                <a:solidFill>
                  <a:srgbClr val="000000"/>
                </a:solidFill>
                <a:latin typeface="Georgia" panose="02040502050405020303" pitchFamily="18" charset="0"/>
              </a:rPr>
              <a:t>Choose </a:t>
            </a:r>
            <a:r>
              <a:rPr lang="en-US" sz="1800" b="1" i="0" u="none" strike="noStrike" baseline="0" dirty="0">
                <a:solidFill>
                  <a:srgbClr val="000000"/>
                </a:solidFill>
                <a:latin typeface="Georgia" panose="02040502050405020303" pitchFamily="18" charset="0"/>
              </a:rPr>
              <a:t>Club proposed candidate for membership </a:t>
            </a:r>
            <a:r>
              <a:rPr lang="en-US" sz="1800" b="0" i="0" u="none" strike="noStrike" baseline="0" dirty="0">
                <a:solidFill>
                  <a:srgbClr val="000000"/>
                </a:solidFill>
                <a:latin typeface="Georgia" panose="02040502050405020303" pitchFamily="18" charset="0"/>
              </a:rPr>
              <a:t>if the candidate was proposed for membership and still needs board approval. </a:t>
            </a:r>
          </a:p>
          <a:p>
            <a:endParaRPr lang="en-US" sz="1800" b="0" i="0" u="none" strike="noStrike" baseline="0" dirty="0">
              <a:solidFill>
                <a:srgbClr val="000000"/>
              </a:solidFill>
              <a:latin typeface="Georgia" panose="02040502050405020303" pitchFamily="18" charset="0"/>
            </a:endParaRPr>
          </a:p>
          <a:p>
            <a:r>
              <a:rPr lang="en-US" sz="1800" b="0" i="0" u="none" strike="noStrike" baseline="0" dirty="0">
                <a:solidFill>
                  <a:srgbClr val="000000"/>
                </a:solidFill>
                <a:latin typeface="Georgia" panose="02040502050405020303" pitchFamily="18" charset="0"/>
              </a:rPr>
              <a:t>Choose </a:t>
            </a:r>
            <a:r>
              <a:rPr lang="en-US" sz="1800" b="1" i="0" u="none" strike="noStrike" baseline="0" dirty="0">
                <a:solidFill>
                  <a:srgbClr val="000000"/>
                </a:solidFill>
                <a:latin typeface="Georgia" panose="02040502050405020303" pitchFamily="18" charset="0"/>
              </a:rPr>
              <a:t>Club admitted candidate </a:t>
            </a:r>
            <a:r>
              <a:rPr lang="en-US" sz="1800" b="0" i="0" u="none" strike="noStrike" baseline="0" dirty="0">
                <a:solidFill>
                  <a:srgbClr val="000000"/>
                </a:solidFill>
                <a:latin typeface="Georgia" panose="02040502050405020303" pitchFamily="18" charset="0"/>
              </a:rPr>
              <a:t>if the candidate is now a member of your club. </a:t>
            </a:r>
          </a:p>
        </p:txBody>
      </p:sp>
    </p:spTree>
    <p:extLst>
      <p:ext uri="{BB962C8B-B14F-4D97-AF65-F5344CB8AC3E}">
        <p14:creationId xmlns:p14="http://schemas.microsoft.com/office/powerpoint/2010/main" val="20424679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FC9C12-A18F-DC59-A04C-50F143F99332}"/>
              </a:ext>
            </a:extLst>
          </p:cNvPr>
          <p:cNvSpPr>
            <a:spLocks noGrp="1"/>
          </p:cNvSpPr>
          <p:nvPr>
            <p:ph type="title"/>
          </p:nvPr>
        </p:nvSpPr>
        <p:spPr>
          <a:xfrm>
            <a:off x="3876260" y="457200"/>
            <a:ext cx="8315739" cy="533400"/>
          </a:xfrm>
        </p:spPr>
        <p:txBody>
          <a:bodyPr/>
          <a:lstStyle/>
          <a:p>
            <a:r>
              <a:rPr lang="en-US" sz="3600" dirty="0"/>
              <a:t>Where to go for help and information</a:t>
            </a:r>
          </a:p>
        </p:txBody>
      </p:sp>
      <p:sp>
        <p:nvSpPr>
          <p:cNvPr id="3" name="Content Placeholder 2">
            <a:extLst>
              <a:ext uri="{FF2B5EF4-FFF2-40B4-BE49-F238E27FC236}">
                <a16:creationId xmlns:a16="http://schemas.microsoft.com/office/drawing/2014/main" id="{84912C71-0197-8191-070E-713FD3636076}"/>
              </a:ext>
            </a:extLst>
          </p:cNvPr>
          <p:cNvSpPr>
            <a:spLocks noGrp="1"/>
          </p:cNvSpPr>
          <p:nvPr>
            <p:ph idx="1"/>
          </p:nvPr>
        </p:nvSpPr>
        <p:spPr/>
        <p:txBody>
          <a:bodyPr/>
          <a:lstStyle/>
          <a:p>
            <a:pPr marL="0" indent="0">
              <a:buNone/>
            </a:pPr>
            <a:r>
              <a:rPr lang="en-US" sz="2400" dirty="0">
                <a:latin typeface="Arial" panose="020B0604020202020204" pitchFamily="34" charset="0"/>
                <a:cs typeface="Arial" panose="020B0604020202020204" pitchFamily="34" charset="0"/>
              </a:rPr>
              <a:t>You are not alone!  You have multiple resources to help you.</a:t>
            </a:r>
          </a:p>
          <a:p>
            <a:pPr marL="0" indent="0">
              <a:buNone/>
            </a:pPr>
            <a:endParaRPr lang="en-US" sz="2400" dirty="0">
              <a:latin typeface="Arial" panose="020B0604020202020204" pitchFamily="34" charset="0"/>
              <a:cs typeface="Arial" panose="020B0604020202020204" pitchFamily="34" charset="0"/>
            </a:endParaRPr>
          </a:p>
          <a:p>
            <a:pPr marL="0" indent="0">
              <a:buNone/>
            </a:pPr>
            <a:r>
              <a:rPr lang="en-US" sz="2000" dirty="0">
                <a:latin typeface="Arial" panose="020B0604020202020204" pitchFamily="34" charset="0"/>
                <a:cs typeface="Arial" panose="020B0604020202020204" pitchFamily="34" charset="0"/>
              </a:rPr>
              <a:t>&gt;The District has an extensive training program, with zoom sessions and webinars every week. </a:t>
            </a:r>
          </a:p>
          <a:p>
            <a:pPr marL="0" indent="0">
              <a:buNone/>
            </a:pPr>
            <a:r>
              <a:rPr lang="en-US" sz="2000" dirty="0">
                <a:latin typeface="Arial" panose="020B0604020202020204" pitchFamily="34" charset="0"/>
                <a:cs typeface="Arial" panose="020B0604020202020204" pitchFamily="34" charset="0"/>
              </a:rPr>
              <a:t>&gt;This presentation and all of the other training presentations can be viewed on the District website.</a:t>
            </a:r>
          </a:p>
          <a:p>
            <a:pPr marL="0" indent="0">
              <a:buNone/>
            </a:pPr>
            <a:r>
              <a:rPr lang="en-US" sz="2000" dirty="0">
                <a:latin typeface="Arial" panose="020B0604020202020204" pitchFamily="34" charset="0"/>
                <a:cs typeface="Arial" panose="020B0604020202020204" pitchFamily="34" charset="0"/>
              </a:rPr>
              <a:t>&gt;From the </a:t>
            </a:r>
            <a:r>
              <a:rPr lang="en-US" sz="2000" dirty="0" err="1">
                <a:latin typeface="Arial" panose="020B0604020202020204" pitchFamily="34" charset="0"/>
                <a:cs typeface="Arial" panose="020B0604020202020204" pitchFamily="34" charset="0"/>
              </a:rPr>
              <a:t>ClubRunner</a:t>
            </a:r>
            <a:r>
              <a:rPr lang="en-US" sz="2000" dirty="0">
                <a:latin typeface="Arial" panose="020B0604020202020204" pitchFamily="34" charset="0"/>
                <a:cs typeface="Arial" panose="020B0604020202020204" pitchFamily="34" charset="0"/>
              </a:rPr>
              <a:t> Home page, scroll down to see all of District 5000’s recorded webinars.</a:t>
            </a:r>
          </a:p>
          <a:p>
            <a:pPr marL="0" indent="0">
              <a:buNone/>
            </a:pPr>
            <a:r>
              <a:rPr lang="en-US" sz="2000" dirty="0">
                <a:latin typeface="Arial" panose="020B0604020202020204" pitchFamily="34" charset="0"/>
                <a:cs typeface="Arial" panose="020B0604020202020204" pitchFamily="34" charset="0"/>
              </a:rPr>
              <a:t>&gt;Be aware of the District calendar and all of the opportunities for learning about Rotary and specific roles and events.  Work with your club President to encourage new members to attend the once a month “Welcome To Rotary” session on Saturdays on zoom. There are monthly service area sessions that are valuable to your Board chairs.</a:t>
            </a:r>
          </a:p>
          <a:p>
            <a:pPr marL="0" indent="0">
              <a:buNone/>
            </a:pPr>
            <a:r>
              <a:rPr lang="en-US" sz="2000" dirty="0">
                <a:latin typeface="Arial" panose="020B0604020202020204" pitchFamily="34" charset="0"/>
                <a:cs typeface="Arial" panose="020B0604020202020204" pitchFamily="34" charset="0"/>
              </a:rPr>
              <a:t>&gt;RI has a Learning Center with training videos for club officers and  chairs. Go to </a:t>
            </a:r>
            <a:r>
              <a:rPr lang="en-US" sz="2000" dirty="0" err="1">
                <a:latin typeface="Arial" panose="020B0604020202020204" pitchFamily="34" charset="0"/>
                <a:cs typeface="Arial" panose="020B0604020202020204" pitchFamily="34" charset="0"/>
              </a:rPr>
              <a:t>MyRotary</a:t>
            </a:r>
            <a:r>
              <a:rPr lang="en-US" sz="2000" dirty="0">
                <a:latin typeface="Arial" panose="020B0604020202020204" pitchFamily="34" charset="0"/>
                <a:cs typeface="Arial" panose="020B0604020202020204" pitchFamily="34" charset="0"/>
              </a:rPr>
              <a:t>, Knowledge and Resources, Learning Center. You will find a 9 module course </a:t>
            </a:r>
            <a:r>
              <a:rPr lang="en-US" sz="2000">
                <a:latin typeface="Arial" panose="020B0604020202020204" pitchFamily="34" charset="0"/>
                <a:cs typeface="Arial" panose="020B0604020202020204" pitchFamily="34" charset="0"/>
              </a:rPr>
              <a:t>on Club Secretary </a:t>
            </a:r>
            <a:r>
              <a:rPr lang="en-US" sz="2000" dirty="0">
                <a:latin typeface="Arial" panose="020B0604020202020204" pitchFamily="34" charset="0"/>
                <a:cs typeface="Arial" panose="020B0604020202020204" pitchFamily="34" charset="0"/>
              </a:rPr>
              <a:t>E</a:t>
            </a:r>
            <a:r>
              <a:rPr lang="en-US" sz="2000">
                <a:latin typeface="Arial" panose="020B0604020202020204" pitchFamily="34" charset="0"/>
                <a:cs typeface="Arial" panose="020B0604020202020204" pitchFamily="34" charset="0"/>
              </a:rPr>
              <a:t>ssentials </a:t>
            </a:r>
            <a:r>
              <a:rPr lang="en-US" sz="2000" dirty="0">
                <a:latin typeface="Arial" panose="020B0604020202020204" pitchFamily="34" charset="0"/>
                <a:cs typeface="Arial" panose="020B0604020202020204" pitchFamily="34" charset="0"/>
              </a:rPr>
              <a:t>under “Club Leadership Courses”.</a:t>
            </a:r>
          </a:p>
          <a:p>
            <a:pPr marL="0" indent="0">
              <a:buNone/>
            </a:pPr>
            <a:endParaRPr lang="en-US" sz="2000" dirty="0">
              <a:latin typeface="Arial" panose="020B0604020202020204" pitchFamily="34" charset="0"/>
              <a:cs typeface="Arial" panose="020B0604020202020204" pitchFamily="34" charset="0"/>
            </a:endParaRPr>
          </a:p>
          <a:p>
            <a:pPr marL="0" indent="0">
              <a:buNone/>
            </a:pPr>
            <a:endParaRPr lang="en-US" sz="2800" dirty="0">
              <a:latin typeface="Arial" panose="020B0604020202020204" pitchFamily="34" charset="0"/>
              <a:cs typeface="Arial" panose="020B0604020202020204" pitchFamily="34" charset="0"/>
            </a:endParaRPr>
          </a:p>
          <a:p>
            <a:pPr marL="0" indent="0">
              <a:buNone/>
            </a:pPr>
            <a:endParaRPr lang="en-US" dirty="0"/>
          </a:p>
        </p:txBody>
      </p:sp>
    </p:spTree>
    <p:extLst>
      <p:ext uri="{BB962C8B-B14F-4D97-AF65-F5344CB8AC3E}">
        <p14:creationId xmlns:p14="http://schemas.microsoft.com/office/powerpoint/2010/main" val="26071531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133FCE-70D0-4CC5-AA1E-B5FC16DD3203}"/>
              </a:ext>
            </a:extLst>
          </p:cNvPr>
          <p:cNvSpPr>
            <a:spLocks noGrp="1"/>
          </p:cNvSpPr>
          <p:nvPr>
            <p:ph type="ctrTitle"/>
          </p:nvPr>
        </p:nvSpPr>
        <p:spPr>
          <a:xfrm>
            <a:off x="568037" y="1433944"/>
            <a:ext cx="10058400" cy="2075555"/>
          </a:xfrm>
        </p:spPr>
        <p:txBody>
          <a:bodyPr>
            <a:normAutofit/>
          </a:bodyPr>
          <a:lstStyle/>
          <a:p>
            <a:pPr algn="ctr">
              <a:defRPr/>
            </a:pPr>
            <a:r>
              <a:rPr lang="en-US" sz="8800" dirty="0">
                <a:solidFill>
                  <a:schemeClr val="tx2"/>
                </a:solidFill>
              </a:rPr>
              <a:t>Mahalo!</a:t>
            </a:r>
          </a:p>
        </p:txBody>
      </p:sp>
    </p:spTree>
    <p:extLst>
      <p:ext uri="{BB962C8B-B14F-4D97-AF65-F5344CB8AC3E}">
        <p14:creationId xmlns:p14="http://schemas.microsoft.com/office/powerpoint/2010/main" val="39252460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3">
            <a:extLst>
              <a:ext uri="{FF2B5EF4-FFF2-40B4-BE49-F238E27FC236}">
                <a16:creationId xmlns:a16="http://schemas.microsoft.com/office/drawing/2014/main" id="{7833C02E-3D71-433B-9512-A73F10E021F3}"/>
              </a:ext>
            </a:extLst>
          </p:cNvPr>
          <p:cNvSpPr>
            <a:spLocks noGrp="1"/>
          </p:cNvSpPr>
          <p:nvPr>
            <p:ph type="title"/>
          </p:nvPr>
        </p:nvSpPr>
        <p:spPr bwMode="auto">
          <a:xfrm>
            <a:off x="481693" y="457201"/>
            <a:ext cx="7443107" cy="487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en-US" altLang="en-US" sz="3200" dirty="0">
                <a:latin typeface="Arial Narrow" panose="020B0606020202030204" pitchFamily="34" charset="0"/>
              </a:rPr>
              <a:t>DUTIES</a:t>
            </a:r>
          </a:p>
        </p:txBody>
      </p:sp>
      <p:sp>
        <p:nvSpPr>
          <p:cNvPr id="21507" name="Content Placeholder 2">
            <a:extLst>
              <a:ext uri="{FF2B5EF4-FFF2-40B4-BE49-F238E27FC236}">
                <a16:creationId xmlns:a16="http://schemas.microsoft.com/office/drawing/2014/main" id="{455D6FD2-C368-4632-8832-B1E988D8420A}"/>
              </a:ext>
            </a:extLst>
          </p:cNvPr>
          <p:cNvSpPr txBox="1">
            <a:spLocks/>
          </p:cNvSpPr>
          <p:nvPr/>
        </p:nvSpPr>
        <p:spPr bwMode="auto">
          <a:xfrm>
            <a:off x="1182414" y="963612"/>
            <a:ext cx="9779097" cy="5058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panose="020B0604020202020204" pitchFamily="34" charset="0"/>
                <a:ea typeface="ヒラギノ角ゴ Pro W3" pitchFamily="-84" charset="-128"/>
              </a:defRPr>
            </a:lvl1pPr>
            <a:lvl2pPr marL="338138" indent="-2222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defTabSz="914400" fontAlgn="base">
              <a:lnSpc>
                <a:spcPct val="80000"/>
              </a:lnSpc>
              <a:spcBef>
                <a:spcPct val="0"/>
              </a:spcBef>
              <a:spcAft>
                <a:spcPct val="0"/>
              </a:spcAft>
              <a:defRPr/>
            </a:pPr>
            <a:endParaRPr lang="en-US" altLang="en-US" sz="800" dirty="0">
              <a:solidFill>
                <a:srgbClr val="000000"/>
              </a:solidFill>
              <a:cs typeface="Arial" panose="020B0604020202020204" pitchFamily="34" charset="0"/>
            </a:endParaRPr>
          </a:p>
          <a:p>
            <a:pPr defTabSz="914400" fontAlgn="base">
              <a:lnSpc>
                <a:spcPct val="80000"/>
              </a:lnSpc>
              <a:spcBef>
                <a:spcPct val="0"/>
              </a:spcBef>
              <a:spcAft>
                <a:spcPct val="0"/>
              </a:spcAft>
              <a:defRPr/>
            </a:pPr>
            <a:r>
              <a:rPr lang="en-US" altLang="en-US" sz="2000" dirty="0">
                <a:solidFill>
                  <a:srgbClr val="000000"/>
                </a:solidFill>
                <a:cs typeface="Arial" panose="020B0604020202020204" pitchFamily="34" charset="0"/>
              </a:rPr>
              <a:t>Maintain Records and Reporting:</a:t>
            </a:r>
          </a:p>
          <a:p>
            <a:pPr defTabSz="914400" fontAlgn="base">
              <a:lnSpc>
                <a:spcPct val="80000"/>
              </a:lnSpc>
              <a:spcBef>
                <a:spcPct val="0"/>
              </a:spcBef>
              <a:spcAft>
                <a:spcPct val="0"/>
              </a:spcAft>
              <a:defRPr/>
            </a:pPr>
            <a:endParaRPr lang="en-US" altLang="en-US" sz="2000" dirty="0">
              <a:solidFill>
                <a:srgbClr val="000000"/>
              </a:solidFill>
              <a:cs typeface="Arial" panose="020B0604020202020204" pitchFamily="34" charset="0"/>
            </a:endParaRPr>
          </a:p>
          <a:p>
            <a:pPr defTabSz="914400" fontAlgn="base">
              <a:lnSpc>
                <a:spcPct val="80000"/>
              </a:lnSpc>
              <a:spcBef>
                <a:spcPct val="0"/>
              </a:spcBef>
              <a:spcAft>
                <a:spcPct val="0"/>
              </a:spcAft>
              <a:defRPr/>
            </a:pPr>
            <a:r>
              <a:rPr lang="en-US" altLang="en-US" sz="2000" dirty="0">
                <a:solidFill>
                  <a:srgbClr val="000000"/>
                </a:solidFill>
                <a:cs typeface="Arial" panose="020B0604020202020204" pitchFamily="34" charset="0"/>
              </a:rPr>
              <a:t>1. Membership – new, terminating, updates</a:t>
            </a:r>
          </a:p>
          <a:p>
            <a:pPr defTabSz="914400" fontAlgn="base">
              <a:lnSpc>
                <a:spcPct val="80000"/>
              </a:lnSpc>
              <a:spcBef>
                <a:spcPct val="0"/>
              </a:spcBef>
              <a:spcAft>
                <a:spcPct val="0"/>
              </a:spcAft>
              <a:defRPr/>
            </a:pPr>
            <a:endParaRPr lang="en-US" altLang="en-US" sz="2000" dirty="0">
              <a:solidFill>
                <a:srgbClr val="000000"/>
              </a:solidFill>
              <a:cs typeface="Arial" panose="020B0604020202020204" pitchFamily="34" charset="0"/>
            </a:endParaRPr>
          </a:p>
          <a:p>
            <a:pPr defTabSz="914400" fontAlgn="base">
              <a:lnSpc>
                <a:spcPct val="80000"/>
              </a:lnSpc>
              <a:spcBef>
                <a:spcPct val="0"/>
              </a:spcBef>
              <a:spcAft>
                <a:spcPct val="0"/>
              </a:spcAft>
              <a:defRPr/>
            </a:pPr>
            <a:r>
              <a:rPr lang="en-US" altLang="en-US" sz="2000" dirty="0">
                <a:solidFill>
                  <a:srgbClr val="000000"/>
                </a:solidFill>
                <a:cs typeface="Arial" panose="020B0604020202020204" pitchFamily="34" charset="0"/>
              </a:rPr>
              <a:t>2. Calendar of club and District activities</a:t>
            </a:r>
          </a:p>
          <a:p>
            <a:pPr defTabSz="914400" fontAlgn="base">
              <a:lnSpc>
                <a:spcPct val="80000"/>
              </a:lnSpc>
              <a:spcBef>
                <a:spcPct val="0"/>
              </a:spcBef>
              <a:spcAft>
                <a:spcPct val="0"/>
              </a:spcAft>
              <a:defRPr/>
            </a:pPr>
            <a:endParaRPr lang="en-US" altLang="en-US" sz="2000" dirty="0">
              <a:solidFill>
                <a:srgbClr val="000000"/>
              </a:solidFill>
              <a:cs typeface="Arial" panose="020B0604020202020204" pitchFamily="34" charset="0"/>
            </a:endParaRPr>
          </a:p>
          <a:p>
            <a:pPr defTabSz="914400" fontAlgn="base">
              <a:lnSpc>
                <a:spcPct val="80000"/>
              </a:lnSpc>
              <a:spcBef>
                <a:spcPct val="0"/>
              </a:spcBef>
              <a:spcAft>
                <a:spcPct val="0"/>
              </a:spcAft>
              <a:defRPr/>
            </a:pPr>
            <a:r>
              <a:rPr lang="en-US" altLang="en-US" sz="2000" dirty="0">
                <a:solidFill>
                  <a:srgbClr val="000000"/>
                </a:solidFill>
                <a:cs typeface="Arial" panose="020B0604020202020204" pitchFamily="34" charset="0"/>
              </a:rPr>
              <a:t>3. Meetings</a:t>
            </a:r>
          </a:p>
          <a:p>
            <a:pPr defTabSz="914400" fontAlgn="base">
              <a:lnSpc>
                <a:spcPct val="80000"/>
              </a:lnSpc>
              <a:spcBef>
                <a:spcPct val="0"/>
              </a:spcBef>
              <a:spcAft>
                <a:spcPct val="0"/>
              </a:spcAft>
              <a:defRPr/>
            </a:pPr>
            <a:r>
              <a:rPr lang="en-US" altLang="en-US" sz="2000" dirty="0">
                <a:solidFill>
                  <a:srgbClr val="000000"/>
                </a:solidFill>
                <a:cs typeface="Arial" panose="020B0604020202020204" pitchFamily="34" charset="0"/>
              </a:rPr>
              <a:t>	Meeting notices</a:t>
            </a:r>
          </a:p>
          <a:p>
            <a:pPr defTabSz="914400" fontAlgn="base">
              <a:lnSpc>
                <a:spcPct val="80000"/>
              </a:lnSpc>
              <a:spcBef>
                <a:spcPct val="0"/>
              </a:spcBef>
              <a:spcAft>
                <a:spcPct val="0"/>
              </a:spcAft>
              <a:defRPr/>
            </a:pPr>
            <a:r>
              <a:rPr lang="en-US" altLang="en-US" sz="2000" dirty="0">
                <a:solidFill>
                  <a:srgbClr val="000000"/>
                </a:solidFill>
                <a:cs typeface="Arial" panose="020B0604020202020204" pitchFamily="34" charset="0"/>
              </a:rPr>
              <a:t>	Agendas	</a:t>
            </a:r>
          </a:p>
          <a:p>
            <a:pPr defTabSz="914400" fontAlgn="base">
              <a:lnSpc>
                <a:spcPct val="80000"/>
              </a:lnSpc>
              <a:spcBef>
                <a:spcPct val="0"/>
              </a:spcBef>
              <a:spcAft>
                <a:spcPct val="0"/>
              </a:spcAft>
              <a:defRPr/>
            </a:pPr>
            <a:r>
              <a:rPr lang="en-US" altLang="en-US" sz="2000" dirty="0">
                <a:solidFill>
                  <a:srgbClr val="000000"/>
                </a:solidFill>
                <a:cs typeface="Arial" panose="020B0604020202020204" pitchFamily="34" charset="0"/>
              </a:rPr>
              <a:t>	Minutes (written minutes provided to members within 60 days of meeting)</a:t>
            </a:r>
          </a:p>
          <a:p>
            <a:pPr lvl="3" defTabSz="914400" fontAlgn="base">
              <a:lnSpc>
                <a:spcPct val="80000"/>
              </a:lnSpc>
              <a:spcBef>
                <a:spcPct val="0"/>
              </a:spcBef>
              <a:spcAft>
                <a:spcPct val="0"/>
              </a:spcAft>
              <a:defRPr/>
            </a:pPr>
            <a:endParaRPr lang="en-US" altLang="en-US" sz="2000" dirty="0">
              <a:solidFill>
                <a:srgbClr val="000000"/>
              </a:solidFill>
              <a:cs typeface="Arial" panose="020B0604020202020204" pitchFamily="34" charset="0"/>
            </a:endParaRPr>
          </a:p>
          <a:p>
            <a:pPr defTabSz="914400" fontAlgn="base">
              <a:lnSpc>
                <a:spcPct val="80000"/>
              </a:lnSpc>
              <a:spcBef>
                <a:spcPct val="0"/>
              </a:spcBef>
              <a:spcAft>
                <a:spcPct val="0"/>
              </a:spcAft>
              <a:defRPr/>
            </a:pPr>
            <a:r>
              <a:rPr lang="en-US" altLang="en-US" sz="2000" dirty="0">
                <a:solidFill>
                  <a:srgbClr val="000000"/>
                </a:solidFill>
                <a:cs typeface="Arial" panose="020B0604020202020204" pitchFamily="34" charset="0"/>
              </a:rPr>
              <a:t>4. Club Records (keep a folder and retain for 5 years) </a:t>
            </a:r>
          </a:p>
          <a:p>
            <a:pPr defTabSz="914400" fontAlgn="base">
              <a:lnSpc>
                <a:spcPct val="80000"/>
              </a:lnSpc>
              <a:spcBef>
                <a:spcPct val="0"/>
              </a:spcBef>
              <a:spcAft>
                <a:spcPct val="0"/>
              </a:spcAft>
              <a:defRPr/>
            </a:pPr>
            <a:r>
              <a:rPr lang="en-US" altLang="en-US" sz="2000" dirty="0">
                <a:solidFill>
                  <a:srgbClr val="000000"/>
                </a:solidFill>
                <a:cs typeface="Arial" panose="020B0604020202020204" pitchFamily="34" charset="0"/>
              </a:rPr>
              <a:t>	Constitution, By-Laws</a:t>
            </a:r>
          </a:p>
          <a:p>
            <a:pPr defTabSz="914400" fontAlgn="base">
              <a:lnSpc>
                <a:spcPct val="80000"/>
              </a:lnSpc>
              <a:spcBef>
                <a:spcPct val="0"/>
              </a:spcBef>
              <a:spcAft>
                <a:spcPct val="0"/>
              </a:spcAft>
              <a:defRPr/>
            </a:pPr>
            <a:r>
              <a:rPr lang="en-US" altLang="en-US" sz="2000" dirty="0">
                <a:solidFill>
                  <a:srgbClr val="000000"/>
                </a:solidFill>
                <a:cs typeface="Arial" panose="020B0604020202020204" pitchFamily="34" charset="0"/>
              </a:rPr>
              <a:t>	Correspondence</a:t>
            </a:r>
          </a:p>
          <a:p>
            <a:pPr defTabSz="914400" fontAlgn="base">
              <a:lnSpc>
                <a:spcPct val="80000"/>
              </a:lnSpc>
              <a:spcBef>
                <a:spcPct val="0"/>
              </a:spcBef>
              <a:spcAft>
                <a:spcPct val="0"/>
              </a:spcAft>
              <a:defRPr/>
            </a:pPr>
            <a:r>
              <a:rPr lang="en-US" altLang="en-US" sz="2000" dirty="0">
                <a:solidFill>
                  <a:srgbClr val="000000"/>
                </a:solidFill>
                <a:cs typeface="Arial" panose="020B0604020202020204" pitchFamily="34" charset="0"/>
              </a:rPr>
              <a:t>	Preserve historical records</a:t>
            </a:r>
          </a:p>
          <a:p>
            <a:pPr lvl="3" defTabSz="914400" fontAlgn="base">
              <a:lnSpc>
                <a:spcPct val="80000"/>
              </a:lnSpc>
              <a:spcBef>
                <a:spcPct val="0"/>
              </a:spcBef>
              <a:spcAft>
                <a:spcPct val="0"/>
              </a:spcAft>
              <a:defRPr/>
            </a:pPr>
            <a:endParaRPr lang="en-US" altLang="en-US" sz="2000" dirty="0">
              <a:solidFill>
                <a:srgbClr val="000000"/>
              </a:solidFill>
              <a:cs typeface="Arial" panose="020B0604020202020204" pitchFamily="34" charset="0"/>
            </a:endParaRPr>
          </a:p>
          <a:p>
            <a:pPr defTabSz="914400" fontAlgn="base">
              <a:lnSpc>
                <a:spcPct val="80000"/>
              </a:lnSpc>
              <a:spcBef>
                <a:spcPct val="0"/>
              </a:spcBef>
              <a:spcAft>
                <a:spcPct val="0"/>
              </a:spcAft>
              <a:defRPr/>
            </a:pPr>
            <a:r>
              <a:rPr lang="en-US" altLang="en-US" sz="2000" dirty="0">
                <a:solidFill>
                  <a:srgbClr val="000000"/>
                </a:solidFill>
                <a:cs typeface="Arial" panose="020B0604020202020204" pitchFamily="34" charset="0"/>
              </a:rPr>
              <a:t>Reporting – rotaryd5000.org </a:t>
            </a:r>
          </a:p>
          <a:p>
            <a:pPr marL="457200" indent="-457200" defTabSz="914400" fontAlgn="base">
              <a:lnSpc>
                <a:spcPct val="80000"/>
              </a:lnSpc>
              <a:spcBef>
                <a:spcPct val="0"/>
              </a:spcBef>
              <a:spcAft>
                <a:spcPct val="0"/>
              </a:spcAft>
              <a:buFont typeface="Arial" panose="020B0604020202020204" pitchFamily="34" charset="0"/>
              <a:buAutoNum type="arabicPeriod"/>
              <a:defRPr/>
            </a:pPr>
            <a:r>
              <a:rPr lang="en-US" altLang="en-US" sz="2000" dirty="0">
                <a:solidFill>
                  <a:srgbClr val="000000"/>
                </a:solidFill>
                <a:cs typeface="Arial" panose="020B0604020202020204" pitchFamily="34" charset="0"/>
              </a:rPr>
              <a:t>Membership Changes - within 2 weeks </a:t>
            </a:r>
          </a:p>
          <a:p>
            <a:pPr marL="457200" indent="-457200" defTabSz="914400" fontAlgn="base">
              <a:lnSpc>
                <a:spcPct val="80000"/>
              </a:lnSpc>
              <a:spcBef>
                <a:spcPct val="0"/>
              </a:spcBef>
              <a:spcAft>
                <a:spcPct val="0"/>
              </a:spcAft>
              <a:buFontTx/>
              <a:buAutoNum type="arabicPeriod"/>
              <a:defRPr/>
            </a:pPr>
            <a:r>
              <a:rPr lang="en-US" altLang="en-US" sz="2000" dirty="0">
                <a:solidFill>
                  <a:srgbClr val="000000"/>
                </a:solidFill>
                <a:cs typeface="Arial" panose="020B0604020202020204" pitchFamily="34" charset="0"/>
              </a:rPr>
              <a:t>Officers and Chairs – by January 31 for incoming officers</a:t>
            </a:r>
          </a:p>
          <a:p>
            <a:pPr marL="457200" indent="-457200" defTabSz="914400" fontAlgn="base">
              <a:lnSpc>
                <a:spcPct val="80000"/>
              </a:lnSpc>
              <a:spcBef>
                <a:spcPct val="0"/>
              </a:spcBef>
              <a:spcAft>
                <a:spcPct val="0"/>
              </a:spcAft>
              <a:buFontTx/>
              <a:buAutoNum type="arabicPeriod"/>
              <a:defRPr/>
            </a:pPr>
            <a:r>
              <a:rPr lang="en-US" altLang="en-US" sz="2000" dirty="0">
                <a:solidFill>
                  <a:srgbClr val="000000"/>
                </a:solidFill>
                <a:cs typeface="Arial" panose="020B0604020202020204" pitchFamily="34" charset="0"/>
              </a:rPr>
              <a:t>Club Info – Changes in meeting days/time/location</a:t>
            </a:r>
          </a:p>
        </p:txBody>
      </p:sp>
    </p:spTree>
    <p:extLst>
      <p:ext uri="{BB962C8B-B14F-4D97-AF65-F5344CB8AC3E}">
        <p14:creationId xmlns:p14="http://schemas.microsoft.com/office/powerpoint/2010/main" val="3371261869"/>
      </p:ext>
    </p:extLst>
  </p:cSld>
  <p:clrMapOvr>
    <a:masterClrMapping/>
  </p:clrMapOvr>
  <p:transition spd="med" advClick="0">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A3C67-AB9D-4BC7-B6B1-1AB884382715}"/>
              </a:ext>
            </a:extLst>
          </p:cNvPr>
          <p:cNvSpPr>
            <a:spLocks noGrp="1"/>
          </p:cNvSpPr>
          <p:nvPr>
            <p:ph type="title"/>
          </p:nvPr>
        </p:nvSpPr>
        <p:spPr/>
        <p:txBody>
          <a:bodyPr/>
          <a:lstStyle/>
          <a:p>
            <a:r>
              <a:rPr lang="en-US" sz="3200" dirty="0"/>
              <a:t>Tasks</a:t>
            </a:r>
          </a:p>
        </p:txBody>
      </p:sp>
      <p:sp>
        <p:nvSpPr>
          <p:cNvPr id="3" name="Content Placeholder 2">
            <a:extLst>
              <a:ext uri="{FF2B5EF4-FFF2-40B4-BE49-F238E27FC236}">
                <a16:creationId xmlns:a16="http://schemas.microsoft.com/office/drawing/2014/main" id="{6F95A577-282A-4941-B348-9D8DDD477283}"/>
              </a:ext>
            </a:extLst>
          </p:cNvPr>
          <p:cNvSpPr>
            <a:spLocks noGrp="1"/>
          </p:cNvSpPr>
          <p:nvPr>
            <p:ph idx="1"/>
          </p:nvPr>
        </p:nvSpPr>
        <p:spPr>
          <a:xfrm>
            <a:off x="508000" y="990600"/>
            <a:ext cx="11354640" cy="5615152"/>
          </a:xfrm>
        </p:spPr>
        <p:txBody>
          <a:bodyPr/>
          <a:lstStyle/>
          <a:p>
            <a:r>
              <a:rPr lang="en-US" sz="1800" dirty="0">
                <a:latin typeface="Arial" panose="020B0604020202020204" pitchFamily="34" charset="0"/>
                <a:cs typeface="Arial" panose="020B0604020202020204" pitchFamily="34" charset="0"/>
              </a:rPr>
              <a:t>Learning – District training, Learning Center (</a:t>
            </a:r>
            <a:r>
              <a:rPr lang="en-US" sz="1800" dirty="0" err="1">
                <a:latin typeface="Arial" panose="020B0604020202020204" pitchFamily="34" charset="0"/>
                <a:cs typeface="Arial" panose="020B0604020202020204" pitchFamily="34" charset="0"/>
              </a:rPr>
              <a:t>MyRotary</a:t>
            </a:r>
            <a:r>
              <a:rPr lang="en-US" sz="1800" dirty="0">
                <a:latin typeface="Arial" panose="020B0604020202020204" pitchFamily="34" charset="0"/>
                <a:cs typeface="Arial" panose="020B0604020202020204" pitchFamily="34" charset="0"/>
              </a:rPr>
              <a:t>&gt;Knowledge &amp; Resources&gt;Learning Center)</a:t>
            </a:r>
          </a:p>
          <a:p>
            <a:r>
              <a:rPr lang="en-US" sz="1800" dirty="0">
                <a:latin typeface="Arial" panose="020B0604020202020204" pitchFamily="34" charset="0"/>
                <a:cs typeface="Arial" panose="020B0604020202020204" pitchFamily="34" charset="0"/>
              </a:rPr>
              <a:t>Transition - Meet with the outgoing secretary and receive club records </a:t>
            </a:r>
          </a:p>
          <a:p>
            <a:r>
              <a:rPr lang="en-US" sz="1800" dirty="0">
                <a:latin typeface="Arial" panose="020B0604020202020204" pitchFamily="34" charset="0"/>
                <a:cs typeface="Arial" panose="020B0604020202020204" pitchFamily="34" charset="0"/>
              </a:rPr>
              <a:t>Meet with the incoming club officers or board of directors to plan the year </a:t>
            </a:r>
          </a:p>
          <a:p>
            <a:r>
              <a:rPr lang="en-US" sz="1800" dirty="0">
                <a:latin typeface="Arial" panose="020B0604020202020204" pitchFamily="34" charset="0"/>
                <a:cs typeface="Arial" panose="020B0604020202020204" pitchFamily="34" charset="0"/>
              </a:rPr>
              <a:t>Create a My Rotary account on Rotary.org, if you don’t have one </a:t>
            </a:r>
          </a:p>
          <a:p>
            <a:r>
              <a:rPr lang="en-US" sz="1800" dirty="0">
                <a:latin typeface="Arial" panose="020B0604020202020204" pitchFamily="34" charset="0"/>
                <a:cs typeface="Arial" panose="020B0604020202020204" pitchFamily="34" charset="0"/>
              </a:rPr>
              <a:t>Update your club’s records and member list on My Rotary, or through your club management system </a:t>
            </a:r>
          </a:p>
          <a:p>
            <a:r>
              <a:rPr lang="en-US" sz="1800" dirty="0">
                <a:latin typeface="Arial" panose="020B0604020202020204" pitchFamily="34" charset="0"/>
                <a:cs typeface="Arial" panose="020B0604020202020204" pitchFamily="34" charset="0"/>
              </a:rPr>
              <a:t>Make sure the club treasurer has the club invoices, due in July and January</a:t>
            </a:r>
          </a:p>
          <a:p>
            <a:r>
              <a:rPr lang="en-US" sz="1800" dirty="0">
                <a:latin typeface="Arial" panose="020B0604020202020204" pitchFamily="34" charset="0"/>
                <a:cs typeface="Arial" panose="020B0604020202020204" pitchFamily="34" charset="0"/>
              </a:rPr>
              <a:t>Take minutes at club and board meetings and club assemblies </a:t>
            </a:r>
          </a:p>
          <a:p>
            <a:r>
              <a:rPr lang="en-US" sz="1800" dirty="0">
                <a:latin typeface="Arial" panose="020B0604020202020204" pitchFamily="34" charset="0"/>
                <a:cs typeface="Arial" panose="020B0604020202020204" pitchFamily="34" charset="0"/>
              </a:rPr>
              <a:t>Update club and officer information</a:t>
            </a:r>
          </a:p>
          <a:p>
            <a:r>
              <a:rPr lang="en-US" sz="1800" dirty="0">
                <a:latin typeface="Arial" panose="020B0604020202020204" pitchFamily="34" charset="0"/>
                <a:cs typeface="Arial" panose="020B0604020202020204" pitchFamily="34" charset="0"/>
              </a:rPr>
              <a:t>Manage club correspondence, including responding to emails and sending official notices and invitations </a:t>
            </a:r>
          </a:p>
          <a:p>
            <a:r>
              <a:rPr lang="en-US" sz="1800" dirty="0">
                <a:latin typeface="Arial" panose="020B0604020202020204" pitchFamily="34" charset="0"/>
                <a:cs typeface="Arial" panose="020B0604020202020204" pitchFamily="34" charset="0"/>
              </a:rPr>
              <a:t>Keep promotional items, name badges, and other materials used at meetings and events </a:t>
            </a:r>
          </a:p>
          <a:p>
            <a:r>
              <a:rPr lang="en-US" sz="1800">
                <a:latin typeface="Arial" panose="020B0604020202020204" pitchFamily="34" charset="0"/>
                <a:cs typeface="Arial" panose="020B0604020202020204" pitchFamily="34" charset="0"/>
              </a:rPr>
              <a:t>Preserve </a:t>
            </a:r>
            <a:r>
              <a:rPr lang="en-US" sz="1800" dirty="0">
                <a:latin typeface="Arial" panose="020B0604020202020204" pitchFamily="34" charset="0"/>
                <a:cs typeface="Arial" panose="020B0604020202020204" pitchFamily="34" charset="0"/>
              </a:rPr>
              <a:t>your club’s historical records </a:t>
            </a:r>
          </a:p>
          <a:p>
            <a:r>
              <a:rPr lang="en-US" sz="1800" dirty="0">
                <a:latin typeface="Arial" panose="020B0604020202020204" pitchFamily="34" charset="0"/>
                <a:cs typeface="Arial" panose="020B0604020202020204" pitchFamily="34" charset="0"/>
              </a:rPr>
              <a:t>Write an annual report for the club at the end of the Rotary year </a:t>
            </a:r>
          </a:p>
          <a:p>
            <a:r>
              <a:rPr lang="en-US" sz="1800" dirty="0">
                <a:latin typeface="Arial" panose="020B0604020202020204" pitchFamily="34" charset="0"/>
                <a:cs typeface="Arial" panose="020B0604020202020204" pitchFamily="34" charset="0"/>
              </a:rPr>
              <a:t>Assist the club president, treasurer, and committees as needed </a:t>
            </a:r>
          </a:p>
          <a:p>
            <a:r>
              <a:rPr lang="en-US" sz="1800" dirty="0">
                <a:latin typeface="Arial" panose="020B0604020202020204" pitchFamily="34" charset="0"/>
                <a:cs typeface="Arial" panose="020B0604020202020204" pitchFamily="34" charset="0"/>
              </a:rPr>
              <a:t>Meet with your successor and hand over club records</a:t>
            </a:r>
          </a:p>
          <a:p>
            <a:r>
              <a:rPr lang="en-US" dirty="0">
                <a:latin typeface="Arial" panose="020B0604020202020204" pitchFamily="34" charset="0"/>
                <a:cs typeface="Arial" panose="020B0604020202020204" pitchFamily="34" charset="0"/>
              </a:rPr>
              <a:t>                          And anything else as assigned</a:t>
            </a:r>
          </a:p>
        </p:txBody>
      </p:sp>
      <p:sp>
        <p:nvSpPr>
          <p:cNvPr id="36" name="Rectangle 33">
            <a:extLst>
              <a:ext uri="{FF2B5EF4-FFF2-40B4-BE49-F238E27FC236}">
                <a16:creationId xmlns:a16="http://schemas.microsoft.com/office/drawing/2014/main" id="{8E3ECA58-DCBB-407A-81C2-7AC83289A7BE}"/>
              </a:ext>
            </a:extLst>
          </p:cNvPr>
          <p:cNvSpPr>
            <a:spLocks noChangeArrowheads="1"/>
          </p:cNvSpPr>
          <p:nvPr/>
        </p:nvSpPr>
        <p:spPr bwMode="auto">
          <a:xfrm>
            <a:off x="508000" y="1963446"/>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4" name="Rectangle 41">
            <a:extLst>
              <a:ext uri="{FF2B5EF4-FFF2-40B4-BE49-F238E27FC236}">
                <a16:creationId xmlns:a16="http://schemas.microsoft.com/office/drawing/2014/main" id="{A5D23E75-8175-42D1-8498-715BECD279AC}"/>
              </a:ext>
            </a:extLst>
          </p:cNvPr>
          <p:cNvSpPr>
            <a:spLocks noChangeArrowheads="1"/>
          </p:cNvSpPr>
          <p:nvPr/>
        </p:nvSpPr>
        <p:spPr bwMode="auto">
          <a:xfrm>
            <a:off x="508000" y="2192045"/>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5" name="Rectangle 42">
            <a:extLst>
              <a:ext uri="{FF2B5EF4-FFF2-40B4-BE49-F238E27FC236}">
                <a16:creationId xmlns:a16="http://schemas.microsoft.com/office/drawing/2014/main" id="{2DD5FD14-0ABE-488C-BA78-D3FCB21C6362}"/>
              </a:ext>
            </a:extLst>
          </p:cNvPr>
          <p:cNvSpPr>
            <a:spLocks noChangeArrowheads="1"/>
          </p:cNvSpPr>
          <p:nvPr/>
        </p:nvSpPr>
        <p:spPr bwMode="auto">
          <a:xfrm>
            <a:off x="508000" y="2192045"/>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0" name="Rectangle 47">
            <a:extLst>
              <a:ext uri="{FF2B5EF4-FFF2-40B4-BE49-F238E27FC236}">
                <a16:creationId xmlns:a16="http://schemas.microsoft.com/office/drawing/2014/main" id="{4164D1B0-8CDF-43CD-88FF-B529B85EF2EA}"/>
              </a:ext>
            </a:extLst>
          </p:cNvPr>
          <p:cNvSpPr>
            <a:spLocks noChangeArrowheads="1"/>
          </p:cNvSpPr>
          <p:nvPr/>
        </p:nvSpPr>
        <p:spPr bwMode="auto">
          <a:xfrm>
            <a:off x="508000" y="2192045"/>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1" name="Rectangle 48">
            <a:extLst>
              <a:ext uri="{FF2B5EF4-FFF2-40B4-BE49-F238E27FC236}">
                <a16:creationId xmlns:a16="http://schemas.microsoft.com/office/drawing/2014/main" id="{954462DF-B33F-424D-9964-67F5030F0EFC}"/>
              </a:ext>
            </a:extLst>
          </p:cNvPr>
          <p:cNvSpPr>
            <a:spLocks noChangeArrowheads="1"/>
          </p:cNvSpPr>
          <p:nvPr/>
        </p:nvSpPr>
        <p:spPr bwMode="auto">
          <a:xfrm>
            <a:off x="254000" y="2192044"/>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1749273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653F2A-411B-4E72-8214-849E67B6FBCC}"/>
              </a:ext>
            </a:extLst>
          </p:cNvPr>
          <p:cNvSpPr>
            <a:spLocks noGrp="1"/>
          </p:cNvSpPr>
          <p:nvPr>
            <p:ph type="title"/>
          </p:nvPr>
        </p:nvSpPr>
        <p:spPr/>
        <p:txBody>
          <a:bodyPr/>
          <a:lstStyle/>
          <a:p>
            <a:r>
              <a:rPr lang="en-US" sz="3200" dirty="0"/>
              <a:t>Websites</a:t>
            </a:r>
          </a:p>
        </p:txBody>
      </p:sp>
      <p:sp>
        <p:nvSpPr>
          <p:cNvPr id="3" name="Content Placeholder 2">
            <a:extLst>
              <a:ext uri="{FF2B5EF4-FFF2-40B4-BE49-F238E27FC236}">
                <a16:creationId xmlns:a16="http://schemas.microsoft.com/office/drawing/2014/main" id="{AFCACC73-E05D-4E1A-BAE4-772E1EE87A66}"/>
              </a:ext>
            </a:extLst>
          </p:cNvPr>
          <p:cNvSpPr>
            <a:spLocks noGrp="1"/>
          </p:cNvSpPr>
          <p:nvPr>
            <p:ph idx="1"/>
          </p:nvPr>
        </p:nvSpPr>
        <p:spPr>
          <a:xfrm>
            <a:off x="609600" y="2652373"/>
            <a:ext cx="10972800" cy="4525963"/>
          </a:xfrm>
        </p:spPr>
        <p:txBody>
          <a:bodyPr/>
          <a:lstStyle/>
          <a:p>
            <a:r>
              <a:rPr lang="en-US" sz="5400" dirty="0">
                <a:latin typeface="Arial" panose="020B0604020202020204" pitchFamily="34" charset="0"/>
                <a:cs typeface="Arial" panose="020B0604020202020204" pitchFamily="34" charset="0"/>
              </a:rPr>
              <a:t>District – rotaryd5000.org</a:t>
            </a:r>
          </a:p>
          <a:p>
            <a:r>
              <a:rPr lang="en-US" sz="5400" dirty="0">
                <a:latin typeface="Arial" panose="020B0604020202020204" pitchFamily="34" charset="0"/>
                <a:cs typeface="Arial" panose="020B0604020202020204" pitchFamily="34" charset="0"/>
              </a:rPr>
              <a:t>Rotary International – rotary.org</a:t>
            </a:r>
          </a:p>
        </p:txBody>
      </p:sp>
      <p:pic>
        <p:nvPicPr>
          <p:cNvPr id="5" name="Picture 4">
            <a:extLst>
              <a:ext uri="{FF2B5EF4-FFF2-40B4-BE49-F238E27FC236}">
                <a16:creationId xmlns:a16="http://schemas.microsoft.com/office/drawing/2014/main" id="{B9A161A2-4ADB-F7F4-8F7E-921CD58D8272}"/>
              </a:ext>
            </a:extLst>
          </p:cNvPr>
          <p:cNvPicPr>
            <a:picLocks noChangeAspect="1"/>
          </p:cNvPicPr>
          <p:nvPr/>
        </p:nvPicPr>
        <p:blipFill>
          <a:blip r:embed="rId3"/>
          <a:stretch>
            <a:fillRect/>
          </a:stretch>
        </p:blipFill>
        <p:spPr>
          <a:xfrm>
            <a:off x="855542" y="904672"/>
            <a:ext cx="10579076" cy="1657570"/>
          </a:xfrm>
          <a:prstGeom prst="rect">
            <a:avLst/>
          </a:prstGeom>
        </p:spPr>
      </p:pic>
      <p:pic>
        <p:nvPicPr>
          <p:cNvPr id="7" name="Picture 6">
            <a:extLst>
              <a:ext uri="{FF2B5EF4-FFF2-40B4-BE49-F238E27FC236}">
                <a16:creationId xmlns:a16="http://schemas.microsoft.com/office/drawing/2014/main" id="{9AD21CD6-E016-C37E-7B87-ACB4F73BA607}"/>
              </a:ext>
            </a:extLst>
          </p:cNvPr>
          <p:cNvPicPr>
            <a:picLocks noChangeAspect="1"/>
          </p:cNvPicPr>
          <p:nvPr/>
        </p:nvPicPr>
        <p:blipFill>
          <a:blip r:embed="rId4"/>
          <a:stretch>
            <a:fillRect/>
          </a:stretch>
        </p:blipFill>
        <p:spPr>
          <a:xfrm>
            <a:off x="855541" y="4915355"/>
            <a:ext cx="10438271" cy="1697645"/>
          </a:xfrm>
          <a:prstGeom prst="rect">
            <a:avLst/>
          </a:prstGeom>
        </p:spPr>
      </p:pic>
    </p:spTree>
    <p:extLst>
      <p:ext uri="{BB962C8B-B14F-4D97-AF65-F5344CB8AC3E}">
        <p14:creationId xmlns:p14="http://schemas.microsoft.com/office/powerpoint/2010/main" val="15947428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9A7467D1-A87F-4EAE-AA95-074FFE644682}"/>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altLang="en-US" sz="2800">
                <a:latin typeface="Arial Narrow" panose="020B0606020202030204" pitchFamily="34" charset="0"/>
              </a:rPr>
              <a:t>District Uses ClubRunner</a:t>
            </a:r>
          </a:p>
        </p:txBody>
      </p:sp>
      <p:sp>
        <p:nvSpPr>
          <p:cNvPr id="26627" name="Content Placeholder 2">
            <a:extLst>
              <a:ext uri="{FF2B5EF4-FFF2-40B4-BE49-F238E27FC236}">
                <a16:creationId xmlns:a16="http://schemas.microsoft.com/office/drawing/2014/main" id="{1F3FEAD2-FE86-4BAF-9BBA-40EC13F4DE41}"/>
              </a:ext>
            </a:extLst>
          </p:cNvPr>
          <p:cNvSpPr>
            <a:spLocks noGrp="1"/>
          </p:cNvSpPr>
          <p:nvPr>
            <p:ph idx="1"/>
          </p:nvPr>
        </p:nvSpPr>
        <p:spPr bwMode="auto">
          <a:xfrm>
            <a:off x="816864" y="1472596"/>
            <a:ext cx="10558272" cy="5029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800" dirty="0">
                <a:solidFill>
                  <a:schemeClr val="tx2"/>
                </a:solidFill>
                <a:latin typeface="Arial" panose="020B0604020202020204" pitchFamily="34" charset="0"/>
                <a:cs typeface="Arial" panose="020B0604020202020204" pitchFamily="34" charset="0"/>
              </a:rPr>
              <a:t>District 5000 uses </a:t>
            </a:r>
            <a:r>
              <a:rPr lang="en-US" altLang="en-US" sz="2800" dirty="0" err="1">
                <a:solidFill>
                  <a:schemeClr val="tx2"/>
                </a:solidFill>
                <a:latin typeface="Arial" panose="020B0604020202020204" pitchFamily="34" charset="0"/>
                <a:cs typeface="Arial" panose="020B0604020202020204" pitchFamily="34" charset="0"/>
              </a:rPr>
              <a:t>ClubRunner’s</a:t>
            </a:r>
            <a:r>
              <a:rPr lang="en-US" altLang="en-US" sz="2800" dirty="0">
                <a:solidFill>
                  <a:schemeClr val="tx2"/>
                </a:solidFill>
                <a:latin typeface="Arial" panose="020B0604020202020204" pitchFamily="34" charset="0"/>
                <a:cs typeface="Arial" panose="020B0604020202020204" pitchFamily="34" charset="0"/>
              </a:rPr>
              <a:t> program for the website. </a:t>
            </a:r>
          </a:p>
          <a:p>
            <a:endParaRPr lang="en-US" altLang="en-US" sz="2800" dirty="0">
              <a:solidFill>
                <a:schemeClr val="tx2"/>
              </a:solidFill>
              <a:latin typeface="Arial" panose="020B0604020202020204" pitchFamily="34" charset="0"/>
              <a:cs typeface="Arial" panose="020B0604020202020204" pitchFamily="34" charset="0"/>
            </a:endParaRPr>
          </a:p>
          <a:p>
            <a:r>
              <a:rPr lang="en-US" altLang="en-US" sz="2800" dirty="0">
                <a:solidFill>
                  <a:schemeClr val="tx2"/>
                </a:solidFill>
                <a:latin typeface="Arial" panose="020B0604020202020204" pitchFamily="34" charset="0"/>
                <a:cs typeface="Arial" panose="020B0604020202020204" pitchFamily="34" charset="0"/>
              </a:rPr>
              <a:t>Clubs do not need to use </a:t>
            </a:r>
            <a:r>
              <a:rPr lang="en-US" altLang="en-US" sz="2800" dirty="0" err="1">
                <a:solidFill>
                  <a:schemeClr val="tx2"/>
                </a:solidFill>
                <a:latin typeface="Arial" panose="020B0604020202020204" pitchFamily="34" charset="0"/>
                <a:cs typeface="Arial" panose="020B0604020202020204" pitchFamily="34" charset="0"/>
              </a:rPr>
              <a:t>ClubRunner</a:t>
            </a:r>
            <a:r>
              <a:rPr lang="en-US" altLang="en-US" sz="2800" dirty="0">
                <a:solidFill>
                  <a:schemeClr val="tx2"/>
                </a:solidFill>
                <a:latin typeface="Arial" panose="020B0604020202020204" pitchFamily="34" charset="0"/>
                <a:cs typeface="Arial" panose="020B0604020202020204" pitchFamily="34" charset="0"/>
              </a:rPr>
              <a:t> for their own websites, however, if clubs are using </a:t>
            </a:r>
            <a:r>
              <a:rPr lang="en-US" altLang="en-US" sz="2800" dirty="0" err="1">
                <a:solidFill>
                  <a:schemeClr val="tx2"/>
                </a:solidFill>
                <a:latin typeface="Arial" panose="020B0604020202020204" pitchFamily="34" charset="0"/>
                <a:cs typeface="Arial" panose="020B0604020202020204" pitchFamily="34" charset="0"/>
              </a:rPr>
              <a:t>ClubRunner</a:t>
            </a:r>
            <a:r>
              <a:rPr lang="en-US" altLang="en-US" sz="2800" dirty="0">
                <a:solidFill>
                  <a:schemeClr val="tx2"/>
                </a:solidFill>
                <a:latin typeface="Arial" panose="020B0604020202020204" pitchFamily="34" charset="0"/>
                <a:cs typeface="Arial" panose="020B0604020202020204" pitchFamily="34" charset="0"/>
              </a:rPr>
              <a:t>, the club’s information uploads to the District’s website when integrated.</a:t>
            </a:r>
          </a:p>
          <a:p>
            <a:r>
              <a:rPr lang="en-US" altLang="en-US" sz="2800" dirty="0">
                <a:solidFill>
                  <a:schemeClr val="tx2"/>
                </a:solidFill>
                <a:latin typeface="Arial" panose="020B0604020202020204" pitchFamily="34" charset="0"/>
                <a:cs typeface="Arial" panose="020B0604020202020204" pitchFamily="34" charset="0"/>
              </a:rPr>
              <a:t>If your club does not have a website or uses another web designer, input the member information and officer list on the District’s website.</a:t>
            </a:r>
          </a:p>
          <a:p>
            <a:r>
              <a:rPr lang="en-US" altLang="en-US" sz="2800" dirty="0">
                <a:solidFill>
                  <a:schemeClr val="tx2"/>
                </a:solidFill>
                <a:latin typeface="Arial" panose="020B0604020202020204" pitchFamily="34" charset="0"/>
                <a:cs typeface="Arial" panose="020B0604020202020204" pitchFamily="34" charset="0"/>
              </a:rPr>
              <a:t>Download the “</a:t>
            </a:r>
            <a:r>
              <a:rPr lang="en-US" altLang="en-US" sz="2800" dirty="0" err="1">
                <a:solidFill>
                  <a:schemeClr val="tx2"/>
                </a:solidFill>
                <a:latin typeface="Arial" panose="020B0604020202020204" pitchFamily="34" charset="0"/>
                <a:cs typeface="Arial" panose="020B0604020202020204" pitchFamily="34" charset="0"/>
              </a:rPr>
              <a:t>Clubrunner</a:t>
            </a:r>
            <a:r>
              <a:rPr lang="en-US" altLang="en-US" sz="2800" dirty="0">
                <a:solidFill>
                  <a:schemeClr val="tx2"/>
                </a:solidFill>
                <a:latin typeface="Arial" panose="020B0604020202020204" pitchFamily="34" charset="0"/>
                <a:cs typeface="Arial" panose="020B0604020202020204" pitchFamily="34" charset="0"/>
              </a:rPr>
              <a:t>” app from the Apple App Store or Google Play</a:t>
            </a:r>
          </a:p>
        </p:txBody>
      </p:sp>
    </p:spTree>
    <p:extLst>
      <p:ext uri="{BB962C8B-B14F-4D97-AF65-F5344CB8AC3E}">
        <p14:creationId xmlns:p14="http://schemas.microsoft.com/office/powerpoint/2010/main" val="13877099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a:extLst>
              <a:ext uri="{FF2B5EF4-FFF2-40B4-BE49-F238E27FC236}">
                <a16:creationId xmlns:a16="http://schemas.microsoft.com/office/drawing/2014/main" id="{C8074899-2C55-426E-9B4A-6B901E456F31}"/>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altLang="en-US" sz="2800">
                <a:latin typeface="Arial Narrow" panose="020B0606020202030204" pitchFamily="34" charset="0"/>
              </a:rPr>
              <a:t>rotaryd5000.org</a:t>
            </a:r>
          </a:p>
        </p:txBody>
      </p:sp>
      <p:sp>
        <p:nvSpPr>
          <p:cNvPr id="3" name="Content Placeholder 2">
            <a:extLst>
              <a:ext uri="{FF2B5EF4-FFF2-40B4-BE49-F238E27FC236}">
                <a16:creationId xmlns:a16="http://schemas.microsoft.com/office/drawing/2014/main" id="{B14D5616-A2D3-4290-AF3E-76F87D1242B3}"/>
              </a:ext>
            </a:extLst>
          </p:cNvPr>
          <p:cNvSpPr>
            <a:spLocks noGrp="1"/>
          </p:cNvSpPr>
          <p:nvPr>
            <p:ph idx="1"/>
          </p:nvPr>
        </p:nvSpPr>
        <p:spPr>
          <a:xfrm>
            <a:off x="1879600" y="1490135"/>
            <a:ext cx="8940800" cy="4525963"/>
          </a:xfrm>
        </p:spPr>
        <p:txBody>
          <a:bodyPr/>
          <a:lstStyle/>
          <a:p>
            <a:pPr marL="0" indent="0">
              <a:lnSpc>
                <a:spcPct val="80000"/>
              </a:lnSpc>
              <a:buNone/>
              <a:defRPr/>
            </a:pPr>
            <a:r>
              <a:rPr lang="en-US" sz="2800" dirty="0">
                <a:solidFill>
                  <a:schemeClr val="tx2"/>
                </a:solidFill>
                <a:latin typeface="Arial" panose="020B0604020202020204" pitchFamily="34" charset="0"/>
                <a:cs typeface="Arial" panose="020B0604020202020204" pitchFamily="34" charset="0"/>
              </a:rPr>
              <a:t>What you can find on the district website:</a:t>
            </a:r>
          </a:p>
          <a:p>
            <a:pPr marL="0" indent="0">
              <a:lnSpc>
                <a:spcPct val="80000"/>
              </a:lnSpc>
              <a:buNone/>
              <a:defRPr/>
            </a:pPr>
            <a:endParaRPr lang="en-US" altLang="en-US" sz="2800" dirty="0">
              <a:solidFill>
                <a:schemeClr val="tx2"/>
              </a:solidFill>
              <a:latin typeface="Arial" panose="020B0604020202020204" pitchFamily="34" charset="0"/>
              <a:cs typeface="Arial" panose="020B0604020202020204" pitchFamily="34" charset="0"/>
            </a:endParaRPr>
          </a:p>
          <a:p>
            <a:pPr>
              <a:lnSpc>
                <a:spcPct val="80000"/>
              </a:lnSpc>
              <a:defRPr/>
            </a:pPr>
            <a:r>
              <a:rPr lang="en-US" altLang="en-US" sz="2800" dirty="0">
                <a:solidFill>
                  <a:schemeClr val="tx2"/>
                </a:solidFill>
                <a:latin typeface="Arial" panose="020B0604020202020204" pitchFamily="34" charset="0"/>
                <a:cs typeface="Arial" panose="020B0604020202020204" pitchFamily="34" charset="0"/>
              </a:rPr>
              <a:t>Membership rosters</a:t>
            </a:r>
          </a:p>
          <a:p>
            <a:pPr>
              <a:lnSpc>
                <a:spcPct val="80000"/>
              </a:lnSpc>
              <a:defRPr/>
            </a:pPr>
            <a:r>
              <a:rPr lang="en-US" altLang="en-US" sz="2800" dirty="0">
                <a:solidFill>
                  <a:schemeClr val="tx2"/>
                </a:solidFill>
                <a:latin typeface="Arial" panose="020B0604020202020204" pitchFamily="34" charset="0"/>
                <a:cs typeface="Arial" panose="020B0604020202020204" pitchFamily="34" charset="0"/>
              </a:rPr>
              <a:t>District dues invoice template</a:t>
            </a:r>
          </a:p>
          <a:p>
            <a:pPr>
              <a:lnSpc>
                <a:spcPct val="80000"/>
              </a:lnSpc>
              <a:defRPr/>
            </a:pPr>
            <a:r>
              <a:rPr lang="en-US" altLang="en-US" sz="2800" dirty="0">
                <a:solidFill>
                  <a:schemeClr val="tx2"/>
                </a:solidFill>
                <a:latin typeface="Arial" panose="020B0604020202020204" pitchFamily="34" charset="0"/>
                <a:cs typeface="Arial" panose="020B0604020202020204" pitchFamily="34" charset="0"/>
              </a:rPr>
              <a:t>District Chairs and Org Chart</a:t>
            </a:r>
          </a:p>
          <a:p>
            <a:pPr>
              <a:lnSpc>
                <a:spcPct val="80000"/>
              </a:lnSpc>
              <a:defRPr/>
            </a:pPr>
            <a:r>
              <a:rPr lang="en-US" altLang="en-US" sz="2800" dirty="0">
                <a:solidFill>
                  <a:schemeClr val="tx2"/>
                </a:solidFill>
                <a:latin typeface="Arial" panose="020B0604020202020204" pitchFamily="34" charset="0"/>
                <a:cs typeface="Arial" panose="020B0604020202020204" pitchFamily="34" charset="0"/>
              </a:rPr>
              <a:t>Information on the Avenues of Service</a:t>
            </a:r>
          </a:p>
          <a:p>
            <a:pPr>
              <a:lnSpc>
                <a:spcPct val="80000"/>
              </a:lnSpc>
              <a:defRPr/>
            </a:pPr>
            <a:r>
              <a:rPr lang="en-US" altLang="en-US" sz="2800" dirty="0">
                <a:solidFill>
                  <a:schemeClr val="tx2"/>
                </a:solidFill>
                <a:latin typeface="Arial" panose="020B0604020202020204" pitchFamily="34" charset="0"/>
                <a:cs typeface="Arial" panose="020B0604020202020204" pitchFamily="34" charset="0"/>
              </a:rPr>
              <a:t>Club Presidents and Meeting Locations  </a:t>
            </a:r>
          </a:p>
          <a:p>
            <a:pPr>
              <a:lnSpc>
                <a:spcPct val="80000"/>
              </a:lnSpc>
              <a:defRPr/>
            </a:pPr>
            <a:r>
              <a:rPr lang="en-US" altLang="en-US" sz="2800" dirty="0">
                <a:solidFill>
                  <a:schemeClr val="tx2"/>
                </a:solidFill>
                <a:latin typeface="Arial" panose="020B0604020202020204" pitchFamily="34" charset="0"/>
                <a:cs typeface="Arial" panose="020B0604020202020204" pitchFamily="34" charset="0"/>
              </a:rPr>
              <a:t>Events in the Calendar</a:t>
            </a:r>
          </a:p>
          <a:p>
            <a:pPr>
              <a:lnSpc>
                <a:spcPct val="80000"/>
              </a:lnSpc>
              <a:defRPr/>
            </a:pPr>
            <a:r>
              <a:rPr lang="en-US" altLang="en-US" sz="2800" dirty="0">
                <a:solidFill>
                  <a:schemeClr val="tx2"/>
                </a:solidFill>
                <a:latin typeface="Arial" panose="020B0604020202020204" pitchFamily="34" charset="0"/>
                <a:cs typeface="Arial" panose="020B0604020202020204" pitchFamily="34" charset="0"/>
              </a:rPr>
              <a:t>Register for Events</a:t>
            </a:r>
          </a:p>
          <a:p>
            <a:pPr>
              <a:lnSpc>
                <a:spcPct val="80000"/>
              </a:lnSpc>
              <a:defRPr/>
            </a:pPr>
            <a:r>
              <a:rPr lang="en-US" altLang="en-US" sz="2800" dirty="0">
                <a:solidFill>
                  <a:schemeClr val="tx2"/>
                </a:solidFill>
                <a:latin typeface="Arial" panose="020B0604020202020204" pitchFamily="34" charset="0"/>
                <a:cs typeface="Arial" panose="020B0604020202020204" pitchFamily="34" charset="0"/>
              </a:rPr>
              <a:t>Look for Rotarians in the Doing Business Directory or Yellow Pages</a:t>
            </a:r>
            <a:endParaRPr lang="en-US" sz="2800"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410532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D7BA96C8-B3E9-4E30-9A2E-41F03959695E}"/>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altLang="en-US" sz="2800" dirty="0">
                <a:latin typeface="Arial" panose="020B0604020202020204" pitchFamily="34" charset="0"/>
                <a:cs typeface="Arial" panose="020B0604020202020204" pitchFamily="34" charset="0"/>
              </a:rPr>
              <a:t>District Website:  rotaryd5000.org (</a:t>
            </a:r>
            <a:r>
              <a:rPr lang="en-US" altLang="en-US" sz="2800" dirty="0" err="1">
                <a:latin typeface="Arial" panose="020B0604020202020204" pitchFamily="34" charset="0"/>
                <a:cs typeface="Arial" panose="020B0604020202020204" pitchFamily="34" charset="0"/>
              </a:rPr>
              <a:t>ClubRunner</a:t>
            </a:r>
            <a:r>
              <a:rPr lang="en-US" altLang="en-US" sz="2800" dirty="0">
                <a:latin typeface="Arial" panose="020B0604020202020204" pitchFamily="34" charset="0"/>
                <a:cs typeface="Arial" panose="020B0604020202020204" pitchFamily="34" charset="0"/>
              </a:rPr>
              <a:t>)</a:t>
            </a:r>
            <a:endParaRPr lang="en-US" altLang="en-US" sz="2800" dirty="0">
              <a:latin typeface="Arial Narrow" panose="020B0606020202030204" pitchFamily="34" charset="0"/>
            </a:endParaRPr>
          </a:p>
        </p:txBody>
      </p:sp>
      <p:sp>
        <p:nvSpPr>
          <p:cNvPr id="3" name="Content Placeholder 2">
            <a:extLst>
              <a:ext uri="{FF2B5EF4-FFF2-40B4-BE49-F238E27FC236}">
                <a16:creationId xmlns:a16="http://schemas.microsoft.com/office/drawing/2014/main" id="{3D47932B-5FB9-4702-B129-33E9674B05BC}"/>
              </a:ext>
            </a:extLst>
          </p:cNvPr>
          <p:cNvSpPr>
            <a:spLocks noGrp="1"/>
          </p:cNvSpPr>
          <p:nvPr>
            <p:ph idx="1"/>
          </p:nvPr>
        </p:nvSpPr>
        <p:spPr>
          <a:xfrm>
            <a:off x="1153072" y="1576662"/>
            <a:ext cx="9742310" cy="4824138"/>
          </a:xfrm>
        </p:spPr>
        <p:txBody>
          <a:bodyPr/>
          <a:lstStyle/>
          <a:p>
            <a:pPr>
              <a:lnSpc>
                <a:spcPct val="80000"/>
              </a:lnSpc>
              <a:buFont typeface="Arial" panose="020B0604020202020204" pitchFamily="34" charset="0"/>
              <a:buNone/>
              <a:defRPr/>
            </a:pPr>
            <a:r>
              <a:rPr lang="en-US" altLang="en-US" sz="2800" dirty="0">
                <a:solidFill>
                  <a:srgbClr val="000000"/>
                </a:solidFill>
                <a:latin typeface="Arial" panose="020B0604020202020204" pitchFamily="34" charset="0"/>
                <a:cs typeface="Arial" panose="020B0604020202020204" pitchFamily="34" charset="0"/>
              </a:rPr>
              <a:t>Membership Information:</a:t>
            </a:r>
          </a:p>
          <a:p>
            <a:pPr>
              <a:lnSpc>
                <a:spcPct val="80000"/>
              </a:lnSpc>
              <a:defRPr/>
            </a:pPr>
            <a:r>
              <a:rPr lang="en-US" altLang="en-US" sz="2800" dirty="0">
                <a:solidFill>
                  <a:srgbClr val="000000"/>
                </a:solidFill>
                <a:latin typeface="Arial" panose="020B0604020202020204" pitchFamily="34" charset="0"/>
                <a:cs typeface="Arial" panose="020B0604020202020204" pitchFamily="34" charset="0"/>
              </a:rPr>
              <a:t>Add or terminate members</a:t>
            </a:r>
          </a:p>
          <a:p>
            <a:pPr>
              <a:lnSpc>
                <a:spcPct val="80000"/>
              </a:lnSpc>
              <a:defRPr/>
            </a:pPr>
            <a:r>
              <a:rPr lang="en-US" altLang="en-US" sz="2800" dirty="0">
                <a:solidFill>
                  <a:srgbClr val="000000"/>
                </a:solidFill>
                <a:latin typeface="Arial" panose="020B0604020202020204" pitchFamily="34" charset="0"/>
                <a:cs typeface="Arial" panose="020B0604020202020204" pitchFamily="34" charset="0"/>
              </a:rPr>
              <a:t>Update Member Profiles</a:t>
            </a:r>
          </a:p>
          <a:p>
            <a:pPr>
              <a:lnSpc>
                <a:spcPct val="80000"/>
              </a:lnSpc>
              <a:defRPr/>
            </a:pPr>
            <a:r>
              <a:rPr lang="en-US" altLang="en-US" sz="2800" dirty="0">
                <a:solidFill>
                  <a:srgbClr val="000000"/>
                </a:solidFill>
                <a:latin typeface="Arial" panose="020B0604020202020204" pitchFamily="34" charset="0"/>
                <a:cs typeface="Arial" panose="020B0604020202020204" pitchFamily="34" charset="0"/>
              </a:rPr>
              <a:t>Identify Officers and Club Chairs</a:t>
            </a:r>
          </a:p>
          <a:p>
            <a:pPr marL="0" indent="0">
              <a:lnSpc>
                <a:spcPct val="80000"/>
              </a:lnSpc>
              <a:buNone/>
              <a:defRPr/>
            </a:pPr>
            <a:endParaRPr lang="en-US" altLang="en-US" sz="2800" dirty="0">
              <a:solidFill>
                <a:srgbClr val="000000"/>
              </a:solidFill>
              <a:latin typeface="Arial" panose="020B0604020202020204" pitchFamily="34" charset="0"/>
              <a:cs typeface="Arial" panose="020B0604020202020204" pitchFamily="34" charset="0"/>
            </a:endParaRPr>
          </a:p>
          <a:p>
            <a:pPr marL="0" indent="0">
              <a:lnSpc>
                <a:spcPct val="80000"/>
              </a:lnSpc>
              <a:buNone/>
              <a:defRPr/>
            </a:pPr>
            <a:r>
              <a:rPr lang="en-US" altLang="en-US" sz="2800" dirty="0">
                <a:solidFill>
                  <a:srgbClr val="000000"/>
                </a:solidFill>
                <a:latin typeface="Arial" panose="020B0604020202020204" pitchFamily="34" charset="0"/>
                <a:cs typeface="Arial" panose="020B0604020202020204" pitchFamily="34" charset="0"/>
              </a:rPr>
              <a:t>Membership information uploads to Rotary International automatically (sometimes there is a time delay.) </a:t>
            </a:r>
          </a:p>
          <a:p>
            <a:pPr marL="0" indent="0">
              <a:lnSpc>
                <a:spcPct val="80000"/>
              </a:lnSpc>
              <a:buNone/>
              <a:defRPr/>
            </a:pPr>
            <a:endParaRPr lang="en-US" altLang="en-US" sz="2800" dirty="0">
              <a:solidFill>
                <a:srgbClr val="000000"/>
              </a:solidFill>
              <a:latin typeface="Arial" panose="020B0604020202020204" pitchFamily="34" charset="0"/>
              <a:cs typeface="Arial" panose="020B0604020202020204" pitchFamily="34" charset="0"/>
            </a:endParaRPr>
          </a:p>
          <a:p>
            <a:pPr marL="0" indent="0">
              <a:lnSpc>
                <a:spcPct val="80000"/>
              </a:lnSpc>
              <a:buNone/>
              <a:defRPr/>
            </a:pPr>
            <a:r>
              <a:rPr lang="en-US" altLang="en-US" sz="2800" dirty="0">
                <a:solidFill>
                  <a:srgbClr val="000000"/>
                </a:solidFill>
                <a:latin typeface="Arial" panose="020B0604020202020204" pitchFamily="34" charset="0"/>
                <a:cs typeface="Arial" panose="020B0604020202020204" pitchFamily="34" charset="0"/>
              </a:rPr>
              <a:t>Important to have the correct address and email address.  </a:t>
            </a:r>
          </a:p>
          <a:p>
            <a:pPr marL="0" indent="0">
              <a:lnSpc>
                <a:spcPct val="80000"/>
              </a:lnSpc>
              <a:buNone/>
              <a:defRPr/>
            </a:pPr>
            <a:endParaRPr lang="en-US" altLang="en-US" sz="2800" dirty="0">
              <a:solidFill>
                <a:srgbClr val="000000"/>
              </a:solidFill>
              <a:latin typeface="Georgia" panose="02040502050405020303" pitchFamily="18" charset="0"/>
              <a:cs typeface="Arial" panose="020B0604020202020204" pitchFamily="34" charset="0"/>
            </a:endParaRPr>
          </a:p>
          <a:p>
            <a:pPr>
              <a:defRPr/>
            </a:pPr>
            <a:endParaRPr lang="en-US" dirty="0"/>
          </a:p>
        </p:txBody>
      </p:sp>
    </p:spTree>
    <p:extLst>
      <p:ext uri="{BB962C8B-B14F-4D97-AF65-F5344CB8AC3E}">
        <p14:creationId xmlns:p14="http://schemas.microsoft.com/office/powerpoint/2010/main" val="3071715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id="{491957C0-E1FD-48F8-8984-D8E52D3B8F52}"/>
              </a:ext>
            </a:extLst>
          </p:cNvPr>
          <p:cNvSpPr>
            <a:spLocks noGrp="1"/>
          </p:cNvSpPr>
          <p:nvPr>
            <p:ph type="title"/>
          </p:nvPr>
        </p:nvSpPr>
        <p:spPr bwMode="auto">
          <a:xfrm>
            <a:off x="1676400" y="533401"/>
            <a:ext cx="9144000" cy="5318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altLang="en-US" sz="2800" dirty="0">
                <a:latin typeface="Arial Narrow" panose="020B0606020202030204" pitchFamily="34" charset="0"/>
              </a:rPr>
              <a:t>Log In, click on ”Member Area” to get to Admin </a:t>
            </a:r>
            <a:r>
              <a:rPr lang="en-US" altLang="en-US" sz="2800" dirty="0" err="1">
                <a:latin typeface="Arial Narrow" panose="020B0606020202030204" pitchFamily="34" charset="0"/>
              </a:rPr>
              <a:t>Sitepages</a:t>
            </a:r>
            <a:endParaRPr lang="en-US" altLang="en-US" sz="2800" dirty="0">
              <a:latin typeface="Arial Narrow" panose="020B0606020202030204" pitchFamily="34" charset="0"/>
            </a:endParaRPr>
          </a:p>
        </p:txBody>
      </p:sp>
      <p:sp>
        <p:nvSpPr>
          <p:cNvPr id="29701" name="TextBox 8">
            <a:extLst>
              <a:ext uri="{FF2B5EF4-FFF2-40B4-BE49-F238E27FC236}">
                <a16:creationId xmlns:a16="http://schemas.microsoft.com/office/drawing/2014/main" id="{B6CD4F18-8FC8-40BF-9C85-060B79F367AE}"/>
              </a:ext>
            </a:extLst>
          </p:cNvPr>
          <p:cNvSpPr txBox="1">
            <a:spLocks noChangeArrowheads="1"/>
          </p:cNvSpPr>
          <p:nvPr/>
        </p:nvSpPr>
        <p:spPr bwMode="auto">
          <a:xfrm>
            <a:off x="517395" y="4120826"/>
            <a:ext cx="2590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ヒラギノ角ゴ Pro W3" pitchFamily="-84" charset="-128"/>
              </a:defRPr>
            </a:lvl1pPr>
            <a:lvl2pPr marL="742950" indent="-285750">
              <a:defRPr sz="2400">
                <a:solidFill>
                  <a:schemeClr val="tx1"/>
                </a:solidFill>
                <a:latin typeface="Arial" panose="020B0604020202020204" pitchFamily="34" charset="0"/>
                <a:ea typeface="ヒラギノ角ゴ Pro W3" pitchFamily="-84" charset="-128"/>
              </a:defRPr>
            </a:lvl2pPr>
            <a:lvl3pPr marL="1143000" indent="-228600">
              <a:defRPr sz="2400">
                <a:solidFill>
                  <a:schemeClr val="tx1"/>
                </a:solidFill>
                <a:latin typeface="Arial" panose="020B0604020202020204" pitchFamily="34" charset="0"/>
                <a:ea typeface="ヒラギノ角ゴ Pro W3" pitchFamily="-84" charset="-128"/>
              </a:defRPr>
            </a:lvl3pPr>
            <a:lvl4pPr marL="1600200" indent="-228600">
              <a:defRPr sz="2400">
                <a:solidFill>
                  <a:schemeClr val="tx1"/>
                </a:solidFill>
                <a:latin typeface="Arial" panose="020B0604020202020204" pitchFamily="34" charset="0"/>
                <a:ea typeface="ヒラギノ角ゴ Pro W3" pitchFamily="-84" charset="-128"/>
              </a:defRPr>
            </a:lvl4pPr>
            <a:lvl5pPr marL="2057400" indent="-22860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defTabSz="914400" fontAlgn="base">
              <a:spcBef>
                <a:spcPct val="0"/>
              </a:spcBef>
              <a:spcAft>
                <a:spcPct val="0"/>
              </a:spcAft>
            </a:pPr>
            <a:r>
              <a:rPr lang="en-US" altLang="en-US" sz="1800" dirty="0">
                <a:solidFill>
                  <a:srgbClr val="00246C"/>
                </a:solidFill>
              </a:rPr>
              <a:t>To Add a Member:</a:t>
            </a:r>
          </a:p>
          <a:p>
            <a:pPr defTabSz="914400" fontAlgn="base">
              <a:spcBef>
                <a:spcPct val="0"/>
              </a:spcBef>
              <a:spcAft>
                <a:spcPct val="0"/>
              </a:spcAft>
            </a:pPr>
            <a:r>
              <a:rPr lang="en-US" altLang="en-US" sz="1800" dirty="0">
                <a:solidFill>
                  <a:srgbClr val="00246C"/>
                </a:solidFill>
              </a:rPr>
              <a:t>Click on “For Clubs” , “Membership Lists”, “Add New Member”</a:t>
            </a:r>
          </a:p>
        </p:txBody>
      </p:sp>
      <p:pic>
        <p:nvPicPr>
          <p:cNvPr id="9" name="Content Placeholder 8">
            <a:extLst>
              <a:ext uri="{FF2B5EF4-FFF2-40B4-BE49-F238E27FC236}">
                <a16:creationId xmlns:a16="http://schemas.microsoft.com/office/drawing/2014/main" id="{F080A7EB-D39C-C206-FC9C-3263E5C4301D}"/>
              </a:ext>
            </a:extLst>
          </p:cNvPr>
          <p:cNvPicPr>
            <a:picLocks noGrp="1" noChangeAspect="1"/>
          </p:cNvPicPr>
          <p:nvPr>
            <p:ph idx="1"/>
          </p:nvPr>
        </p:nvPicPr>
        <p:blipFill>
          <a:blip r:embed="rId2"/>
          <a:stretch>
            <a:fillRect/>
          </a:stretch>
        </p:blipFill>
        <p:spPr>
          <a:xfrm>
            <a:off x="249297" y="1011512"/>
            <a:ext cx="5522212" cy="2404259"/>
          </a:xfrm>
        </p:spPr>
      </p:pic>
      <p:sp>
        <p:nvSpPr>
          <p:cNvPr id="5" name="Arrow: Down 4">
            <a:extLst>
              <a:ext uri="{FF2B5EF4-FFF2-40B4-BE49-F238E27FC236}">
                <a16:creationId xmlns:a16="http://schemas.microsoft.com/office/drawing/2014/main" id="{8FC12055-CB09-467D-B99F-5CF2820D8148}"/>
              </a:ext>
            </a:extLst>
          </p:cNvPr>
          <p:cNvSpPr/>
          <p:nvPr/>
        </p:nvSpPr>
        <p:spPr>
          <a:xfrm rot="7228025">
            <a:off x="5714241" y="1245959"/>
            <a:ext cx="484187" cy="977900"/>
          </a:xfrm>
          <a:prstGeom prst="downArrow">
            <a:avLst/>
          </a:prstGeom>
        </p:spPr>
        <p:style>
          <a:lnRef idx="1">
            <a:schemeClr val="accent1"/>
          </a:lnRef>
          <a:fillRef idx="3">
            <a:schemeClr val="accent1"/>
          </a:fillRef>
          <a:effectRef idx="2">
            <a:schemeClr val="accent1"/>
          </a:effectRef>
          <a:fontRef idx="minor">
            <a:schemeClr val="lt1"/>
          </a:fontRef>
        </p:style>
        <p:txBody>
          <a:bodyPr anchor="ctr"/>
          <a:lstStyle/>
          <a:p>
            <a:pPr algn="ctr" defTabSz="914400" fontAlgn="base">
              <a:spcBef>
                <a:spcPct val="0"/>
              </a:spcBef>
              <a:spcAft>
                <a:spcPct val="0"/>
              </a:spcAft>
              <a:defRPr/>
            </a:pPr>
            <a:endParaRPr lang="en-US" sz="2400">
              <a:solidFill>
                <a:prstClr val="white"/>
              </a:solidFill>
              <a:latin typeface="Calibri"/>
            </a:endParaRPr>
          </a:p>
        </p:txBody>
      </p:sp>
      <p:pic>
        <p:nvPicPr>
          <p:cNvPr id="13" name="Picture 12">
            <a:extLst>
              <a:ext uri="{FF2B5EF4-FFF2-40B4-BE49-F238E27FC236}">
                <a16:creationId xmlns:a16="http://schemas.microsoft.com/office/drawing/2014/main" id="{A08CEF0F-7B31-4077-900E-C6F168B9F507}"/>
              </a:ext>
            </a:extLst>
          </p:cNvPr>
          <p:cNvPicPr>
            <a:picLocks noChangeAspect="1"/>
          </p:cNvPicPr>
          <p:nvPr/>
        </p:nvPicPr>
        <p:blipFill>
          <a:blip r:embed="rId3"/>
          <a:stretch>
            <a:fillRect/>
          </a:stretch>
        </p:blipFill>
        <p:spPr>
          <a:xfrm>
            <a:off x="2858898" y="1873127"/>
            <a:ext cx="9083805" cy="4634677"/>
          </a:xfrm>
          <a:prstGeom prst="rect">
            <a:avLst/>
          </a:prstGeom>
        </p:spPr>
      </p:pic>
      <p:grpSp>
        <p:nvGrpSpPr>
          <p:cNvPr id="12" name="Group 11">
            <a:extLst>
              <a:ext uri="{FF2B5EF4-FFF2-40B4-BE49-F238E27FC236}">
                <a16:creationId xmlns:a16="http://schemas.microsoft.com/office/drawing/2014/main" id="{D8C6BE54-9C01-9F4C-F156-F6E3E38EC747}"/>
              </a:ext>
            </a:extLst>
          </p:cNvPr>
          <p:cNvGrpSpPr/>
          <p:nvPr/>
        </p:nvGrpSpPr>
        <p:grpSpPr>
          <a:xfrm>
            <a:off x="10388750" y="2247082"/>
            <a:ext cx="156240" cy="360"/>
            <a:chOff x="10388750" y="2247082"/>
            <a:chExt cx="156240" cy="360"/>
          </a:xfrm>
        </p:grpSpPr>
        <mc:AlternateContent xmlns:mc="http://schemas.openxmlformats.org/markup-compatibility/2006" xmlns:p14="http://schemas.microsoft.com/office/powerpoint/2010/main">
          <mc:Choice Requires="p14">
            <p:contentPart p14:bwMode="auto" r:id="rId4">
              <p14:nvContentPartPr>
                <p14:cNvPr id="10" name="Ink 9">
                  <a:extLst>
                    <a:ext uri="{FF2B5EF4-FFF2-40B4-BE49-F238E27FC236}">
                      <a16:creationId xmlns:a16="http://schemas.microsoft.com/office/drawing/2014/main" id="{55CA204F-07BC-326E-E5AA-7A137E981D72}"/>
                    </a:ext>
                  </a:extLst>
                </p14:cNvPr>
                <p14:cNvContentPartPr/>
                <p14:nvPr/>
              </p14:nvContentPartPr>
              <p14:xfrm>
                <a:off x="10388750" y="2247082"/>
                <a:ext cx="360" cy="360"/>
              </p14:xfrm>
            </p:contentPart>
          </mc:Choice>
          <mc:Fallback xmlns="">
            <p:pic>
              <p:nvPicPr>
                <p:cNvPr id="10" name="Ink 9">
                  <a:extLst>
                    <a:ext uri="{FF2B5EF4-FFF2-40B4-BE49-F238E27FC236}">
                      <a16:creationId xmlns:a16="http://schemas.microsoft.com/office/drawing/2014/main" id="{55CA204F-07BC-326E-E5AA-7A137E981D72}"/>
                    </a:ext>
                  </a:extLst>
                </p:cNvPr>
                <p:cNvPicPr/>
                <p:nvPr/>
              </p:nvPicPr>
              <p:blipFill>
                <a:blip r:embed="rId5"/>
                <a:stretch>
                  <a:fillRect/>
                </a:stretch>
              </p:blipFill>
              <p:spPr>
                <a:xfrm>
                  <a:off x="10326110" y="2184082"/>
                  <a:ext cx="1260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1" name="Ink 10">
                  <a:extLst>
                    <a:ext uri="{FF2B5EF4-FFF2-40B4-BE49-F238E27FC236}">
                      <a16:creationId xmlns:a16="http://schemas.microsoft.com/office/drawing/2014/main" id="{BFD6C27F-FDDF-A284-E265-29FB4FFBA09B}"/>
                    </a:ext>
                  </a:extLst>
                </p14:cNvPr>
                <p14:cNvContentPartPr/>
                <p14:nvPr/>
              </p14:nvContentPartPr>
              <p14:xfrm>
                <a:off x="10544630" y="2247082"/>
                <a:ext cx="360" cy="360"/>
              </p14:xfrm>
            </p:contentPart>
          </mc:Choice>
          <mc:Fallback xmlns="">
            <p:pic>
              <p:nvPicPr>
                <p:cNvPr id="11" name="Ink 10">
                  <a:extLst>
                    <a:ext uri="{FF2B5EF4-FFF2-40B4-BE49-F238E27FC236}">
                      <a16:creationId xmlns:a16="http://schemas.microsoft.com/office/drawing/2014/main" id="{BFD6C27F-FDDF-A284-E265-29FB4FFBA09B}"/>
                    </a:ext>
                  </a:extLst>
                </p:cNvPr>
                <p:cNvPicPr/>
                <p:nvPr/>
              </p:nvPicPr>
              <p:blipFill>
                <a:blip r:embed="rId5"/>
                <a:stretch>
                  <a:fillRect/>
                </a:stretch>
              </p:blipFill>
              <p:spPr>
                <a:xfrm>
                  <a:off x="10481630" y="2184082"/>
                  <a:ext cx="126000" cy="126000"/>
                </a:xfrm>
                <a:prstGeom prst="rect">
                  <a:avLst/>
                </a:prstGeom>
              </p:spPr>
            </p:pic>
          </mc:Fallback>
        </mc:AlternateContent>
      </p:grpSp>
      <p:sp>
        <p:nvSpPr>
          <p:cNvPr id="2" name="Arrow: Right 1">
            <a:extLst>
              <a:ext uri="{FF2B5EF4-FFF2-40B4-BE49-F238E27FC236}">
                <a16:creationId xmlns:a16="http://schemas.microsoft.com/office/drawing/2014/main" id="{00554E98-2E20-4384-AC84-40E63894865C}"/>
              </a:ext>
            </a:extLst>
          </p:cNvPr>
          <p:cNvSpPr/>
          <p:nvPr/>
        </p:nvSpPr>
        <p:spPr>
          <a:xfrm rot="20464242">
            <a:off x="1865144" y="2534478"/>
            <a:ext cx="977900" cy="485775"/>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defTabSz="914400" eaLnBrk="0" fontAlgn="base" hangingPunct="0">
              <a:spcBef>
                <a:spcPct val="0"/>
              </a:spcBef>
              <a:spcAft>
                <a:spcPct val="0"/>
              </a:spcAft>
              <a:defRPr/>
            </a:pPr>
            <a:endParaRPr lang="en-US" sz="2400">
              <a:solidFill>
                <a:prstClr val="white"/>
              </a:solidFill>
              <a:latin typeface="Calibri"/>
            </a:endParaRPr>
          </a:p>
        </p:txBody>
      </p:sp>
      <p:sp>
        <p:nvSpPr>
          <p:cNvPr id="3" name="Arrow: Down 2">
            <a:extLst>
              <a:ext uri="{FF2B5EF4-FFF2-40B4-BE49-F238E27FC236}">
                <a16:creationId xmlns:a16="http://schemas.microsoft.com/office/drawing/2014/main" id="{2761DB26-D362-4C10-83EF-D6546A160939}"/>
              </a:ext>
            </a:extLst>
          </p:cNvPr>
          <p:cNvSpPr/>
          <p:nvPr/>
        </p:nvSpPr>
        <p:spPr>
          <a:xfrm>
            <a:off x="11102694" y="3936168"/>
            <a:ext cx="485775" cy="979487"/>
          </a:xfrm>
          <a:prstGeom prst="downArrow">
            <a:avLst/>
          </a:prstGeom>
        </p:spPr>
        <p:style>
          <a:lnRef idx="1">
            <a:schemeClr val="accent1"/>
          </a:lnRef>
          <a:fillRef idx="3">
            <a:schemeClr val="accent1"/>
          </a:fillRef>
          <a:effectRef idx="2">
            <a:schemeClr val="accent1"/>
          </a:effectRef>
          <a:fontRef idx="minor">
            <a:schemeClr val="lt1"/>
          </a:fontRef>
        </p:style>
        <p:txBody>
          <a:bodyPr anchor="ctr"/>
          <a:lstStyle/>
          <a:p>
            <a:pPr algn="ctr" defTabSz="914400" eaLnBrk="0" fontAlgn="base" hangingPunct="0">
              <a:spcBef>
                <a:spcPct val="0"/>
              </a:spcBef>
              <a:spcAft>
                <a:spcPct val="0"/>
              </a:spcAft>
              <a:defRPr/>
            </a:pPr>
            <a:endParaRPr lang="en-US" sz="2400">
              <a:solidFill>
                <a:prstClr val="white"/>
              </a:solidFill>
              <a:latin typeface="Calibri"/>
            </a:endParaRPr>
          </a:p>
        </p:txBody>
      </p:sp>
      <mc:AlternateContent xmlns:mc="http://schemas.openxmlformats.org/markup-compatibility/2006" xmlns:p14="http://schemas.microsoft.com/office/powerpoint/2010/main">
        <mc:Choice Requires="p14">
          <p:contentPart p14:bwMode="auto" r:id="rId7">
            <p14:nvContentPartPr>
              <p14:cNvPr id="17" name="Ink 16">
                <a:extLst>
                  <a:ext uri="{FF2B5EF4-FFF2-40B4-BE49-F238E27FC236}">
                    <a16:creationId xmlns:a16="http://schemas.microsoft.com/office/drawing/2014/main" id="{BD6F5A24-D6F0-2FEC-DDA8-30880C3D1DF8}"/>
                  </a:ext>
                </a:extLst>
              </p14:cNvPr>
              <p14:cNvContentPartPr/>
              <p14:nvPr/>
            </p14:nvContentPartPr>
            <p14:xfrm>
              <a:off x="5097110" y="5856082"/>
              <a:ext cx="497160" cy="10800"/>
            </p14:xfrm>
          </p:contentPart>
        </mc:Choice>
        <mc:Fallback xmlns="">
          <p:pic>
            <p:nvPicPr>
              <p:cNvPr id="17" name="Ink 16">
                <a:extLst>
                  <a:ext uri="{FF2B5EF4-FFF2-40B4-BE49-F238E27FC236}">
                    <a16:creationId xmlns:a16="http://schemas.microsoft.com/office/drawing/2014/main" id="{BD6F5A24-D6F0-2FEC-DDA8-30880C3D1DF8}"/>
                  </a:ext>
                </a:extLst>
              </p:cNvPr>
              <p:cNvPicPr/>
              <p:nvPr/>
            </p:nvPicPr>
            <p:blipFill>
              <a:blip r:embed="rId8"/>
              <a:stretch>
                <a:fillRect/>
              </a:stretch>
            </p:blipFill>
            <p:spPr>
              <a:xfrm>
                <a:off x="5034470" y="5793082"/>
                <a:ext cx="622800" cy="136440"/>
              </a:xfrm>
              <a:prstGeom prst="rect">
                <a:avLst/>
              </a:prstGeom>
            </p:spPr>
          </p:pic>
        </mc:Fallback>
      </mc:AlternateContent>
      <p:grpSp>
        <p:nvGrpSpPr>
          <p:cNvPr id="20" name="Group 19">
            <a:extLst>
              <a:ext uri="{FF2B5EF4-FFF2-40B4-BE49-F238E27FC236}">
                <a16:creationId xmlns:a16="http://schemas.microsoft.com/office/drawing/2014/main" id="{F4FDDD01-B399-0D4D-9D64-41334F7C4FFA}"/>
              </a:ext>
            </a:extLst>
          </p:cNvPr>
          <p:cNvGrpSpPr/>
          <p:nvPr/>
        </p:nvGrpSpPr>
        <p:grpSpPr>
          <a:xfrm>
            <a:off x="5155790" y="6068122"/>
            <a:ext cx="317160" cy="12960"/>
            <a:chOff x="5155790" y="6068122"/>
            <a:chExt cx="317160" cy="12960"/>
          </a:xfrm>
        </p:grpSpPr>
        <mc:AlternateContent xmlns:mc="http://schemas.openxmlformats.org/markup-compatibility/2006" xmlns:p14="http://schemas.microsoft.com/office/powerpoint/2010/main">
          <mc:Choice Requires="p14">
            <p:contentPart p14:bwMode="auto" r:id="rId9">
              <p14:nvContentPartPr>
                <p14:cNvPr id="18" name="Ink 17">
                  <a:extLst>
                    <a:ext uri="{FF2B5EF4-FFF2-40B4-BE49-F238E27FC236}">
                      <a16:creationId xmlns:a16="http://schemas.microsoft.com/office/drawing/2014/main" id="{934D4B65-8430-07F3-5287-70E50F008524}"/>
                    </a:ext>
                  </a:extLst>
                </p14:cNvPr>
                <p14:cNvContentPartPr/>
                <p14:nvPr/>
              </p14:nvContentPartPr>
              <p14:xfrm>
                <a:off x="5194310" y="6068122"/>
                <a:ext cx="360" cy="2160"/>
              </p14:xfrm>
            </p:contentPart>
          </mc:Choice>
          <mc:Fallback xmlns="">
            <p:pic>
              <p:nvPicPr>
                <p:cNvPr id="18" name="Ink 17">
                  <a:extLst>
                    <a:ext uri="{FF2B5EF4-FFF2-40B4-BE49-F238E27FC236}">
                      <a16:creationId xmlns:a16="http://schemas.microsoft.com/office/drawing/2014/main" id="{934D4B65-8430-07F3-5287-70E50F008524}"/>
                    </a:ext>
                  </a:extLst>
                </p:cNvPr>
                <p:cNvPicPr/>
                <p:nvPr/>
              </p:nvPicPr>
              <p:blipFill>
                <a:blip r:embed="rId10"/>
                <a:stretch>
                  <a:fillRect/>
                </a:stretch>
              </p:blipFill>
              <p:spPr>
                <a:xfrm>
                  <a:off x="5131310" y="6005122"/>
                  <a:ext cx="12600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9" name="Ink 18">
                  <a:extLst>
                    <a:ext uri="{FF2B5EF4-FFF2-40B4-BE49-F238E27FC236}">
                      <a16:creationId xmlns:a16="http://schemas.microsoft.com/office/drawing/2014/main" id="{53440AFB-3284-8FFF-3756-242F4BF77FFF}"/>
                    </a:ext>
                  </a:extLst>
                </p14:cNvPr>
                <p14:cNvContentPartPr/>
                <p14:nvPr/>
              </p14:nvContentPartPr>
              <p14:xfrm>
                <a:off x="5155790" y="6069562"/>
                <a:ext cx="317160" cy="11520"/>
              </p14:xfrm>
            </p:contentPart>
          </mc:Choice>
          <mc:Fallback xmlns="">
            <p:pic>
              <p:nvPicPr>
                <p:cNvPr id="19" name="Ink 18">
                  <a:extLst>
                    <a:ext uri="{FF2B5EF4-FFF2-40B4-BE49-F238E27FC236}">
                      <a16:creationId xmlns:a16="http://schemas.microsoft.com/office/drawing/2014/main" id="{53440AFB-3284-8FFF-3756-242F4BF77FFF}"/>
                    </a:ext>
                  </a:extLst>
                </p:cNvPr>
                <p:cNvPicPr/>
                <p:nvPr/>
              </p:nvPicPr>
              <p:blipFill>
                <a:blip r:embed="rId12"/>
                <a:stretch>
                  <a:fillRect/>
                </a:stretch>
              </p:blipFill>
              <p:spPr>
                <a:xfrm>
                  <a:off x="5092790" y="6006922"/>
                  <a:ext cx="442800" cy="1371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3">
            <p14:nvContentPartPr>
              <p14:cNvPr id="22" name="Ink 21">
                <a:extLst>
                  <a:ext uri="{FF2B5EF4-FFF2-40B4-BE49-F238E27FC236}">
                    <a16:creationId xmlns:a16="http://schemas.microsoft.com/office/drawing/2014/main" id="{64D87B03-4B8E-9718-46D6-6F1216DA8203}"/>
                  </a:ext>
                </a:extLst>
              </p14:cNvPr>
              <p14:cNvContentPartPr/>
              <p14:nvPr/>
            </p14:nvContentPartPr>
            <p14:xfrm>
              <a:off x="5126270" y="6244882"/>
              <a:ext cx="662040" cy="20160"/>
            </p14:xfrm>
          </p:contentPart>
        </mc:Choice>
        <mc:Fallback xmlns="">
          <p:pic>
            <p:nvPicPr>
              <p:cNvPr id="22" name="Ink 21">
                <a:extLst>
                  <a:ext uri="{FF2B5EF4-FFF2-40B4-BE49-F238E27FC236}">
                    <a16:creationId xmlns:a16="http://schemas.microsoft.com/office/drawing/2014/main" id="{64D87B03-4B8E-9718-46D6-6F1216DA8203}"/>
                  </a:ext>
                </a:extLst>
              </p:cNvPr>
              <p:cNvPicPr/>
              <p:nvPr/>
            </p:nvPicPr>
            <p:blipFill>
              <a:blip r:embed="rId14"/>
              <a:stretch>
                <a:fillRect/>
              </a:stretch>
            </p:blipFill>
            <p:spPr>
              <a:xfrm>
                <a:off x="5063270" y="6181882"/>
                <a:ext cx="78768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3" name="Ink 22">
                <a:extLst>
                  <a:ext uri="{FF2B5EF4-FFF2-40B4-BE49-F238E27FC236}">
                    <a16:creationId xmlns:a16="http://schemas.microsoft.com/office/drawing/2014/main" id="{57AE5747-F239-56BE-37F5-307790B26289}"/>
                  </a:ext>
                </a:extLst>
              </p14:cNvPr>
              <p14:cNvContentPartPr/>
              <p14:nvPr/>
            </p14:nvContentPartPr>
            <p14:xfrm>
              <a:off x="5321030" y="3869602"/>
              <a:ext cx="925920" cy="421920"/>
            </p14:xfrm>
          </p:contentPart>
        </mc:Choice>
        <mc:Fallback xmlns="">
          <p:pic>
            <p:nvPicPr>
              <p:cNvPr id="23" name="Ink 22">
                <a:extLst>
                  <a:ext uri="{FF2B5EF4-FFF2-40B4-BE49-F238E27FC236}">
                    <a16:creationId xmlns:a16="http://schemas.microsoft.com/office/drawing/2014/main" id="{57AE5747-F239-56BE-37F5-307790B26289}"/>
                  </a:ext>
                </a:extLst>
              </p:cNvPr>
              <p:cNvPicPr/>
              <p:nvPr/>
            </p:nvPicPr>
            <p:blipFill>
              <a:blip r:embed="rId16"/>
              <a:stretch>
                <a:fillRect/>
              </a:stretch>
            </p:blipFill>
            <p:spPr>
              <a:xfrm>
                <a:off x="5258390" y="3806962"/>
                <a:ext cx="1051560" cy="54756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5" name="Ink 24">
                <a:extLst>
                  <a:ext uri="{FF2B5EF4-FFF2-40B4-BE49-F238E27FC236}">
                    <a16:creationId xmlns:a16="http://schemas.microsoft.com/office/drawing/2014/main" id="{A95C52F5-6001-3FFC-67CD-89B2FA12C12A}"/>
                  </a:ext>
                </a:extLst>
              </p14:cNvPr>
              <p14:cNvContentPartPr/>
              <p14:nvPr/>
            </p14:nvContentPartPr>
            <p14:xfrm>
              <a:off x="4844030" y="6060202"/>
              <a:ext cx="224280" cy="360"/>
            </p14:xfrm>
          </p:contentPart>
        </mc:Choice>
        <mc:Fallback xmlns="">
          <p:pic>
            <p:nvPicPr>
              <p:cNvPr id="25" name="Ink 24">
                <a:extLst>
                  <a:ext uri="{FF2B5EF4-FFF2-40B4-BE49-F238E27FC236}">
                    <a16:creationId xmlns:a16="http://schemas.microsoft.com/office/drawing/2014/main" id="{A95C52F5-6001-3FFC-67CD-89B2FA12C12A}"/>
                  </a:ext>
                </a:extLst>
              </p:cNvPr>
              <p:cNvPicPr/>
              <p:nvPr/>
            </p:nvPicPr>
            <p:blipFill>
              <a:blip r:embed="rId18"/>
              <a:stretch>
                <a:fillRect/>
              </a:stretch>
            </p:blipFill>
            <p:spPr>
              <a:xfrm>
                <a:off x="4781030" y="5997202"/>
                <a:ext cx="34992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7" name="Ink 26">
                <a:extLst>
                  <a:ext uri="{FF2B5EF4-FFF2-40B4-BE49-F238E27FC236}">
                    <a16:creationId xmlns:a16="http://schemas.microsoft.com/office/drawing/2014/main" id="{B3707A4E-D767-5239-CDC6-D4D592FFD090}"/>
                  </a:ext>
                </a:extLst>
              </p14:cNvPr>
              <p14:cNvContentPartPr/>
              <p14:nvPr/>
            </p14:nvContentPartPr>
            <p14:xfrm>
              <a:off x="4805510" y="6283762"/>
              <a:ext cx="253080" cy="10080"/>
            </p14:xfrm>
          </p:contentPart>
        </mc:Choice>
        <mc:Fallback xmlns="">
          <p:pic>
            <p:nvPicPr>
              <p:cNvPr id="27" name="Ink 26">
                <a:extLst>
                  <a:ext uri="{FF2B5EF4-FFF2-40B4-BE49-F238E27FC236}">
                    <a16:creationId xmlns:a16="http://schemas.microsoft.com/office/drawing/2014/main" id="{B3707A4E-D767-5239-CDC6-D4D592FFD090}"/>
                  </a:ext>
                </a:extLst>
              </p:cNvPr>
              <p:cNvPicPr/>
              <p:nvPr/>
            </p:nvPicPr>
            <p:blipFill>
              <a:blip r:embed="rId20"/>
              <a:stretch>
                <a:fillRect/>
              </a:stretch>
            </p:blipFill>
            <p:spPr>
              <a:xfrm>
                <a:off x="4742510" y="6220762"/>
                <a:ext cx="37872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8" name="Ink 27">
                <a:extLst>
                  <a:ext uri="{FF2B5EF4-FFF2-40B4-BE49-F238E27FC236}">
                    <a16:creationId xmlns:a16="http://schemas.microsoft.com/office/drawing/2014/main" id="{A69D3B7E-E57B-B9E8-79EB-4DCE10605A20}"/>
                  </a:ext>
                </a:extLst>
              </p14:cNvPr>
              <p14:cNvContentPartPr/>
              <p14:nvPr/>
            </p14:nvContentPartPr>
            <p14:xfrm>
              <a:off x="4922150" y="6458002"/>
              <a:ext cx="751680" cy="11160"/>
            </p14:xfrm>
          </p:contentPart>
        </mc:Choice>
        <mc:Fallback xmlns="">
          <p:pic>
            <p:nvPicPr>
              <p:cNvPr id="28" name="Ink 27">
                <a:extLst>
                  <a:ext uri="{FF2B5EF4-FFF2-40B4-BE49-F238E27FC236}">
                    <a16:creationId xmlns:a16="http://schemas.microsoft.com/office/drawing/2014/main" id="{A69D3B7E-E57B-B9E8-79EB-4DCE10605A20}"/>
                  </a:ext>
                </a:extLst>
              </p:cNvPr>
              <p:cNvPicPr/>
              <p:nvPr/>
            </p:nvPicPr>
            <p:blipFill>
              <a:blip r:embed="rId22"/>
              <a:stretch>
                <a:fillRect/>
              </a:stretch>
            </p:blipFill>
            <p:spPr>
              <a:xfrm>
                <a:off x="4859510" y="6395002"/>
                <a:ext cx="877320" cy="136800"/>
              </a:xfrm>
              <a:prstGeom prst="rect">
                <a:avLst/>
              </a:prstGeom>
            </p:spPr>
          </p:pic>
        </mc:Fallback>
      </mc:AlternateContent>
    </p:spTree>
    <p:extLst>
      <p:ext uri="{BB962C8B-B14F-4D97-AF65-F5344CB8AC3E}">
        <p14:creationId xmlns:p14="http://schemas.microsoft.com/office/powerpoint/2010/main" val="2941998851"/>
      </p:ext>
    </p:extLst>
  </p:cSld>
  <p:clrMapOvr>
    <a:masterClrMapping/>
  </p:clrMapOvr>
</p:sld>
</file>

<file path=ppt/theme/theme1.xml><?xml version="1.0" encoding="utf-8"?>
<a:theme xmlns:a="http://schemas.openxmlformats.org/drawingml/2006/main" name="2_Custom Design">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Communications_white">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5378</TotalTime>
  <Words>1792</Words>
  <Application>Microsoft Office PowerPoint</Application>
  <PresentationFormat>Widescreen</PresentationFormat>
  <Paragraphs>162</Paragraphs>
  <Slides>24</Slides>
  <Notes>12</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24</vt:i4>
      </vt:variant>
    </vt:vector>
  </HeadingPairs>
  <TitlesOfParts>
    <vt:vector size="32" baseType="lpstr">
      <vt:lpstr>Arial</vt:lpstr>
      <vt:lpstr>Arial Narrow</vt:lpstr>
      <vt:lpstr>Calibri</vt:lpstr>
      <vt:lpstr>Georgia</vt:lpstr>
      <vt:lpstr>Open Sans</vt:lpstr>
      <vt:lpstr>2_Custom Design</vt:lpstr>
      <vt:lpstr>Custom Design</vt:lpstr>
      <vt:lpstr>Communications_white</vt:lpstr>
      <vt:lpstr>CLUB SECRETARY</vt:lpstr>
      <vt:lpstr>As club secretary, you have an important role in helping your club run smoothly and effectively</vt:lpstr>
      <vt:lpstr>DUTIES</vt:lpstr>
      <vt:lpstr>Tasks</vt:lpstr>
      <vt:lpstr>Websites</vt:lpstr>
      <vt:lpstr>District Uses ClubRunner</vt:lpstr>
      <vt:lpstr>rotaryd5000.org</vt:lpstr>
      <vt:lpstr>District Website:  rotaryd5000.org (ClubRunner)</vt:lpstr>
      <vt:lpstr>Log In, click on ”Member Area” to get to Admin Sitepages</vt:lpstr>
      <vt:lpstr>Tips - Membership Rosters</vt:lpstr>
      <vt:lpstr>Synchronization</vt:lpstr>
      <vt:lpstr>To Update Member Information</vt:lpstr>
      <vt:lpstr>Member Profile</vt:lpstr>
      <vt:lpstr>Click on “For Clubs”, then “Define Club Executives” </vt:lpstr>
      <vt:lpstr>New Officers: Elected by December 31. Nominations 30 days Before</vt:lpstr>
      <vt:lpstr>ClubRunner Email</vt:lpstr>
      <vt:lpstr>RI Website:  rotary.org/myrotary</vt:lpstr>
      <vt:lpstr>rotary.org - Sign In</vt:lpstr>
      <vt:lpstr>Click on “Manage”</vt:lpstr>
      <vt:lpstr>Rotary Member Leads Program</vt:lpstr>
      <vt:lpstr>PowerPoint Presentation</vt:lpstr>
      <vt:lpstr>Add the new members in the Membership Leads page</vt:lpstr>
      <vt:lpstr>Where to go for help and information</vt:lpstr>
      <vt:lpstr>Mahalo!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District Training 2018-2019</dc:title>
  <dc:creator>Winton Schoneman</dc:creator>
  <cp:lastModifiedBy>Naomi Masuno</cp:lastModifiedBy>
  <cp:revision>99</cp:revision>
  <cp:lastPrinted>2026-03-12T20:07:26Z</cp:lastPrinted>
  <dcterms:created xsi:type="dcterms:W3CDTF">2017-12-31T00:24:50Z</dcterms:created>
  <dcterms:modified xsi:type="dcterms:W3CDTF">2026-04-18T19:03:10Z</dcterms:modified>
</cp:coreProperties>
</file>