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410" r:id="rId5"/>
    <p:sldId id="416" r:id="rId6"/>
    <p:sldId id="391" r:id="rId7"/>
    <p:sldId id="408" r:id="rId8"/>
    <p:sldId id="411" r:id="rId9"/>
    <p:sldId id="409" r:id="rId10"/>
    <p:sldId id="412" r:id="rId11"/>
    <p:sldId id="413" r:id="rId12"/>
    <p:sldId id="414" r:id="rId13"/>
    <p:sldId id="4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427351-18BF-C355-3C17-18531F7A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4" y="452022"/>
            <a:ext cx="11936491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E934-D818-CEFE-8558-0A04D354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Reimagine Rotary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480A-D276-E81D-67E6-6DEBAB468D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“What changes would make our club more appealing to younger professionals?”</a:t>
            </a:r>
          </a:p>
          <a:p>
            <a:r>
              <a:rPr lang="en-US" dirty="0"/>
              <a:t>“How can we adapt culture, events, or communication to connect more broadly?”</a:t>
            </a:r>
          </a:p>
          <a:p>
            <a:r>
              <a:rPr lang="en-US" dirty="0"/>
              <a:t>Lead with what younger professionals care about—opportunities, impact, flexibility, mentorship—and empower them to shape membership. Build a club culture that’s inclusive, modern, and sustainable. </a:t>
            </a:r>
          </a:p>
        </p:txBody>
      </p:sp>
    </p:spTree>
    <p:extLst>
      <p:ext uri="{BB962C8B-B14F-4D97-AF65-F5344CB8AC3E}">
        <p14:creationId xmlns:p14="http://schemas.microsoft.com/office/powerpoint/2010/main" val="306510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D4E0C7D-AE62-FC13-BCEC-411FA85926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03A74-05A1-3AB0-E274-BBB73291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783"/>
            <a:ext cx="12192000" cy="34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Who Are Younger Professionals?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r>
              <a:rPr lang="en-US" sz="2800" dirty="0"/>
              <a:t>Characteristics of Millennials (1981–98) and Gen X (1965–80)</a:t>
            </a:r>
          </a:p>
          <a:p>
            <a:r>
              <a:rPr lang="en-US" sz="2800" dirty="0"/>
              <a:t>Values: purpose, impact, flexible experiences, leadership growth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Reimagining Club 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43000" y="2676525"/>
            <a:ext cx="9229725" cy="3597470"/>
          </a:xfrm>
        </p:spPr>
        <p:txBody>
          <a:bodyPr/>
          <a:lstStyle/>
          <a:p>
            <a:r>
              <a:rPr lang="en-US" dirty="0"/>
              <a:t>Break down stereotypes of Rotary as “old boys’ club” </a:t>
            </a:r>
          </a:p>
          <a:p>
            <a:r>
              <a:rPr lang="en-US" dirty="0"/>
              <a:t>Culture change ideas (e.g. relaxing rituals, flexibility, less hierarchy) </a:t>
            </a:r>
          </a:p>
          <a:p>
            <a:r>
              <a:rPr lang="en-US" dirty="0"/>
              <a:t>No rigid meals (e.g. snacks instead)</a:t>
            </a:r>
          </a:p>
          <a:p>
            <a:r>
              <a:rPr lang="en-US" dirty="0"/>
              <a:t>Optional meeting attendance</a:t>
            </a:r>
          </a:p>
          <a:p>
            <a:r>
              <a:rPr lang="en-US" dirty="0"/>
              <a:t>Venue and format tweaks to reduce costs 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7761-07A1-C128-0E2A-859DE807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Connections—Building Meaningful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B33F-B197-E8F5-BC7A-8209C5103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“What are you passionate about?” before pitching Rotary </a:t>
            </a:r>
          </a:p>
          <a:p>
            <a:r>
              <a:rPr lang="en-US" dirty="0"/>
              <a:t>Build relationships via service projects, </a:t>
            </a:r>
          </a:p>
          <a:p>
            <a:r>
              <a:rPr lang="en-US" dirty="0"/>
              <a:t>Rotarian Action Groups, local media </a:t>
            </a:r>
          </a:p>
          <a:p>
            <a:r>
              <a:rPr lang="en-US" dirty="0"/>
              <a:t>Host open public events, networking + service opportunities, cross-generation dialogues</a:t>
            </a:r>
          </a:p>
        </p:txBody>
      </p:sp>
    </p:spTree>
    <p:extLst>
      <p:ext uri="{BB962C8B-B14F-4D97-AF65-F5344CB8AC3E}">
        <p14:creationId xmlns:p14="http://schemas.microsoft.com/office/powerpoint/2010/main" val="31375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Power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F079-8EAA-C1FB-395A-1F0095E4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Engage Actively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46FE-18C3-9BAC-75F8-97676D622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Involve them in decision‑making early—guest feedback, ideas, talk before “join” </a:t>
            </a:r>
          </a:p>
          <a:p>
            <a:r>
              <a:rPr lang="en-US" dirty="0"/>
              <a:t>Mentorship programs: pair new members with experienced Rotarians </a:t>
            </a:r>
          </a:p>
          <a:p>
            <a:r>
              <a:rPr lang="en-US" dirty="0"/>
              <a:t>Orientation guides, leadership roadmaps, check-ins in first 24 months </a:t>
            </a:r>
          </a:p>
        </p:txBody>
      </p:sp>
    </p:spTree>
    <p:extLst>
      <p:ext uri="{BB962C8B-B14F-4D97-AF65-F5344CB8AC3E}">
        <p14:creationId xmlns:p14="http://schemas.microsoft.com/office/powerpoint/2010/main" val="157631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B403-B868-FA57-F064-C7A9896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Real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562B-B92F-8835-4DCA-63211150EA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Ask “What’s in it for me?” with clear returns: network, projects, leadership, skill building </a:t>
            </a:r>
          </a:p>
          <a:p>
            <a:r>
              <a:rPr lang="en-US" dirty="0"/>
              <a:t>Testimonials highlight professional growth and cross-industry exposure</a:t>
            </a:r>
          </a:p>
          <a:p>
            <a:r>
              <a:rPr lang="en-US" dirty="0"/>
              <a:t>Encourage repeat engagement over time—new types of involvement as lives evolve</a:t>
            </a:r>
          </a:p>
        </p:txBody>
      </p:sp>
    </p:spTree>
    <p:extLst>
      <p:ext uri="{BB962C8B-B14F-4D97-AF65-F5344CB8AC3E}">
        <p14:creationId xmlns:p14="http://schemas.microsoft.com/office/powerpoint/2010/main" val="36977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3B28-A73D-E877-94E5-291392F2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Your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7F52-06C4-DA86-949B-95DC14A12D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Culture: Ditch outdated rituals; update branding &amp; language </a:t>
            </a:r>
          </a:p>
          <a:p>
            <a:r>
              <a:rPr lang="en-US" dirty="0"/>
              <a:t>Cost:	Lower dues via snacks, flexible meals; offer reduced first‑year rates </a:t>
            </a:r>
          </a:p>
          <a:p>
            <a:r>
              <a:rPr lang="en-US" dirty="0"/>
              <a:t>Attendance: Count service Event hours as participation instead of every meeting</a:t>
            </a:r>
          </a:p>
          <a:p>
            <a:r>
              <a:rPr lang="en-US" dirty="0"/>
              <a:t>Communication: Use social media, text groups, chat platforms actively </a:t>
            </a:r>
          </a:p>
          <a:p>
            <a:r>
              <a:rPr lang="en-US" dirty="0"/>
              <a:t>Events: Flexible schedules, informal venues, weekend family‑friendly service days, lunch a Young Professionals subgroup or satellite service club</a:t>
            </a:r>
          </a:p>
          <a:p>
            <a:r>
              <a:rPr lang="en-US" dirty="0"/>
              <a:t>Assign mentors, host networking/service mixers, engage on social media, gather input</a:t>
            </a:r>
          </a:p>
        </p:txBody>
      </p:sp>
    </p:spTree>
    <p:extLst>
      <p:ext uri="{BB962C8B-B14F-4D97-AF65-F5344CB8AC3E}">
        <p14:creationId xmlns:p14="http://schemas.microsoft.com/office/powerpoint/2010/main" val="40249873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{5B863E81-8AE1-48AB-9C79-8B3869BDC43F}TFd3b75063-ff25-434d-b12c-efeaf07d16c3292f62b5_win32-75a75c970d8e</Template>
  <TotalTime>20</TotalTime>
  <Words>373</Words>
  <Application>Microsoft Office PowerPoint</Application>
  <PresentationFormat>Widescreen</PresentationFormat>
  <Paragraphs>38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Custom</vt:lpstr>
      <vt:lpstr>PowerPoint Presentation</vt:lpstr>
      <vt:lpstr>PowerPoint Presentation</vt:lpstr>
      <vt:lpstr>Who Are Younger Professionals?</vt:lpstr>
      <vt:lpstr>Reimagining Club Culture</vt:lpstr>
      <vt:lpstr>Connections—Building Meaningful Networks</vt:lpstr>
      <vt:lpstr>Power of communication</vt:lpstr>
      <vt:lpstr>How to Engage Actively</vt:lpstr>
      <vt:lpstr>Delivering Real Value</vt:lpstr>
      <vt:lpstr>Practical Tips for Your Club</vt:lpstr>
      <vt:lpstr>Let’s Reimagine Rotary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Masuno</dc:creator>
  <cp:lastModifiedBy>Naomi Masuno</cp:lastModifiedBy>
  <cp:revision>1</cp:revision>
  <dcterms:created xsi:type="dcterms:W3CDTF">2025-08-06T03:48:57Z</dcterms:created>
  <dcterms:modified xsi:type="dcterms:W3CDTF">2025-08-06T04:09:24Z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