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6" r:id="rId2"/>
  </p:sldMasterIdLst>
  <p:handoutMasterIdLst>
    <p:handoutMasterId r:id="rId15"/>
  </p:handoutMasterIdLst>
  <p:sldIdLst>
    <p:sldId id="331" r:id="rId3"/>
    <p:sldId id="334" r:id="rId4"/>
    <p:sldId id="261" r:id="rId5"/>
    <p:sldId id="267" r:id="rId6"/>
    <p:sldId id="260" r:id="rId7"/>
    <p:sldId id="268" r:id="rId8"/>
    <p:sldId id="270" r:id="rId9"/>
    <p:sldId id="262" r:id="rId10"/>
    <p:sldId id="263" r:id="rId11"/>
    <p:sldId id="264" r:id="rId12"/>
    <p:sldId id="266" r:id="rId13"/>
    <p:sldId id="271" r:id="rId14"/>
  </p:sldIdLst>
  <p:sldSz cx="12192000" cy="6858000"/>
  <p:notesSz cx="68580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D4EF"/>
    <a:srgbClr val="1A72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07" autoAdjust="0"/>
    <p:restoredTop sz="94660"/>
  </p:normalViewPr>
  <p:slideViewPr>
    <p:cSldViewPr snapToGrid="0">
      <p:cViewPr varScale="1">
        <p:scale>
          <a:sx n="75" d="100"/>
          <a:sy n="75" d="100"/>
        </p:scale>
        <p:origin x="7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408"/>
          </a:xfrm>
          <a:prstGeom prst="rect">
            <a:avLst/>
          </a:prstGeom>
        </p:spPr>
        <p:txBody>
          <a:bodyPr vert="horz" lIns="91440" tIns="45720" rIns="91440" bIns="45720" rtlCol="0"/>
          <a:lstStyle>
            <a:lvl1pPr algn="r">
              <a:defRPr sz="1200"/>
            </a:lvl1pPr>
          </a:lstStyle>
          <a:p>
            <a:fld id="{3EBBA541-89BA-436D-8895-5BA45906AEA7}" type="datetimeFigureOut">
              <a:rPr lang="en-US" smtClean="0"/>
              <a:t>10/5/2020</a:t>
            </a:fld>
            <a:endParaRPr lang="en-US"/>
          </a:p>
        </p:txBody>
      </p:sp>
      <p:sp>
        <p:nvSpPr>
          <p:cNvPr id="4" name="Footer Placeholder 3"/>
          <p:cNvSpPr>
            <a:spLocks noGrp="1"/>
          </p:cNvSpPr>
          <p:nvPr>
            <p:ph type="ftr" sz="quarter" idx="2"/>
          </p:nvPr>
        </p:nvSpPr>
        <p:spPr>
          <a:xfrm>
            <a:off x="0" y="8772669"/>
            <a:ext cx="297180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9"/>
            <a:ext cx="2971800" cy="463407"/>
          </a:xfrm>
          <a:prstGeom prst="rect">
            <a:avLst/>
          </a:prstGeom>
        </p:spPr>
        <p:txBody>
          <a:bodyPr vert="horz" lIns="91440" tIns="45720" rIns="91440" bIns="45720" rtlCol="0" anchor="b"/>
          <a:lstStyle>
            <a:lvl1pPr algn="r">
              <a:defRPr sz="1200"/>
            </a:lvl1pPr>
          </a:lstStyle>
          <a:p>
            <a:fld id="{213D79D1-24D6-4D38-B044-330787331A87}" type="slidenum">
              <a:rPr lang="en-US" smtClean="0"/>
              <a:t>‹#›</a:t>
            </a:fld>
            <a:endParaRPr lang="en-US"/>
          </a:p>
        </p:txBody>
      </p:sp>
    </p:spTree>
    <p:extLst>
      <p:ext uri="{BB962C8B-B14F-4D97-AF65-F5344CB8AC3E}">
        <p14:creationId xmlns:p14="http://schemas.microsoft.com/office/powerpoint/2010/main" val="6136706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0CD4F-9150-4EEE-91D8-9D7FD134E70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467DF93-D010-4A46-8126-4D44351741CD}"/>
              </a:ext>
            </a:extLst>
          </p:cNvPr>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15406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421984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2732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98288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241056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807257"/>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0649806"/>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890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DB7AFEE-FCFA-EE44-A6ED-641CA589F619}"/>
              </a:ext>
            </a:extLst>
          </p:cNvPr>
          <p:cNvSpPr>
            <a:spLocks noGrp="1"/>
          </p:cNvSpPr>
          <p:nvPr>
            <p:ph type="subTitle" idx="1" hasCustomPrompt="1"/>
          </p:nvPr>
        </p:nvSpPr>
        <p:spPr>
          <a:xfrm>
            <a:off x="342900" y="4120063"/>
            <a:ext cx="11506200" cy="465667"/>
          </a:xfrm>
        </p:spPr>
        <p:txBody>
          <a:bodyPr>
            <a:noAutofit/>
          </a:bodyPr>
          <a:lstStyle>
            <a:lvl1pPr marL="0" indent="0" algn="ctr">
              <a:buNone/>
              <a:defRPr lang="en-US" sz="3200" b="1" kern="1200" dirty="0">
                <a:solidFill>
                  <a:srgbClr val="005DAA"/>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6" name="Title 1">
            <a:extLst>
              <a:ext uri="{FF2B5EF4-FFF2-40B4-BE49-F238E27FC236}">
                <a16:creationId xmlns:a16="http://schemas.microsoft.com/office/drawing/2014/main" id="{BED87DAF-6E20-BA44-8FD5-867BBA6281A9}"/>
              </a:ext>
            </a:extLst>
          </p:cNvPr>
          <p:cNvSpPr>
            <a:spLocks noGrp="1"/>
          </p:cNvSpPr>
          <p:nvPr>
            <p:ph type="title"/>
          </p:nvPr>
        </p:nvSpPr>
        <p:spPr>
          <a:xfrm>
            <a:off x="342900" y="3298132"/>
            <a:ext cx="11506200" cy="821931"/>
          </a:xfrm>
        </p:spPr>
        <p:txBody>
          <a:bodyPr tIns="0" bIns="91440" anchor="b">
            <a:normAutofit/>
          </a:bodyPr>
          <a:lstStyle>
            <a:lvl1pPr marL="0" indent="0" algn="ctr" defTabSz="914400" rtl="0" eaLnBrk="1" latinLnBrk="0" hangingPunct="1">
              <a:buNone/>
              <a:defRPr lang="en-US" sz="4800" b="1" kern="1200" cap="all" baseline="0" dirty="0">
                <a:solidFill>
                  <a:srgbClr val="005DAA"/>
                </a:solidFill>
                <a:latin typeface="Arial" panose="020B0604020202020204" pitchFamily="34" charset="0"/>
                <a:ea typeface="+mn-ea"/>
                <a:cs typeface="Arial" panose="020B0604020202020204" pitchFamily="34" charset="0"/>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E5365F1A-2611-CD4E-A266-B14CF06F4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9503" y="5818393"/>
            <a:ext cx="1883773" cy="716364"/>
          </a:xfrm>
          <a:prstGeom prst="rect">
            <a:avLst/>
          </a:prstGeom>
        </p:spPr>
      </p:pic>
      <p:pic>
        <p:nvPicPr>
          <p:cNvPr id="5" name="Picture 4">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03" y="323243"/>
            <a:ext cx="2609627" cy="2619982"/>
          </a:xfrm>
          <a:prstGeom prst="rect">
            <a:avLst/>
          </a:prstGeom>
        </p:spPr>
      </p:pic>
    </p:spTree>
    <p:extLst>
      <p:ext uri="{BB962C8B-B14F-4D97-AF65-F5344CB8AC3E}">
        <p14:creationId xmlns:p14="http://schemas.microsoft.com/office/powerpoint/2010/main" val="2162581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4485503" y="0"/>
            <a:ext cx="6957559" cy="6857999"/>
          </a:xfrm>
        </p:spPr>
        <p:txBody>
          <a:bodyPr anchor="ctr" anchorCtr="0">
            <a:normAutofit/>
          </a:bodyPr>
          <a:lstStyle>
            <a:lvl1pPr marL="0" indent="0">
              <a:buNone/>
              <a:defRPr sz="2000">
                <a:solidFill>
                  <a:srgbClr val="48595D"/>
                </a:solidFill>
              </a:defRPr>
            </a:lvl1pPr>
            <a:lvl2pPr marL="457200" indent="-228600">
              <a:defRPr sz="2000">
                <a:solidFill>
                  <a:srgbClr val="48595D"/>
                </a:solidFill>
              </a:defRPr>
            </a:lvl2pPr>
            <a:lvl3pPr marL="685800" indent="-228600">
              <a:defRPr sz="1800">
                <a:solidFill>
                  <a:srgbClr val="48595D"/>
                </a:solidFill>
              </a:defRPr>
            </a:lvl3pPr>
            <a:lvl4pPr marL="914400" indent="-228600">
              <a:defRPr sz="1600">
                <a:solidFill>
                  <a:srgbClr val="48595D"/>
                </a:solidFill>
              </a:defRPr>
            </a:lvl4pPr>
            <a:lvl5pPr marL="1143000" indent="-228600">
              <a:defRPr sz="16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11455" y="0"/>
            <a:ext cx="3903562"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2310233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7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3136392" y="679622"/>
            <a:ext cx="4517136" cy="4955059"/>
          </a:xfrm>
        </p:spPr>
        <p:txBody>
          <a:bodyPr numCol="2" anchor="t" anchorCtr="0">
            <a:noAutofit/>
          </a:bodyPr>
          <a:lstStyle>
            <a:lvl1pPr marL="0" indent="0">
              <a:lnSpc>
                <a:spcPct val="100000"/>
              </a:lnSpc>
              <a:spcBef>
                <a:spcPts val="0"/>
              </a:spcBef>
              <a:buNone/>
              <a:defRPr sz="1200" baseline="0">
                <a:solidFill>
                  <a:srgbClr val="48595D"/>
                </a:solidFill>
              </a:defRPr>
            </a:lvl1pPr>
            <a:lvl2pPr marL="457200" indent="-228600">
              <a:defRPr sz="1200">
                <a:solidFill>
                  <a:srgbClr val="48595D"/>
                </a:solidFill>
              </a:defRPr>
            </a:lvl2pPr>
            <a:lvl3pPr marL="685800" indent="-228600">
              <a:defRPr sz="1200">
                <a:solidFill>
                  <a:srgbClr val="48595D"/>
                </a:solidFill>
              </a:defRPr>
            </a:lvl3pPr>
            <a:lvl4pPr marL="914400" indent="-228600">
              <a:defRPr sz="1200">
                <a:solidFill>
                  <a:srgbClr val="48595D"/>
                </a:solidFill>
              </a:defRPr>
            </a:lvl4pPr>
            <a:lvl5pPr marL="1143000" indent="-228600">
              <a:defRPr sz="12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66344" y="0"/>
            <a:ext cx="2377440"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749F37E-F65E-B64B-94D4-A1779A6FED89}"/>
              </a:ext>
            </a:extLst>
          </p:cNvPr>
          <p:cNvSpPr>
            <a:spLocks noGrp="1"/>
          </p:cNvSpPr>
          <p:nvPr>
            <p:ph type="pic" sz="quarter" idx="11"/>
          </p:nvPr>
        </p:nvSpPr>
        <p:spPr>
          <a:xfrm>
            <a:off x="7794889" y="1"/>
            <a:ext cx="4141737" cy="6857999"/>
          </a:xfrm>
        </p:spPr>
        <p:txBody>
          <a:bodyPr anchor="ctr" anchorCtr="0"/>
          <a:lstStyle/>
          <a:p>
            <a:r>
              <a:rPr lang="en-US" dirty="0"/>
              <a:t>Click icon to add picture</a:t>
            </a:r>
          </a:p>
        </p:txBody>
      </p:sp>
    </p:spTree>
    <p:extLst>
      <p:ext uri="{BB962C8B-B14F-4D97-AF65-F5344CB8AC3E}">
        <p14:creationId xmlns:p14="http://schemas.microsoft.com/office/powerpoint/2010/main" val="399022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E31ECD-E05E-478D-ACA6-BF5914B576F4}"/>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C6D7512B-04AC-4846-B100-4253205A815B}"/>
              </a:ext>
            </a:extLst>
          </p:cNvPr>
          <p:cNvSpPr>
            <a:spLocks noChangeArrowheads="1"/>
          </p:cNvSpPr>
          <p:nvPr userDrawn="1"/>
        </p:nvSpPr>
        <p:spPr bwMode="auto">
          <a:xfrm>
            <a:off x="-101600" y="457200"/>
            <a:ext cx="123952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3214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ABC2B8F-6799-45DF-9C13-117142807742}"/>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6" name="Text Placeholder 5">
            <a:extLst>
              <a:ext uri="{FF2B5EF4-FFF2-40B4-BE49-F238E27FC236}">
                <a16:creationId xmlns:a16="http://schemas.microsoft.com/office/drawing/2014/main" id="{3FE705B7-F9CA-40F7-B96C-C2B7E5291A96}"/>
              </a:ext>
            </a:extLst>
          </p:cNvPr>
          <p:cNvSpPr>
            <a:spLocks noGrp="1"/>
          </p:cNvSpPr>
          <p:nvPr>
            <p:ph type="body" sz="quarter" idx="15" hasCustomPrompt="1"/>
          </p:nvPr>
        </p:nvSpPr>
        <p:spPr>
          <a:xfrm>
            <a:off x="0" y="0"/>
            <a:ext cx="12192000" cy="6858000"/>
          </a:xfrm>
          <a:custGeom>
            <a:avLst/>
            <a:gdLst>
              <a:gd name="connsiteX0" fmla="*/ 11608106 w 12192000"/>
              <a:gd name="connsiteY0" fmla="*/ 6443815 h 6858000"/>
              <a:gd name="connsiteX1" fmla="*/ 11618309 w 12192000"/>
              <a:gd name="connsiteY1" fmla="*/ 6443815 h 6858000"/>
              <a:gd name="connsiteX2" fmla="*/ 11622390 w 12192000"/>
              <a:gd name="connsiteY2" fmla="*/ 6452153 h 6858000"/>
              <a:gd name="connsiteX3" fmla="*/ 11628512 w 12192000"/>
              <a:gd name="connsiteY3" fmla="*/ 6554297 h 6858000"/>
              <a:gd name="connsiteX4" fmla="*/ 11626471 w 12192000"/>
              <a:gd name="connsiteY4" fmla="*/ 6564719 h 6858000"/>
              <a:gd name="connsiteX5" fmla="*/ 11620349 w 12192000"/>
              <a:gd name="connsiteY5" fmla="*/ 6564719 h 6858000"/>
              <a:gd name="connsiteX6" fmla="*/ 11514237 w 12192000"/>
              <a:gd name="connsiteY6" fmla="*/ 6502183 h 6858000"/>
              <a:gd name="connsiteX7" fmla="*/ 11510155 w 12192000"/>
              <a:gd name="connsiteY7" fmla="*/ 6495930 h 6858000"/>
              <a:gd name="connsiteX8" fmla="*/ 11510155 w 12192000"/>
              <a:gd name="connsiteY8" fmla="*/ 6493844 h 6858000"/>
              <a:gd name="connsiteX9" fmla="*/ 11516277 w 12192000"/>
              <a:gd name="connsiteY9" fmla="*/ 6489675 h 6858000"/>
              <a:gd name="connsiteX10" fmla="*/ 11608106 w 12192000"/>
              <a:gd name="connsiteY10" fmla="*/ 6443815 h 6858000"/>
              <a:gd name="connsiteX11" fmla="*/ 11690840 w 12192000"/>
              <a:gd name="connsiteY11" fmla="*/ 6441731 h 6858000"/>
              <a:gd name="connsiteX12" fmla="*/ 11701142 w 12192000"/>
              <a:gd name="connsiteY12" fmla="*/ 6441731 h 6858000"/>
              <a:gd name="connsiteX13" fmla="*/ 11791801 w 12192000"/>
              <a:gd name="connsiteY13" fmla="*/ 6487497 h 6858000"/>
              <a:gd name="connsiteX14" fmla="*/ 11800043 w 12192000"/>
              <a:gd name="connsiteY14" fmla="*/ 6493738 h 6858000"/>
              <a:gd name="connsiteX15" fmla="*/ 11795922 w 12192000"/>
              <a:gd name="connsiteY15" fmla="*/ 6499978 h 6858000"/>
              <a:gd name="connsiteX16" fmla="*/ 11688780 w 12192000"/>
              <a:gd name="connsiteY16" fmla="*/ 6562386 h 6858000"/>
              <a:gd name="connsiteX17" fmla="*/ 11680537 w 12192000"/>
              <a:gd name="connsiteY17" fmla="*/ 6562386 h 6858000"/>
              <a:gd name="connsiteX18" fmla="*/ 11678477 w 12192000"/>
              <a:gd name="connsiteY18" fmla="*/ 6554065 h 6858000"/>
              <a:gd name="connsiteX19" fmla="*/ 11686719 w 12192000"/>
              <a:gd name="connsiteY19" fmla="*/ 6450052 h 6858000"/>
              <a:gd name="connsiteX20" fmla="*/ 11690840 w 12192000"/>
              <a:gd name="connsiteY20" fmla="*/ 6441731 h 6858000"/>
              <a:gd name="connsiteX21" fmla="*/ 10873105 w 12192000"/>
              <a:gd name="connsiteY21" fmla="*/ 6401988 h 6858000"/>
              <a:gd name="connsiteX22" fmla="*/ 10873105 w 12192000"/>
              <a:gd name="connsiteY22" fmla="*/ 6445191 h 6858000"/>
              <a:gd name="connsiteX23" fmla="*/ 10825216 w 12192000"/>
              <a:gd name="connsiteY23" fmla="*/ 6453420 h 6858000"/>
              <a:gd name="connsiteX24" fmla="*/ 10806477 w 12192000"/>
              <a:gd name="connsiteY24" fmla="*/ 6428733 h 6858000"/>
              <a:gd name="connsiteX25" fmla="*/ 10831463 w 12192000"/>
              <a:gd name="connsiteY25" fmla="*/ 6404046 h 6858000"/>
              <a:gd name="connsiteX26" fmla="*/ 10523604 w 12192000"/>
              <a:gd name="connsiteY26" fmla="*/ 6331854 h 6858000"/>
              <a:gd name="connsiteX27" fmla="*/ 10564515 w 12192000"/>
              <a:gd name="connsiteY27" fmla="*/ 6392053 h 6858000"/>
              <a:gd name="connsiteX28" fmla="*/ 10523604 w 12192000"/>
              <a:gd name="connsiteY28" fmla="*/ 6452251 h 6858000"/>
              <a:gd name="connsiteX29" fmla="*/ 10482692 w 12192000"/>
              <a:gd name="connsiteY29" fmla="*/ 6392053 h 6858000"/>
              <a:gd name="connsiteX30" fmla="*/ 10523604 w 12192000"/>
              <a:gd name="connsiteY30" fmla="*/ 6331854 h 6858000"/>
              <a:gd name="connsiteX31" fmla="*/ 11677827 w 12192000"/>
              <a:gd name="connsiteY31" fmla="*/ 6323542 h 6858000"/>
              <a:gd name="connsiteX32" fmla="*/ 11686820 w 12192000"/>
              <a:gd name="connsiteY32" fmla="*/ 6324581 h 6858000"/>
              <a:gd name="connsiteX33" fmla="*/ 11713544 w 12192000"/>
              <a:gd name="connsiteY33" fmla="*/ 6376532 h 6858000"/>
              <a:gd name="connsiteX34" fmla="*/ 11653930 w 12192000"/>
              <a:gd name="connsiteY34" fmla="*/ 6434717 h 6858000"/>
              <a:gd name="connsiteX35" fmla="*/ 11594316 w 12192000"/>
              <a:gd name="connsiteY35" fmla="*/ 6376532 h 6858000"/>
              <a:gd name="connsiteX36" fmla="*/ 11621040 w 12192000"/>
              <a:gd name="connsiteY36" fmla="*/ 6326660 h 6858000"/>
              <a:gd name="connsiteX37" fmla="*/ 11637485 w 12192000"/>
              <a:gd name="connsiteY37" fmla="*/ 6328737 h 6858000"/>
              <a:gd name="connsiteX38" fmla="*/ 11635429 w 12192000"/>
              <a:gd name="connsiteY38" fmla="*/ 6345362 h 6858000"/>
              <a:gd name="connsiteX39" fmla="*/ 11618984 w 12192000"/>
              <a:gd name="connsiteY39" fmla="*/ 6376532 h 6858000"/>
              <a:gd name="connsiteX40" fmla="*/ 11653930 w 12192000"/>
              <a:gd name="connsiteY40" fmla="*/ 6411859 h 6858000"/>
              <a:gd name="connsiteX41" fmla="*/ 11688876 w 12192000"/>
              <a:gd name="connsiteY41" fmla="*/ 6376532 h 6858000"/>
              <a:gd name="connsiteX42" fmla="*/ 11672431 w 12192000"/>
              <a:gd name="connsiteY42" fmla="*/ 6345362 h 6858000"/>
              <a:gd name="connsiteX43" fmla="*/ 11670375 w 12192000"/>
              <a:gd name="connsiteY43" fmla="*/ 6328737 h 6858000"/>
              <a:gd name="connsiteX44" fmla="*/ 11677827 w 12192000"/>
              <a:gd name="connsiteY44" fmla="*/ 6323542 h 6858000"/>
              <a:gd name="connsiteX45" fmla="*/ 11826761 w 12192000"/>
              <a:gd name="connsiteY45" fmla="*/ 6308476 h 6858000"/>
              <a:gd name="connsiteX46" fmla="*/ 11830894 w 12192000"/>
              <a:gd name="connsiteY46" fmla="*/ 6314705 h 6858000"/>
              <a:gd name="connsiteX47" fmla="*/ 11830894 w 12192000"/>
              <a:gd name="connsiteY47" fmla="*/ 6439272 h 6858000"/>
              <a:gd name="connsiteX48" fmla="*/ 11826761 w 12192000"/>
              <a:gd name="connsiteY48" fmla="*/ 6445500 h 6858000"/>
              <a:gd name="connsiteX49" fmla="*/ 11818495 w 12192000"/>
              <a:gd name="connsiteY49" fmla="*/ 6443424 h 6858000"/>
              <a:gd name="connsiteX50" fmla="*/ 11733770 w 12192000"/>
              <a:gd name="connsiteY50" fmla="*/ 6385292 h 6858000"/>
              <a:gd name="connsiteX51" fmla="*/ 11727571 w 12192000"/>
              <a:gd name="connsiteY51" fmla="*/ 6376988 h 6858000"/>
              <a:gd name="connsiteX52" fmla="*/ 11733770 w 12192000"/>
              <a:gd name="connsiteY52" fmla="*/ 6368684 h 6858000"/>
              <a:gd name="connsiteX53" fmla="*/ 11818495 w 12192000"/>
              <a:gd name="connsiteY53" fmla="*/ 6310553 h 6858000"/>
              <a:gd name="connsiteX54" fmla="*/ 11826761 w 12192000"/>
              <a:gd name="connsiteY54" fmla="*/ 6308476 h 6858000"/>
              <a:gd name="connsiteX55" fmla="*/ 11480933 w 12192000"/>
              <a:gd name="connsiteY55" fmla="*/ 6308476 h 6858000"/>
              <a:gd name="connsiteX56" fmla="*/ 11489116 w 12192000"/>
              <a:gd name="connsiteY56" fmla="*/ 6312628 h 6858000"/>
              <a:gd name="connsiteX57" fmla="*/ 11572984 w 12192000"/>
              <a:gd name="connsiteY57" fmla="*/ 6368684 h 6858000"/>
              <a:gd name="connsiteX58" fmla="*/ 11579121 w 12192000"/>
              <a:gd name="connsiteY58" fmla="*/ 6376988 h 6858000"/>
              <a:gd name="connsiteX59" fmla="*/ 11572984 w 12192000"/>
              <a:gd name="connsiteY59" fmla="*/ 6385292 h 6858000"/>
              <a:gd name="connsiteX60" fmla="*/ 11489116 w 12192000"/>
              <a:gd name="connsiteY60" fmla="*/ 6443424 h 6858000"/>
              <a:gd name="connsiteX61" fmla="*/ 11480933 w 12192000"/>
              <a:gd name="connsiteY61" fmla="*/ 6445500 h 6858000"/>
              <a:gd name="connsiteX62" fmla="*/ 11476842 w 12192000"/>
              <a:gd name="connsiteY62" fmla="*/ 6439272 h 6858000"/>
              <a:gd name="connsiteX63" fmla="*/ 11476842 w 12192000"/>
              <a:gd name="connsiteY63" fmla="*/ 6314705 h 6858000"/>
              <a:gd name="connsiteX64" fmla="*/ 11480933 w 12192000"/>
              <a:gd name="connsiteY64" fmla="*/ 6308476 h 6858000"/>
              <a:gd name="connsiteX65" fmla="*/ 11092888 w 12192000"/>
              <a:gd name="connsiteY65" fmla="*/ 6297956 h 6858000"/>
              <a:gd name="connsiteX66" fmla="*/ 11086728 w 12192000"/>
              <a:gd name="connsiteY66" fmla="*/ 6300034 h 6858000"/>
              <a:gd name="connsiteX67" fmla="*/ 11084676 w 12192000"/>
              <a:gd name="connsiteY67" fmla="*/ 6306264 h 6858000"/>
              <a:gd name="connsiteX68" fmla="*/ 11125737 w 12192000"/>
              <a:gd name="connsiteY68" fmla="*/ 6464115 h 6858000"/>
              <a:gd name="connsiteX69" fmla="*/ 11150374 w 12192000"/>
              <a:gd name="connsiteY69" fmla="*/ 6484884 h 6858000"/>
              <a:gd name="connsiteX70" fmla="*/ 11158586 w 12192000"/>
              <a:gd name="connsiteY70" fmla="*/ 6484884 h 6858000"/>
              <a:gd name="connsiteX71" fmla="*/ 11154480 w 12192000"/>
              <a:gd name="connsiteY71" fmla="*/ 6493192 h 6858000"/>
              <a:gd name="connsiteX72" fmla="*/ 11154480 w 12192000"/>
              <a:gd name="connsiteY72" fmla="*/ 6495269 h 6858000"/>
              <a:gd name="connsiteX73" fmla="*/ 11129843 w 12192000"/>
              <a:gd name="connsiteY73" fmla="*/ 6513962 h 6858000"/>
              <a:gd name="connsiteX74" fmla="*/ 11094941 w 12192000"/>
              <a:gd name="connsiteY74" fmla="*/ 6511885 h 6858000"/>
              <a:gd name="connsiteX75" fmla="*/ 11088782 w 12192000"/>
              <a:gd name="connsiteY75" fmla="*/ 6513962 h 6858000"/>
              <a:gd name="connsiteX76" fmla="*/ 11086728 w 12192000"/>
              <a:gd name="connsiteY76" fmla="*/ 6518116 h 6858000"/>
              <a:gd name="connsiteX77" fmla="*/ 11086728 w 12192000"/>
              <a:gd name="connsiteY77" fmla="*/ 6536809 h 6858000"/>
              <a:gd name="connsiteX78" fmla="*/ 11092888 w 12192000"/>
              <a:gd name="connsiteY78" fmla="*/ 6543040 h 6858000"/>
              <a:gd name="connsiteX79" fmla="*/ 11140108 w 12192000"/>
              <a:gd name="connsiteY79" fmla="*/ 6549270 h 6858000"/>
              <a:gd name="connsiteX80" fmla="*/ 11142162 w 12192000"/>
              <a:gd name="connsiteY80" fmla="*/ 6549270 h 6858000"/>
              <a:gd name="connsiteX81" fmla="*/ 11195542 w 12192000"/>
              <a:gd name="connsiteY81" fmla="*/ 6497346 h 6858000"/>
              <a:gd name="connsiteX82" fmla="*/ 11228391 w 12192000"/>
              <a:gd name="connsiteY82" fmla="*/ 6368574 h 6858000"/>
              <a:gd name="connsiteX83" fmla="*/ 11240709 w 12192000"/>
              <a:gd name="connsiteY83" fmla="*/ 6327034 h 6858000"/>
              <a:gd name="connsiteX84" fmla="*/ 11244815 w 12192000"/>
              <a:gd name="connsiteY84" fmla="*/ 6306264 h 6858000"/>
              <a:gd name="connsiteX85" fmla="*/ 11242762 w 12192000"/>
              <a:gd name="connsiteY85" fmla="*/ 6300034 h 6858000"/>
              <a:gd name="connsiteX86" fmla="*/ 11238656 w 12192000"/>
              <a:gd name="connsiteY86" fmla="*/ 6297956 h 6858000"/>
              <a:gd name="connsiteX87" fmla="*/ 11209913 w 12192000"/>
              <a:gd name="connsiteY87" fmla="*/ 6297956 h 6858000"/>
              <a:gd name="connsiteX88" fmla="*/ 11203754 w 12192000"/>
              <a:gd name="connsiteY88" fmla="*/ 6302111 h 6858000"/>
              <a:gd name="connsiteX89" fmla="*/ 11166798 w 12192000"/>
              <a:gd name="connsiteY89" fmla="*/ 6443345 h 6858000"/>
              <a:gd name="connsiteX90" fmla="*/ 11164745 w 12192000"/>
              <a:gd name="connsiteY90" fmla="*/ 6443345 h 6858000"/>
              <a:gd name="connsiteX91" fmla="*/ 11125737 w 12192000"/>
              <a:gd name="connsiteY91" fmla="*/ 6302111 h 6858000"/>
              <a:gd name="connsiteX92" fmla="*/ 11119578 w 12192000"/>
              <a:gd name="connsiteY92" fmla="*/ 6297956 h 6858000"/>
              <a:gd name="connsiteX93" fmla="*/ 11092888 w 12192000"/>
              <a:gd name="connsiteY93" fmla="*/ 6297956 h 6858000"/>
              <a:gd name="connsiteX94" fmla="*/ 11053116 w 12192000"/>
              <a:gd name="connsiteY94" fmla="*/ 6295619 h 6858000"/>
              <a:gd name="connsiteX95" fmla="*/ 11004021 w 12192000"/>
              <a:gd name="connsiteY95" fmla="*/ 6316428 h 6858000"/>
              <a:gd name="connsiteX96" fmla="*/ 11004021 w 12192000"/>
              <a:gd name="connsiteY96" fmla="*/ 6303943 h 6858000"/>
              <a:gd name="connsiteX97" fmla="*/ 10997885 w 12192000"/>
              <a:gd name="connsiteY97" fmla="*/ 6297700 h 6858000"/>
              <a:gd name="connsiteX98" fmla="*/ 10969246 w 12192000"/>
              <a:gd name="connsiteY98" fmla="*/ 6297700 h 6858000"/>
              <a:gd name="connsiteX99" fmla="*/ 10963110 w 12192000"/>
              <a:gd name="connsiteY99" fmla="*/ 6303943 h 6858000"/>
              <a:gd name="connsiteX100" fmla="*/ 10963110 w 12192000"/>
              <a:gd name="connsiteY100" fmla="*/ 6478738 h 6858000"/>
              <a:gd name="connsiteX101" fmla="*/ 10969246 w 12192000"/>
              <a:gd name="connsiteY101" fmla="*/ 6484981 h 6858000"/>
              <a:gd name="connsiteX102" fmla="*/ 10997885 w 12192000"/>
              <a:gd name="connsiteY102" fmla="*/ 6484981 h 6858000"/>
              <a:gd name="connsiteX103" fmla="*/ 11004021 w 12192000"/>
              <a:gd name="connsiteY103" fmla="*/ 6478738 h 6858000"/>
              <a:gd name="connsiteX104" fmla="*/ 11004021 w 12192000"/>
              <a:gd name="connsiteY104" fmla="*/ 6358046 h 6858000"/>
              <a:gd name="connsiteX105" fmla="*/ 11055161 w 12192000"/>
              <a:gd name="connsiteY105" fmla="*/ 6335156 h 6858000"/>
              <a:gd name="connsiteX106" fmla="*/ 11061298 w 12192000"/>
              <a:gd name="connsiteY106" fmla="*/ 6328913 h 6858000"/>
              <a:gd name="connsiteX107" fmla="*/ 11061298 w 12192000"/>
              <a:gd name="connsiteY107" fmla="*/ 6301862 h 6858000"/>
              <a:gd name="connsiteX108" fmla="*/ 11059252 w 12192000"/>
              <a:gd name="connsiteY108" fmla="*/ 6297700 h 6858000"/>
              <a:gd name="connsiteX109" fmla="*/ 11053116 w 12192000"/>
              <a:gd name="connsiteY109" fmla="*/ 6295619 h 6858000"/>
              <a:gd name="connsiteX110" fmla="*/ 10852208 w 12192000"/>
              <a:gd name="connsiteY110" fmla="*/ 6292112 h 6858000"/>
              <a:gd name="connsiteX111" fmla="*/ 10781852 w 12192000"/>
              <a:gd name="connsiteY111" fmla="*/ 6300430 h 6858000"/>
              <a:gd name="connsiteX112" fmla="*/ 10775644 w 12192000"/>
              <a:gd name="connsiteY112" fmla="*/ 6306668 h 6858000"/>
              <a:gd name="connsiteX113" fmla="*/ 10777713 w 12192000"/>
              <a:gd name="connsiteY113" fmla="*/ 6331621 h 6858000"/>
              <a:gd name="connsiteX114" fmla="*/ 10779783 w 12192000"/>
              <a:gd name="connsiteY114" fmla="*/ 6335780 h 6858000"/>
              <a:gd name="connsiteX115" fmla="*/ 10783921 w 12192000"/>
              <a:gd name="connsiteY115" fmla="*/ 6337859 h 6858000"/>
              <a:gd name="connsiteX116" fmla="*/ 10850138 w 12192000"/>
              <a:gd name="connsiteY116" fmla="*/ 6333700 h 6858000"/>
              <a:gd name="connsiteX117" fmla="*/ 10872900 w 12192000"/>
              <a:gd name="connsiteY117" fmla="*/ 6356574 h 6858000"/>
              <a:gd name="connsiteX118" fmla="*/ 10872900 w 12192000"/>
              <a:gd name="connsiteY118" fmla="*/ 6369050 h 6858000"/>
              <a:gd name="connsiteX119" fmla="*/ 10827376 w 12192000"/>
              <a:gd name="connsiteY119" fmla="*/ 6373209 h 6858000"/>
              <a:gd name="connsiteX120" fmla="*/ 10763228 w 12192000"/>
              <a:gd name="connsiteY120" fmla="*/ 6429353 h 6858000"/>
              <a:gd name="connsiteX121" fmla="*/ 10819099 w 12192000"/>
              <a:gd name="connsiteY121" fmla="*/ 6489656 h 6858000"/>
              <a:gd name="connsiteX122" fmla="*/ 10879108 w 12192000"/>
              <a:gd name="connsiteY122" fmla="*/ 6477180 h 6858000"/>
              <a:gd name="connsiteX123" fmla="*/ 10908078 w 12192000"/>
              <a:gd name="connsiteY123" fmla="*/ 6489656 h 6858000"/>
              <a:gd name="connsiteX124" fmla="*/ 10914286 w 12192000"/>
              <a:gd name="connsiteY124" fmla="*/ 6487577 h 6858000"/>
              <a:gd name="connsiteX125" fmla="*/ 10916355 w 12192000"/>
              <a:gd name="connsiteY125" fmla="*/ 6481339 h 6858000"/>
              <a:gd name="connsiteX126" fmla="*/ 10916355 w 12192000"/>
              <a:gd name="connsiteY126" fmla="*/ 6356574 h 6858000"/>
              <a:gd name="connsiteX127" fmla="*/ 10852208 w 12192000"/>
              <a:gd name="connsiteY127" fmla="*/ 6292112 h 6858000"/>
              <a:gd name="connsiteX128" fmla="*/ 10523603 w 12192000"/>
              <a:gd name="connsiteY128" fmla="*/ 6292112 h 6858000"/>
              <a:gd name="connsiteX129" fmla="*/ 10439442 w 12192000"/>
              <a:gd name="connsiteY129" fmla="*/ 6390884 h 6858000"/>
              <a:gd name="connsiteX130" fmla="*/ 10523603 w 12192000"/>
              <a:gd name="connsiteY130" fmla="*/ 6489656 h 6858000"/>
              <a:gd name="connsiteX131" fmla="*/ 10607764 w 12192000"/>
              <a:gd name="connsiteY131" fmla="*/ 6390884 h 6858000"/>
              <a:gd name="connsiteX132" fmla="*/ 10523603 w 12192000"/>
              <a:gd name="connsiteY132" fmla="*/ 6292112 h 6858000"/>
              <a:gd name="connsiteX133" fmla="*/ 10307649 w 12192000"/>
              <a:gd name="connsiteY133" fmla="*/ 6266396 h 6858000"/>
              <a:gd name="connsiteX134" fmla="*/ 10324014 w 12192000"/>
              <a:gd name="connsiteY134" fmla="*/ 6266396 h 6858000"/>
              <a:gd name="connsiteX135" fmla="*/ 10366971 w 12192000"/>
              <a:gd name="connsiteY135" fmla="*/ 6306138 h 6858000"/>
              <a:gd name="connsiteX136" fmla="*/ 10321968 w 12192000"/>
              <a:gd name="connsiteY136" fmla="*/ 6343789 h 6858000"/>
              <a:gd name="connsiteX137" fmla="*/ 10276965 w 12192000"/>
              <a:gd name="connsiteY137" fmla="*/ 6343789 h 6858000"/>
              <a:gd name="connsiteX138" fmla="*/ 10276965 w 12192000"/>
              <a:gd name="connsiteY138" fmla="*/ 6268488 h 6858000"/>
              <a:gd name="connsiteX139" fmla="*/ 10307649 w 12192000"/>
              <a:gd name="connsiteY139" fmla="*/ 6266396 h 6858000"/>
              <a:gd name="connsiteX140" fmla="*/ 10683886 w 12192000"/>
              <a:gd name="connsiteY140" fmla="*/ 6254707 h 6858000"/>
              <a:gd name="connsiteX141" fmla="*/ 10655176 w 12192000"/>
              <a:gd name="connsiteY141" fmla="*/ 6260951 h 6858000"/>
              <a:gd name="connsiteX142" fmla="*/ 10649024 w 12192000"/>
              <a:gd name="connsiteY142" fmla="*/ 6267195 h 6858000"/>
              <a:gd name="connsiteX143" fmla="*/ 10649024 w 12192000"/>
              <a:gd name="connsiteY143" fmla="*/ 6298417 h 6858000"/>
              <a:gd name="connsiteX144" fmla="*/ 10632618 w 12192000"/>
              <a:gd name="connsiteY144" fmla="*/ 6298417 h 6858000"/>
              <a:gd name="connsiteX145" fmla="*/ 10626466 w 12192000"/>
              <a:gd name="connsiteY145" fmla="*/ 6304662 h 6858000"/>
              <a:gd name="connsiteX146" fmla="*/ 10626466 w 12192000"/>
              <a:gd name="connsiteY146" fmla="*/ 6329640 h 6858000"/>
              <a:gd name="connsiteX147" fmla="*/ 10632618 w 12192000"/>
              <a:gd name="connsiteY147" fmla="*/ 6335884 h 6858000"/>
              <a:gd name="connsiteX148" fmla="*/ 10649024 w 12192000"/>
              <a:gd name="connsiteY148" fmla="*/ 6335884 h 6858000"/>
              <a:gd name="connsiteX149" fmla="*/ 10649024 w 12192000"/>
              <a:gd name="connsiteY149" fmla="*/ 6419143 h 6858000"/>
              <a:gd name="connsiteX150" fmla="*/ 10704393 w 12192000"/>
              <a:gd name="connsiteY150" fmla="*/ 6491994 h 6858000"/>
              <a:gd name="connsiteX151" fmla="*/ 10737204 w 12192000"/>
              <a:gd name="connsiteY151" fmla="*/ 6487831 h 6858000"/>
              <a:gd name="connsiteX152" fmla="*/ 10743356 w 12192000"/>
              <a:gd name="connsiteY152" fmla="*/ 6479505 h 6858000"/>
              <a:gd name="connsiteX153" fmla="*/ 10741306 w 12192000"/>
              <a:gd name="connsiteY153" fmla="*/ 6456609 h 6858000"/>
              <a:gd name="connsiteX154" fmla="*/ 10735153 w 12192000"/>
              <a:gd name="connsiteY154" fmla="*/ 6448283 h 6858000"/>
              <a:gd name="connsiteX155" fmla="*/ 10710545 w 12192000"/>
              <a:gd name="connsiteY155" fmla="*/ 6450365 h 6858000"/>
              <a:gd name="connsiteX156" fmla="*/ 10692089 w 12192000"/>
              <a:gd name="connsiteY156" fmla="*/ 6412898 h 6858000"/>
              <a:gd name="connsiteX157" fmla="*/ 10692089 w 12192000"/>
              <a:gd name="connsiteY157" fmla="*/ 6335884 h 6858000"/>
              <a:gd name="connsiteX158" fmla="*/ 10735153 w 12192000"/>
              <a:gd name="connsiteY158" fmla="*/ 6335884 h 6858000"/>
              <a:gd name="connsiteX159" fmla="*/ 10741306 w 12192000"/>
              <a:gd name="connsiteY159" fmla="*/ 6329640 h 6858000"/>
              <a:gd name="connsiteX160" fmla="*/ 10741306 w 12192000"/>
              <a:gd name="connsiteY160" fmla="*/ 6304662 h 6858000"/>
              <a:gd name="connsiteX161" fmla="*/ 10735153 w 12192000"/>
              <a:gd name="connsiteY161" fmla="*/ 6298417 h 6858000"/>
              <a:gd name="connsiteX162" fmla="*/ 10692089 w 12192000"/>
              <a:gd name="connsiteY162" fmla="*/ 6298417 h 6858000"/>
              <a:gd name="connsiteX163" fmla="*/ 10692089 w 12192000"/>
              <a:gd name="connsiteY163" fmla="*/ 6260951 h 6858000"/>
              <a:gd name="connsiteX164" fmla="*/ 10690038 w 12192000"/>
              <a:gd name="connsiteY164" fmla="*/ 6254707 h 6858000"/>
              <a:gd name="connsiteX165" fmla="*/ 10683886 w 12192000"/>
              <a:gd name="connsiteY165" fmla="*/ 6254707 h 6858000"/>
              <a:gd name="connsiteX166" fmla="*/ 10317982 w 12192000"/>
              <a:gd name="connsiteY166" fmla="*/ 6225485 h 6858000"/>
              <a:gd name="connsiteX167" fmla="*/ 10237565 w 12192000"/>
              <a:gd name="connsiteY167" fmla="*/ 6229637 h 6858000"/>
              <a:gd name="connsiteX168" fmla="*/ 10231378 w 12192000"/>
              <a:gd name="connsiteY168" fmla="*/ 6237941 h 6858000"/>
              <a:gd name="connsiteX169" fmla="*/ 10231378 w 12192000"/>
              <a:gd name="connsiteY169" fmla="*/ 6478753 h 6858000"/>
              <a:gd name="connsiteX170" fmla="*/ 10239626 w 12192000"/>
              <a:gd name="connsiteY170" fmla="*/ 6484981 h 6858000"/>
              <a:gd name="connsiteX171" fmla="*/ 10268494 w 12192000"/>
              <a:gd name="connsiteY171" fmla="*/ 6484981 h 6858000"/>
              <a:gd name="connsiteX172" fmla="*/ 10276742 w 12192000"/>
              <a:gd name="connsiteY172" fmla="*/ 6478753 h 6858000"/>
              <a:gd name="connsiteX173" fmla="*/ 10276742 w 12192000"/>
              <a:gd name="connsiteY173" fmla="*/ 6383259 h 6858000"/>
              <a:gd name="connsiteX174" fmla="*/ 10326230 w 12192000"/>
              <a:gd name="connsiteY174" fmla="*/ 6385334 h 6858000"/>
              <a:gd name="connsiteX175" fmla="*/ 10367470 w 12192000"/>
              <a:gd name="connsiteY175" fmla="*/ 6480828 h 6858000"/>
              <a:gd name="connsiteX176" fmla="*/ 10373656 w 12192000"/>
              <a:gd name="connsiteY176" fmla="*/ 6484981 h 6858000"/>
              <a:gd name="connsiteX177" fmla="*/ 10406648 w 12192000"/>
              <a:gd name="connsiteY177" fmla="*/ 6484981 h 6858000"/>
              <a:gd name="connsiteX178" fmla="*/ 10412834 w 12192000"/>
              <a:gd name="connsiteY178" fmla="*/ 6482905 h 6858000"/>
              <a:gd name="connsiteX179" fmla="*/ 10414896 w 12192000"/>
              <a:gd name="connsiteY179" fmla="*/ 6476677 h 6858000"/>
              <a:gd name="connsiteX180" fmla="*/ 10367470 w 12192000"/>
              <a:gd name="connsiteY180" fmla="*/ 6372879 h 6858000"/>
              <a:gd name="connsiteX181" fmla="*/ 10412834 w 12192000"/>
              <a:gd name="connsiteY181" fmla="*/ 6304371 h 6858000"/>
              <a:gd name="connsiteX182" fmla="*/ 10324168 w 12192000"/>
              <a:gd name="connsiteY182" fmla="*/ 6225485 h 6858000"/>
              <a:gd name="connsiteX183" fmla="*/ 10317982 w 12192000"/>
              <a:gd name="connsiteY183" fmla="*/ 6225485 h 6858000"/>
              <a:gd name="connsiteX184" fmla="*/ 11680537 w 12192000"/>
              <a:gd name="connsiteY184" fmla="*/ 6192479 h 6858000"/>
              <a:gd name="connsiteX185" fmla="*/ 11688780 w 12192000"/>
              <a:gd name="connsiteY185" fmla="*/ 6192479 h 6858000"/>
              <a:gd name="connsiteX186" fmla="*/ 11795922 w 12192000"/>
              <a:gd name="connsiteY186" fmla="*/ 6254292 h 6858000"/>
              <a:gd name="connsiteX187" fmla="*/ 11800043 w 12192000"/>
              <a:gd name="connsiteY187" fmla="*/ 6260473 h 6858000"/>
              <a:gd name="connsiteX188" fmla="*/ 11791801 w 12192000"/>
              <a:gd name="connsiteY188" fmla="*/ 6266654 h 6858000"/>
              <a:gd name="connsiteX189" fmla="*/ 11701142 w 12192000"/>
              <a:gd name="connsiteY189" fmla="*/ 6309923 h 6858000"/>
              <a:gd name="connsiteX190" fmla="*/ 11690840 w 12192000"/>
              <a:gd name="connsiteY190" fmla="*/ 6311983 h 6858000"/>
              <a:gd name="connsiteX191" fmla="*/ 11686719 w 12192000"/>
              <a:gd name="connsiteY191" fmla="*/ 6301681 h 6858000"/>
              <a:gd name="connsiteX192" fmla="*/ 11678477 w 12192000"/>
              <a:gd name="connsiteY192" fmla="*/ 6200720 h 6858000"/>
              <a:gd name="connsiteX193" fmla="*/ 11680537 w 12192000"/>
              <a:gd name="connsiteY193" fmla="*/ 6192479 h 6858000"/>
              <a:gd name="connsiteX194" fmla="*/ 11623202 w 12192000"/>
              <a:gd name="connsiteY194" fmla="*/ 6191708 h 6858000"/>
              <a:gd name="connsiteX195" fmla="*/ 11627323 w 12192000"/>
              <a:gd name="connsiteY195" fmla="*/ 6192483 h 6858000"/>
              <a:gd name="connsiteX196" fmla="*/ 11629383 w 12192000"/>
              <a:gd name="connsiteY196" fmla="*/ 6202808 h 6858000"/>
              <a:gd name="connsiteX197" fmla="*/ 11621142 w 12192000"/>
              <a:gd name="connsiteY197" fmla="*/ 6303996 h 6858000"/>
              <a:gd name="connsiteX198" fmla="*/ 11617020 w 12192000"/>
              <a:gd name="connsiteY198" fmla="*/ 6312256 h 6858000"/>
              <a:gd name="connsiteX199" fmla="*/ 11606719 w 12192000"/>
              <a:gd name="connsiteY199" fmla="*/ 6312256 h 6858000"/>
              <a:gd name="connsiteX200" fmla="*/ 11516059 w 12192000"/>
              <a:gd name="connsiteY200" fmla="*/ 6266825 h 6858000"/>
              <a:gd name="connsiteX201" fmla="*/ 11507818 w 12192000"/>
              <a:gd name="connsiteY201" fmla="*/ 6260630 h 6858000"/>
              <a:gd name="connsiteX202" fmla="*/ 11511939 w 12192000"/>
              <a:gd name="connsiteY202" fmla="*/ 6254434 h 6858000"/>
              <a:gd name="connsiteX203" fmla="*/ 11619081 w 12192000"/>
              <a:gd name="connsiteY203" fmla="*/ 6192483 h 6858000"/>
              <a:gd name="connsiteX204" fmla="*/ 11623202 w 12192000"/>
              <a:gd name="connsiteY204" fmla="*/ 6191708 h 6858000"/>
              <a:gd name="connsiteX205" fmla="*/ 11654515 w 12192000"/>
              <a:gd name="connsiteY205" fmla="*/ 6156519 h 6858000"/>
              <a:gd name="connsiteX206" fmla="*/ 11437684 w 12192000"/>
              <a:gd name="connsiteY206" fmla="*/ 6375689 h 6858000"/>
              <a:gd name="connsiteX207" fmla="*/ 11654515 w 12192000"/>
              <a:gd name="connsiteY207" fmla="*/ 6594858 h 6858000"/>
              <a:gd name="connsiteX208" fmla="*/ 11871347 w 12192000"/>
              <a:gd name="connsiteY208" fmla="*/ 6375689 h 6858000"/>
              <a:gd name="connsiteX209" fmla="*/ 11654515 w 12192000"/>
              <a:gd name="connsiteY209" fmla="*/ 6156519 h 6858000"/>
              <a:gd name="connsiteX210" fmla="*/ 11653930 w 12192000"/>
              <a:gd name="connsiteY210" fmla="*/ 6124960 h 6858000"/>
              <a:gd name="connsiteX211" fmla="*/ 11900569 w 12192000"/>
              <a:gd name="connsiteY211" fmla="*/ 6374521 h 6858000"/>
              <a:gd name="connsiteX212" fmla="*/ 11653930 w 12192000"/>
              <a:gd name="connsiteY212" fmla="*/ 6624082 h 6858000"/>
              <a:gd name="connsiteX213" fmla="*/ 11407292 w 12192000"/>
              <a:gd name="connsiteY213" fmla="*/ 6374521 h 6858000"/>
              <a:gd name="connsiteX214" fmla="*/ 11653930 w 12192000"/>
              <a:gd name="connsiteY214" fmla="*/ 6124960 h 6858000"/>
              <a:gd name="connsiteX215" fmla="*/ 11641007 w 12192000"/>
              <a:gd name="connsiteY215" fmla="*/ 6046384 h 6858000"/>
              <a:gd name="connsiteX216" fmla="*/ 11628668 w 12192000"/>
              <a:gd name="connsiteY216" fmla="*/ 6096267 h 6858000"/>
              <a:gd name="connsiteX217" fmla="*/ 11606046 w 12192000"/>
              <a:gd name="connsiteY217" fmla="*/ 6100424 h 6858000"/>
              <a:gd name="connsiteX218" fmla="*/ 11579311 w 12192000"/>
              <a:gd name="connsiteY218" fmla="*/ 6054698 h 6858000"/>
              <a:gd name="connsiteX219" fmla="*/ 11579311 w 12192000"/>
              <a:gd name="connsiteY219" fmla="*/ 6052619 h 6858000"/>
              <a:gd name="connsiteX220" fmla="*/ 11577254 w 12192000"/>
              <a:gd name="connsiteY220" fmla="*/ 6054698 h 6858000"/>
              <a:gd name="connsiteX221" fmla="*/ 11556689 w 12192000"/>
              <a:gd name="connsiteY221" fmla="*/ 6058855 h 6858000"/>
              <a:gd name="connsiteX222" fmla="*/ 11556689 w 12192000"/>
              <a:gd name="connsiteY222" fmla="*/ 6060933 h 6858000"/>
              <a:gd name="connsiteX223" fmla="*/ 11552576 w 12192000"/>
              <a:gd name="connsiteY223" fmla="*/ 6085875 h 6858000"/>
              <a:gd name="connsiteX224" fmla="*/ 11556689 w 12192000"/>
              <a:gd name="connsiteY224" fmla="*/ 6112895 h 6858000"/>
              <a:gd name="connsiteX225" fmla="*/ 11536124 w 12192000"/>
              <a:gd name="connsiteY225" fmla="*/ 6121208 h 6858000"/>
              <a:gd name="connsiteX226" fmla="*/ 11499106 w 12192000"/>
              <a:gd name="connsiteY226" fmla="*/ 6085875 h 6858000"/>
              <a:gd name="connsiteX227" fmla="*/ 11499106 w 12192000"/>
              <a:gd name="connsiteY227" fmla="*/ 6083796 h 6858000"/>
              <a:gd name="connsiteX228" fmla="*/ 11497050 w 12192000"/>
              <a:gd name="connsiteY228" fmla="*/ 6083796 h 6858000"/>
              <a:gd name="connsiteX229" fmla="*/ 11478541 w 12192000"/>
              <a:gd name="connsiteY229" fmla="*/ 6096267 h 6858000"/>
              <a:gd name="connsiteX230" fmla="*/ 11478541 w 12192000"/>
              <a:gd name="connsiteY230" fmla="*/ 6098345 h 6858000"/>
              <a:gd name="connsiteX231" fmla="*/ 11490880 w 12192000"/>
              <a:gd name="connsiteY231" fmla="*/ 6148228 h 6858000"/>
              <a:gd name="connsiteX232" fmla="*/ 11474428 w 12192000"/>
              <a:gd name="connsiteY232" fmla="*/ 6160699 h 6858000"/>
              <a:gd name="connsiteX233" fmla="*/ 11431240 w 12192000"/>
              <a:gd name="connsiteY233" fmla="*/ 6133679 h 6858000"/>
              <a:gd name="connsiteX234" fmla="*/ 11429184 w 12192000"/>
              <a:gd name="connsiteY234" fmla="*/ 6133679 h 6858000"/>
              <a:gd name="connsiteX235" fmla="*/ 11429184 w 12192000"/>
              <a:gd name="connsiteY235" fmla="*/ 6135757 h 6858000"/>
              <a:gd name="connsiteX236" fmla="*/ 11412731 w 12192000"/>
              <a:gd name="connsiteY236" fmla="*/ 6150307 h 6858000"/>
              <a:gd name="connsiteX237" fmla="*/ 11412731 w 12192000"/>
              <a:gd name="connsiteY237" fmla="*/ 6152385 h 6858000"/>
              <a:gd name="connsiteX238" fmla="*/ 11439467 w 12192000"/>
              <a:gd name="connsiteY238" fmla="*/ 6198111 h 6858000"/>
              <a:gd name="connsiteX239" fmla="*/ 11425070 w 12192000"/>
              <a:gd name="connsiteY239" fmla="*/ 6214739 h 6858000"/>
              <a:gd name="connsiteX240" fmla="*/ 11375714 w 12192000"/>
              <a:gd name="connsiteY240" fmla="*/ 6202268 h 6858000"/>
              <a:gd name="connsiteX241" fmla="*/ 11373657 w 12192000"/>
              <a:gd name="connsiteY241" fmla="*/ 6202268 h 6858000"/>
              <a:gd name="connsiteX242" fmla="*/ 11363375 w 12192000"/>
              <a:gd name="connsiteY242" fmla="*/ 6220974 h 6858000"/>
              <a:gd name="connsiteX243" fmla="*/ 11363375 w 12192000"/>
              <a:gd name="connsiteY243" fmla="*/ 6223053 h 6858000"/>
              <a:gd name="connsiteX244" fmla="*/ 11400392 w 12192000"/>
              <a:gd name="connsiteY244" fmla="*/ 6260465 h 6858000"/>
              <a:gd name="connsiteX245" fmla="*/ 11392166 w 12192000"/>
              <a:gd name="connsiteY245" fmla="*/ 6279171 h 6858000"/>
              <a:gd name="connsiteX246" fmla="*/ 11340753 w 12192000"/>
              <a:gd name="connsiteY246" fmla="*/ 6279171 h 6858000"/>
              <a:gd name="connsiteX247" fmla="*/ 11338696 w 12192000"/>
              <a:gd name="connsiteY247" fmla="*/ 6279171 h 6858000"/>
              <a:gd name="connsiteX248" fmla="*/ 11338696 w 12192000"/>
              <a:gd name="connsiteY248" fmla="*/ 6281249 h 6858000"/>
              <a:gd name="connsiteX249" fmla="*/ 11332527 w 12192000"/>
              <a:gd name="connsiteY249" fmla="*/ 6302033 h 6858000"/>
              <a:gd name="connsiteX250" fmla="*/ 11334583 w 12192000"/>
              <a:gd name="connsiteY250" fmla="*/ 6304112 h 6858000"/>
              <a:gd name="connsiteX251" fmla="*/ 11377770 w 12192000"/>
              <a:gd name="connsiteY251" fmla="*/ 6329053 h 6858000"/>
              <a:gd name="connsiteX252" fmla="*/ 11375714 w 12192000"/>
              <a:gd name="connsiteY252" fmla="*/ 6351917 h 6858000"/>
              <a:gd name="connsiteX253" fmla="*/ 11326357 w 12192000"/>
              <a:gd name="connsiteY253" fmla="*/ 6364388 h 6858000"/>
              <a:gd name="connsiteX254" fmla="*/ 11324300 w 12192000"/>
              <a:gd name="connsiteY254" fmla="*/ 6364388 h 6858000"/>
              <a:gd name="connsiteX255" fmla="*/ 11324300 w 12192000"/>
              <a:gd name="connsiteY255" fmla="*/ 6366465 h 6858000"/>
              <a:gd name="connsiteX256" fmla="*/ 11324300 w 12192000"/>
              <a:gd name="connsiteY256" fmla="*/ 6376858 h 6858000"/>
              <a:gd name="connsiteX257" fmla="*/ 11324300 w 12192000"/>
              <a:gd name="connsiteY257" fmla="*/ 6387250 h 6858000"/>
              <a:gd name="connsiteX258" fmla="*/ 11324300 w 12192000"/>
              <a:gd name="connsiteY258" fmla="*/ 6389329 h 6858000"/>
              <a:gd name="connsiteX259" fmla="*/ 11326357 w 12192000"/>
              <a:gd name="connsiteY259" fmla="*/ 6389329 h 6858000"/>
              <a:gd name="connsiteX260" fmla="*/ 11375714 w 12192000"/>
              <a:gd name="connsiteY260" fmla="*/ 6401800 h 6858000"/>
              <a:gd name="connsiteX261" fmla="*/ 11379827 w 12192000"/>
              <a:gd name="connsiteY261" fmla="*/ 6424662 h 6858000"/>
              <a:gd name="connsiteX262" fmla="*/ 11334583 w 12192000"/>
              <a:gd name="connsiteY262" fmla="*/ 6451682 h 6858000"/>
              <a:gd name="connsiteX263" fmla="*/ 11332527 w 12192000"/>
              <a:gd name="connsiteY263" fmla="*/ 6451682 h 6858000"/>
              <a:gd name="connsiteX264" fmla="*/ 11332527 w 12192000"/>
              <a:gd name="connsiteY264" fmla="*/ 6453761 h 6858000"/>
              <a:gd name="connsiteX265" fmla="*/ 11338696 w 12192000"/>
              <a:gd name="connsiteY265" fmla="*/ 6474546 h 6858000"/>
              <a:gd name="connsiteX266" fmla="*/ 11340753 w 12192000"/>
              <a:gd name="connsiteY266" fmla="*/ 6474546 h 6858000"/>
              <a:gd name="connsiteX267" fmla="*/ 11392166 w 12192000"/>
              <a:gd name="connsiteY267" fmla="*/ 6474546 h 6858000"/>
              <a:gd name="connsiteX268" fmla="*/ 11400392 w 12192000"/>
              <a:gd name="connsiteY268" fmla="*/ 6495329 h 6858000"/>
              <a:gd name="connsiteX269" fmla="*/ 11363375 w 12192000"/>
              <a:gd name="connsiteY269" fmla="*/ 6532742 h 6858000"/>
              <a:gd name="connsiteX270" fmla="*/ 11363375 w 12192000"/>
              <a:gd name="connsiteY270" fmla="*/ 6534820 h 6858000"/>
              <a:gd name="connsiteX271" fmla="*/ 11375714 w 12192000"/>
              <a:gd name="connsiteY271" fmla="*/ 6553526 h 6858000"/>
              <a:gd name="connsiteX272" fmla="*/ 11427127 w 12192000"/>
              <a:gd name="connsiteY272" fmla="*/ 6538978 h 6858000"/>
              <a:gd name="connsiteX273" fmla="*/ 11439467 w 12192000"/>
              <a:gd name="connsiteY273" fmla="*/ 6557684 h 6858000"/>
              <a:gd name="connsiteX274" fmla="*/ 11412731 w 12192000"/>
              <a:gd name="connsiteY274" fmla="*/ 6603410 h 6858000"/>
              <a:gd name="connsiteX275" fmla="*/ 11414788 w 12192000"/>
              <a:gd name="connsiteY275" fmla="*/ 6605487 h 6858000"/>
              <a:gd name="connsiteX276" fmla="*/ 11429184 w 12192000"/>
              <a:gd name="connsiteY276" fmla="*/ 6620037 h 6858000"/>
              <a:gd name="connsiteX277" fmla="*/ 11431240 w 12192000"/>
              <a:gd name="connsiteY277" fmla="*/ 6620037 h 6858000"/>
              <a:gd name="connsiteX278" fmla="*/ 11476484 w 12192000"/>
              <a:gd name="connsiteY278" fmla="*/ 6593017 h 6858000"/>
              <a:gd name="connsiteX279" fmla="*/ 11492937 w 12192000"/>
              <a:gd name="connsiteY279" fmla="*/ 6607566 h 6858000"/>
              <a:gd name="connsiteX280" fmla="*/ 11480598 w 12192000"/>
              <a:gd name="connsiteY280" fmla="*/ 6657449 h 6858000"/>
              <a:gd name="connsiteX281" fmla="*/ 11480598 w 12192000"/>
              <a:gd name="connsiteY281" fmla="*/ 6659528 h 6858000"/>
              <a:gd name="connsiteX282" fmla="*/ 11499106 w 12192000"/>
              <a:gd name="connsiteY282" fmla="*/ 6669919 h 6858000"/>
              <a:gd name="connsiteX283" fmla="*/ 11499106 w 12192000"/>
              <a:gd name="connsiteY283" fmla="*/ 6671998 h 6858000"/>
              <a:gd name="connsiteX284" fmla="*/ 11501163 w 12192000"/>
              <a:gd name="connsiteY284" fmla="*/ 6669919 h 6858000"/>
              <a:gd name="connsiteX285" fmla="*/ 11538180 w 12192000"/>
              <a:gd name="connsiteY285" fmla="*/ 6632508 h 6858000"/>
              <a:gd name="connsiteX286" fmla="*/ 11556689 w 12192000"/>
              <a:gd name="connsiteY286" fmla="*/ 6640822 h 6858000"/>
              <a:gd name="connsiteX287" fmla="*/ 11554632 w 12192000"/>
              <a:gd name="connsiteY287" fmla="*/ 6667842 h 6858000"/>
              <a:gd name="connsiteX288" fmla="*/ 11556689 w 12192000"/>
              <a:gd name="connsiteY288" fmla="*/ 6692783 h 6858000"/>
              <a:gd name="connsiteX289" fmla="*/ 11556689 w 12192000"/>
              <a:gd name="connsiteY289" fmla="*/ 6694861 h 6858000"/>
              <a:gd name="connsiteX290" fmla="*/ 11558746 w 12192000"/>
              <a:gd name="connsiteY290" fmla="*/ 6694861 h 6858000"/>
              <a:gd name="connsiteX291" fmla="*/ 11579311 w 12192000"/>
              <a:gd name="connsiteY291" fmla="*/ 6701096 h 6858000"/>
              <a:gd name="connsiteX292" fmla="*/ 11581367 w 12192000"/>
              <a:gd name="connsiteY292" fmla="*/ 6701096 h 6858000"/>
              <a:gd name="connsiteX293" fmla="*/ 11606046 w 12192000"/>
              <a:gd name="connsiteY293" fmla="*/ 6655371 h 6858000"/>
              <a:gd name="connsiteX294" fmla="*/ 11628668 w 12192000"/>
              <a:gd name="connsiteY294" fmla="*/ 6657449 h 6858000"/>
              <a:gd name="connsiteX295" fmla="*/ 11641007 w 12192000"/>
              <a:gd name="connsiteY295" fmla="*/ 6709410 h 6858000"/>
              <a:gd name="connsiteX296" fmla="*/ 11643063 w 12192000"/>
              <a:gd name="connsiteY296" fmla="*/ 6709410 h 6858000"/>
              <a:gd name="connsiteX297" fmla="*/ 11663629 w 12192000"/>
              <a:gd name="connsiteY297" fmla="*/ 6709410 h 6858000"/>
              <a:gd name="connsiteX298" fmla="*/ 11665686 w 12192000"/>
              <a:gd name="connsiteY298" fmla="*/ 6709410 h 6858000"/>
              <a:gd name="connsiteX299" fmla="*/ 11680082 w 12192000"/>
              <a:gd name="connsiteY299" fmla="*/ 6657449 h 6858000"/>
              <a:gd name="connsiteX300" fmla="*/ 11700647 w 12192000"/>
              <a:gd name="connsiteY300" fmla="*/ 6655371 h 6858000"/>
              <a:gd name="connsiteX301" fmla="*/ 11727382 w 12192000"/>
              <a:gd name="connsiteY301" fmla="*/ 6701096 h 6858000"/>
              <a:gd name="connsiteX302" fmla="*/ 11747947 w 12192000"/>
              <a:gd name="connsiteY302" fmla="*/ 6694861 h 6858000"/>
              <a:gd name="connsiteX303" fmla="*/ 11750004 w 12192000"/>
              <a:gd name="connsiteY303" fmla="*/ 6694861 h 6858000"/>
              <a:gd name="connsiteX304" fmla="*/ 11752060 w 12192000"/>
              <a:gd name="connsiteY304" fmla="*/ 6667842 h 6858000"/>
              <a:gd name="connsiteX305" fmla="*/ 11750004 w 12192000"/>
              <a:gd name="connsiteY305" fmla="*/ 6640822 h 6858000"/>
              <a:gd name="connsiteX306" fmla="*/ 11770569 w 12192000"/>
              <a:gd name="connsiteY306" fmla="*/ 6632508 h 6858000"/>
              <a:gd name="connsiteX307" fmla="*/ 11807586 w 12192000"/>
              <a:gd name="connsiteY307" fmla="*/ 6669919 h 6858000"/>
              <a:gd name="connsiteX308" fmla="*/ 11826095 w 12192000"/>
              <a:gd name="connsiteY308" fmla="*/ 6659528 h 6858000"/>
              <a:gd name="connsiteX309" fmla="*/ 11828152 w 12192000"/>
              <a:gd name="connsiteY309" fmla="*/ 6657449 h 6858000"/>
              <a:gd name="connsiteX310" fmla="*/ 11828152 w 12192000"/>
              <a:gd name="connsiteY310" fmla="*/ 6655371 h 6858000"/>
              <a:gd name="connsiteX311" fmla="*/ 11813756 w 12192000"/>
              <a:gd name="connsiteY311" fmla="*/ 6607566 h 6858000"/>
              <a:gd name="connsiteX312" fmla="*/ 11830208 w 12192000"/>
              <a:gd name="connsiteY312" fmla="*/ 6593017 h 6858000"/>
              <a:gd name="connsiteX313" fmla="*/ 11875452 w 12192000"/>
              <a:gd name="connsiteY313" fmla="*/ 6620037 h 6858000"/>
              <a:gd name="connsiteX314" fmla="*/ 11877509 w 12192000"/>
              <a:gd name="connsiteY314" fmla="*/ 6620037 h 6858000"/>
              <a:gd name="connsiteX315" fmla="*/ 11891905 w 12192000"/>
              <a:gd name="connsiteY315" fmla="*/ 6603410 h 6858000"/>
              <a:gd name="connsiteX316" fmla="*/ 11893961 w 12192000"/>
              <a:gd name="connsiteY316" fmla="*/ 6603410 h 6858000"/>
              <a:gd name="connsiteX317" fmla="*/ 11867226 w 12192000"/>
              <a:gd name="connsiteY317" fmla="*/ 6557684 h 6858000"/>
              <a:gd name="connsiteX318" fmla="*/ 11879565 w 12192000"/>
              <a:gd name="connsiteY318" fmla="*/ 6538978 h 6858000"/>
              <a:gd name="connsiteX319" fmla="*/ 11930979 w 12192000"/>
              <a:gd name="connsiteY319" fmla="*/ 6553526 h 6858000"/>
              <a:gd name="connsiteX320" fmla="*/ 11933035 w 12192000"/>
              <a:gd name="connsiteY320" fmla="*/ 6551448 h 6858000"/>
              <a:gd name="connsiteX321" fmla="*/ 11943318 w 12192000"/>
              <a:gd name="connsiteY321" fmla="*/ 6532742 h 6858000"/>
              <a:gd name="connsiteX322" fmla="*/ 11943318 w 12192000"/>
              <a:gd name="connsiteY322" fmla="*/ 6530664 h 6858000"/>
              <a:gd name="connsiteX323" fmla="*/ 11906300 w 12192000"/>
              <a:gd name="connsiteY323" fmla="*/ 6495329 h 6858000"/>
              <a:gd name="connsiteX324" fmla="*/ 11914526 w 12192000"/>
              <a:gd name="connsiteY324" fmla="*/ 6474546 h 6858000"/>
              <a:gd name="connsiteX325" fmla="*/ 11965940 w 12192000"/>
              <a:gd name="connsiteY325" fmla="*/ 6474546 h 6858000"/>
              <a:gd name="connsiteX326" fmla="*/ 11967996 w 12192000"/>
              <a:gd name="connsiteY326" fmla="*/ 6474546 h 6858000"/>
              <a:gd name="connsiteX327" fmla="*/ 11972109 w 12192000"/>
              <a:gd name="connsiteY327" fmla="*/ 6453761 h 6858000"/>
              <a:gd name="connsiteX328" fmla="*/ 11972109 w 12192000"/>
              <a:gd name="connsiteY328" fmla="*/ 6451682 h 6858000"/>
              <a:gd name="connsiteX329" fmla="*/ 11926866 w 12192000"/>
              <a:gd name="connsiteY329" fmla="*/ 6424662 h 6858000"/>
              <a:gd name="connsiteX330" fmla="*/ 11930979 w 12192000"/>
              <a:gd name="connsiteY330" fmla="*/ 6403878 h 6858000"/>
              <a:gd name="connsiteX331" fmla="*/ 11980336 w 12192000"/>
              <a:gd name="connsiteY331" fmla="*/ 6389329 h 6858000"/>
              <a:gd name="connsiteX332" fmla="*/ 11982392 w 12192000"/>
              <a:gd name="connsiteY332" fmla="*/ 6389329 h 6858000"/>
              <a:gd name="connsiteX333" fmla="*/ 11982392 w 12192000"/>
              <a:gd name="connsiteY333" fmla="*/ 6376858 h 6858000"/>
              <a:gd name="connsiteX334" fmla="*/ 11982392 w 12192000"/>
              <a:gd name="connsiteY334" fmla="*/ 6366465 h 6858000"/>
              <a:gd name="connsiteX335" fmla="*/ 11980336 w 12192000"/>
              <a:gd name="connsiteY335" fmla="*/ 6366465 h 6858000"/>
              <a:gd name="connsiteX336" fmla="*/ 11930979 w 12192000"/>
              <a:gd name="connsiteY336" fmla="*/ 6351917 h 6858000"/>
              <a:gd name="connsiteX337" fmla="*/ 11928922 w 12192000"/>
              <a:gd name="connsiteY337" fmla="*/ 6331132 h 6858000"/>
              <a:gd name="connsiteX338" fmla="*/ 11972109 w 12192000"/>
              <a:gd name="connsiteY338" fmla="*/ 6304112 h 6858000"/>
              <a:gd name="connsiteX339" fmla="*/ 11974166 w 12192000"/>
              <a:gd name="connsiteY339" fmla="*/ 6304112 h 6858000"/>
              <a:gd name="connsiteX340" fmla="*/ 11974166 w 12192000"/>
              <a:gd name="connsiteY340" fmla="*/ 6302033 h 6858000"/>
              <a:gd name="connsiteX341" fmla="*/ 11967996 w 12192000"/>
              <a:gd name="connsiteY341" fmla="*/ 6281249 h 6858000"/>
              <a:gd name="connsiteX342" fmla="*/ 11965940 w 12192000"/>
              <a:gd name="connsiteY342" fmla="*/ 6281249 h 6858000"/>
              <a:gd name="connsiteX343" fmla="*/ 11914526 w 12192000"/>
              <a:gd name="connsiteY343" fmla="*/ 6281249 h 6858000"/>
              <a:gd name="connsiteX344" fmla="*/ 11906300 w 12192000"/>
              <a:gd name="connsiteY344" fmla="*/ 6260465 h 6858000"/>
              <a:gd name="connsiteX345" fmla="*/ 11943318 w 12192000"/>
              <a:gd name="connsiteY345" fmla="*/ 6223053 h 6858000"/>
              <a:gd name="connsiteX346" fmla="*/ 11943318 w 12192000"/>
              <a:gd name="connsiteY346" fmla="*/ 6220974 h 6858000"/>
              <a:gd name="connsiteX347" fmla="*/ 11933035 w 12192000"/>
              <a:gd name="connsiteY347" fmla="*/ 6202268 h 6858000"/>
              <a:gd name="connsiteX348" fmla="*/ 11930979 w 12192000"/>
              <a:gd name="connsiteY348" fmla="*/ 6202268 h 6858000"/>
              <a:gd name="connsiteX349" fmla="*/ 11881622 w 12192000"/>
              <a:gd name="connsiteY349" fmla="*/ 6214739 h 6858000"/>
              <a:gd name="connsiteX350" fmla="*/ 11867226 w 12192000"/>
              <a:gd name="connsiteY350" fmla="*/ 6198111 h 6858000"/>
              <a:gd name="connsiteX351" fmla="*/ 11893961 w 12192000"/>
              <a:gd name="connsiteY351" fmla="*/ 6152385 h 6858000"/>
              <a:gd name="connsiteX352" fmla="*/ 11893961 w 12192000"/>
              <a:gd name="connsiteY352" fmla="*/ 6150307 h 6858000"/>
              <a:gd name="connsiteX353" fmla="*/ 11877509 w 12192000"/>
              <a:gd name="connsiteY353" fmla="*/ 6135757 h 6858000"/>
              <a:gd name="connsiteX354" fmla="*/ 11832265 w 12192000"/>
              <a:gd name="connsiteY354" fmla="*/ 6160699 h 6858000"/>
              <a:gd name="connsiteX355" fmla="*/ 11813756 w 12192000"/>
              <a:gd name="connsiteY355" fmla="*/ 6148228 h 6858000"/>
              <a:gd name="connsiteX356" fmla="*/ 11828152 w 12192000"/>
              <a:gd name="connsiteY356" fmla="*/ 6098345 h 6858000"/>
              <a:gd name="connsiteX357" fmla="*/ 11828152 w 12192000"/>
              <a:gd name="connsiteY357" fmla="*/ 6096267 h 6858000"/>
              <a:gd name="connsiteX358" fmla="*/ 11809643 w 12192000"/>
              <a:gd name="connsiteY358" fmla="*/ 6085875 h 6858000"/>
              <a:gd name="connsiteX359" fmla="*/ 11807586 w 12192000"/>
              <a:gd name="connsiteY359" fmla="*/ 6083796 h 6858000"/>
              <a:gd name="connsiteX360" fmla="*/ 11807586 w 12192000"/>
              <a:gd name="connsiteY360" fmla="*/ 6085875 h 6858000"/>
              <a:gd name="connsiteX361" fmla="*/ 11770569 w 12192000"/>
              <a:gd name="connsiteY361" fmla="*/ 6121208 h 6858000"/>
              <a:gd name="connsiteX362" fmla="*/ 11750004 w 12192000"/>
              <a:gd name="connsiteY362" fmla="*/ 6112895 h 6858000"/>
              <a:gd name="connsiteX363" fmla="*/ 11754116 w 12192000"/>
              <a:gd name="connsiteY363" fmla="*/ 6085875 h 6858000"/>
              <a:gd name="connsiteX364" fmla="*/ 11750004 w 12192000"/>
              <a:gd name="connsiteY364" fmla="*/ 6060933 h 6858000"/>
              <a:gd name="connsiteX365" fmla="*/ 11750004 w 12192000"/>
              <a:gd name="connsiteY365" fmla="*/ 6058855 h 6858000"/>
              <a:gd name="connsiteX366" fmla="*/ 11747947 w 12192000"/>
              <a:gd name="connsiteY366" fmla="*/ 6058855 h 6858000"/>
              <a:gd name="connsiteX367" fmla="*/ 11727382 w 12192000"/>
              <a:gd name="connsiteY367" fmla="*/ 6054698 h 6858000"/>
              <a:gd name="connsiteX368" fmla="*/ 11700647 w 12192000"/>
              <a:gd name="connsiteY368" fmla="*/ 6100424 h 6858000"/>
              <a:gd name="connsiteX369" fmla="*/ 11678025 w 12192000"/>
              <a:gd name="connsiteY369" fmla="*/ 6096267 h 6858000"/>
              <a:gd name="connsiteX370" fmla="*/ 11665686 w 12192000"/>
              <a:gd name="connsiteY370" fmla="*/ 6046384 h 6858000"/>
              <a:gd name="connsiteX371" fmla="*/ 11663629 w 12192000"/>
              <a:gd name="connsiteY371" fmla="*/ 6046384 h 6858000"/>
              <a:gd name="connsiteX372" fmla="*/ 11643063 w 12192000"/>
              <a:gd name="connsiteY372" fmla="*/ 6046384 h 6858000"/>
              <a:gd name="connsiteX373" fmla="*/ 11641007 w 12192000"/>
              <a:gd name="connsiteY373" fmla="*/ 604638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8106" y="6443815"/>
                </a:moveTo>
                <a:cubicBezTo>
                  <a:pt x="11612187" y="6441731"/>
                  <a:pt x="11614228" y="6441731"/>
                  <a:pt x="11618309" y="6443815"/>
                </a:cubicBezTo>
                <a:cubicBezTo>
                  <a:pt x="11620349" y="6445900"/>
                  <a:pt x="11622390" y="6447984"/>
                  <a:pt x="11622390" y="6452153"/>
                </a:cubicBezTo>
                <a:cubicBezTo>
                  <a:pt x="11628512" y="6554297"/>
                  <a:pt x="11628512" y="6554297"/>
                  <a:pt x="11628512" y="6554297"/>
                </a:cubicBezTo>
                <a:cubicBezTo>
                  <a:pt x="11630552" y="6560550"/>
                  <a:pt x="11628512" y="6562635"/>
                  <a:pt x="11626471" y="6564719"/>
                </a:cubicBezTo>
                <a:cubicBezTo>
                  <a:pt x="11624431" y="6566804"/>
                  <a:pt x="11622390" y="6564719"/>
                  <a:pt x="11620349" y="6564719"/>
                </a:cubicBezTo>
                <a:cubicBezTo>
                  <a:pt x="11575456" y="6554297"/>
                  <a:pt x="11544846" y="6535535"/>
                  <a:pt x="11514237" y="6502183"/>
                </a:cubicBezTo>
                <a:cubicBezTo>
                  <a:pt x="11512196" y="6500099"/>
                  <a:pt x="11510155" y="6498014"/>
                  <a:pt x="11510155" y="6495930"/>
                </a:cubicBezTo>
                <a:cubicBezTo>
                  <a:pt x="11510155" y="6495930"/>
                  <a:pt x="11510155" y="6495930"/>
                  <a:pt x="11510155" y="6493844"/>
                </a:cubicBezTo>
                <a:cubicBezTo>
                  <a:pt x="11510155" y="6491760"/>
                  <a:pt x="11514237" y="6489675"/>
                  <a:pt x="11516277" y="6489675"/>
                </a:cubicBezTo>
                <a:cubicBezTo>
                  <a:pt x="11608106" y="6443815"/>
                  <a:pt x="11608106" y="6443815"/>
                  <a:pt x="11608106" y="6443815"/>
                </a:cubicBezTo>
                <a:close/>
                <a:moveTo>
                  <a:pt x="11690840" y="6441731"/>
                </a:moveTo>
                <a:cubicBezTo>
                  <a:pt x="11694960" y="6441731"/>
                  <a:pt x="11697021" y="6441731"/>
                  <a:pt x="11701142" y="6441731"/>
                </a:cubicBezTo>
                <a:cubicBezTo>
                  <a:pt x="11791801" y="6487497"/>
                  <a:pt x="11791801" y="6487497"/>
                  <a:pt x="11791801" y="6487497"/>
                </a:cubicBezTo>
                <a:cubicBezTo>
                  <a:pt x="11795922" y="6489577"/>
                  <a:pt x="11797982" y="6491657"/>
                  <a:pt x="11800043" y="6493738"/>
                </a:cubicBezTo>
                <a:cubicBezTo>
                  <a:pt x="11800043" y="6495818"/>
                  <a:pt x="11797982" y="6497898"/>
                  <a:pt x="11795922" y="6499978"/>
                </a:cubicBezTo>
                <a:cubicBezTo>
                  <a:pt x="11765016" y="6533262"/>
                  <a:pt x="11732048" y="6551985"/>
                  <a:pt x="11688780" y="6562386"/>
                </a:cubicBezTo>
                <a:cubicBezTo>
                  <a:pt x="11684658" y="6564466"/>
                  <a:pt x="11682598" y="6564466"/>
                  <a:pt x="11680537" y="6562386"/>
                </a:cubicBezTo>
                <a:cubicBezTo>
                  <a:pt x="11678477" y="6560306"/>
                  <a:pt x="11678477" y="6556145"/>
                  <a:pt x="11678477" y="6554065"/>
                </a:cubicBezTo>
                <a:cubicBezTo>
                  <a:pt x="11686719" y="6450052"/>
                  <a:pt x="11686719" y="6450052"/>
                  <a:pt x="11686719" y="6450052"/>
                </a:cubicBezTo>
                <a:cubicBezTo>
                  <a:pt x="11686719" y="6447972"/>
                  <a:pt x="11688780" y="6443811"/>
                  <a:pt x="11690840" y="6441731"/>
                </a:cubicBezTo>
                <a:close/>
                <a:moveTo>
                  <a:pt x="10873105" y="6401988"/>
                </a:moveTo>
                <a:cubicBezTo>
                  <a:pt x="10873105" y="6401988"/>
                  <a:pt x="10873105" y="6401988"/>
                  <a:pt x="10873105" y="6445191"/>
                </a:cubicBezTo>
                <a:cubicBezTo>
                  <a:pt x="10873105" y="6445191"/>
                  <a:pt x="10846037" y="6453420"/>
                  <a:pt x="10825216" y="6453420"/>
                </a:cubicBezTo>
                <a:cubicBezTo>
                  <a:pt x="10808559" y="6453420"/>
                  <a:pt x="10806477" y="6436962"/>
                  <a:pt x="10806477" y="6428733"/>
                </a:cubicBezTo>
                <a:cubicBezTo>
                  <a:pt x="10806477" y="6414332"/>
                  <a:pt x="10814806" y="6406103"/>
                  <a:pt x="10831463" y="6404046"/>
                </a:cubicBezTo>
                <a:close/>
                <a:moveTo>
                  <a:pt x="10523604" y="6331854"/>
                </a:moveTo>
                <a:cubicBezTo>
                  <a:pt x="10552241" y="6331854"/>
                  <a:pt x="10564515" y="6348461"/>
                  <a:pt x="10564515" y="6392053"/>
                </a:cubicBezTo>
                <a:cubicBezTo>
                  <a:pt x="10564515" y="6429417"/>
                  <a:pt x="10558379" y="6452251"/>
                  <a:pt x="10523604" y="6452251"/>
                </a:cubicBezTo>
                <a:cubicBezTo>
                  <a:pt x="10488829" y="6452251"/>
                  <a:pt x="10482692" y="6429417"/>
                  <a:pt x="10482692" y="6392053"/>
                </a:cubicBezTo>
                <a:cubicBezTo>
                  <a:pt x="10482692" y="6348461"/>
                  <a:pt x="10492920" y="6331854"/>
                  <a:pt x="10523604" y="6331854"/>
                </a:cubicBezTo>
                <a:close/>
                <a:moveTo>
                  <a:pt x="11677827" y="6323542"/>
                </a:moveTo>
                <a:cubicBezTo>
                  <a:pt x="11680654" y="6323023"/>
                  <a:pt x="11683737" y="6323542"/>
                  <a:pt x="11686820" y="6324581"/>
                </a:cubicBezTo>
                <a:cubicBezTo>
                  <a:pt x="11703266" y="6337050"/>
                  <a:pt x="11713544" y="6355752"/>
                  <a:pt x="11713544" y="6376532"/>
                </a:cubicBezTo>
                <a:cubicBezTo>
                  <a:pt x="11713544" y="6407703"/>
                  <a:pt x="11686820" y="6434717"/>
                  <a:pt x="11653930" y="6434717"/>
                </a:cubicBezTo>
                <a:cubicBezTo>
                  <a:pt x="11621040" y="6434717"/>
                  <a:pt x="11594316" y="6407703"/>
                  <a:pt x="11594316" y="6376532"/>
                </a:cubicBezTo>
                <a:cubicBezTo>
                  <a:pt x="11594316" y="6355752"/>
                  <a:pt x="11604594" y="6337050"/>
                  <a:pt x="11621040" y="6326660"/>
                </a:cubicBezTo>
                <a:cubicBezTo>
                  <a:pt x="11627207" y="6322503"/>
                  <a:pt x="11633373" y="6322503"/>
                  <a:pt x="11637485" y="6328737"/>
                </a:cubicBezTo>
                <a:cubicBezTo>
                  <a:pt x="11641596" y="6334972"/>
                  <a:pt x="11639541" y="6341205"/>
                  <a:pt x="11635429" y="6345362"/>
                </a:cubicBezTo>
                <a:cubicBezTo>
                  <a:pt x="11625151" y="6351596"/>
                  <a:pt x="11618984" y="6364064"/>
                  <a:pt x="11618984" y="6376532"/>
                </a:cubicBezTo>
                <a:cubicBezTo>
                  <a:pt x="11618984" y="6395235"/>
                  <a:pt x="11635429" y="6411859"/>
                  <a:pt x="11653930" y="6411859"/>
                </a:cubicBezTo>
                <a:cubicBezTo>
                  <a:pt x="11672431" y="6411859"/>
                  <a:pt x="11688876" y="6395235"/>
                  <a:pt x="11688876" y="6376532"/>
                </a:cubicBezTo>
                <a:cubicBezTo>
                  <a:pt x="11688876" y="6364064"/>
                  <a:pt x="11682709" y="6351596"/>
                  <a:pt x="11672431" y="6345362"/>
                </a:cubicBezTo>
                <a:cubicBezTo>
                  <a:pt x="11668320" y="6341205"/>
                  <a:pt x="11666264" y="6334972"/>
                  <a:pt x="11670375" y="6328737"/>
                </a:cubicBezTo>
                <a:cubicBezTo>
                  <a:pt x="11672431" y="6325621"/>
                  <a:pt x="11675001" y="6324062"/>
                  <a:pt x="11677827" y="6323542"/>
                </a:cubicBezTo>
                <a:close/>
                <a:moveTo>
                  <a:pt x="11826761" y="6308476"/>
                </a:moveTo>
                <a:cubicBezTo>
                  <a:pt x="11828828" y="6308476"/>
                  <a:pt x="11830894" y="6312628"/>
                  <a:pt x="11830894" y="6314705"/>
                </a:cubicBezTo>
                <a:cubicBezTo>
                  <a:pt x="11843292" y="6358303"/>
                  <a:pt x="11843292" y="6395673"/>
                  <a:pt x="11830894" y="6439272"/>
                </a:cubicBezTo>
                <a:cubicBezTo>
                  <a:pt x="11828828" y="6443424"/>
                  <a:pt x="11828828" y="6445500"/>
                  <a:pt x="11826761" y="6445500"/>
                </a:cubicBezTo>
                <a:cubicBezTo>
                  <a:pt x="11822628" y="6447576"/>
                  <a:pt x="11820562" y="6445500"/>
                  <a:pt x="11818495" y="6443424"/>
                </a:cubicBezTo>
                <a:cubicBezTo>
                  <a:pt x="11733770" y="6385292"/>
                  <a:pt x="11733770" y="6385292"/>
                  <a:pt x="11733770" y="6385292"/>
                </a:cubicBezTo>
                <a:cubicBezTo>
                  <a:pt x="11729637" y="6383217"/>
                  <a:pt x="11727571" y="6381140"/>
                  <a:pt x="11727571" y="6376988"/>
                </a:cubicBezTo>
                <a:cubicBezTo>
                  <a:pt x="11727571" y="6374912"/>
                  <a:pt x="11729637" y="6370760"/>
                  <a:pt x="11733770" y="6368684"/>
                </a:cubicBezTo>
                <a:cubicBezTo>
                  <a:pt x="11818495" y="6310553"/>
                  <a:pt x="11818495" y="6310553"/>
                  <a:pt x="11818495" y="6310553"/>
                </a:cubicBezTo>
                <a:cubicBezTo>
                  <a:pt x="11820562" y="6308476"/>
                  <a:pt x="11824695" y="6308476"/>
                  <a:pt x="11826761" y="6308476"/>
                </a:cubicBezTo>
                <a:close/>
                <a:moveTo>
                  <a:pt x="11480933" y="6308476"/>
                </a:moveTo>
                <a:cubicBezTo>
                  <a:pt x="11485024" y="6308476"/>
                  <a:pt x="11487070" y="6310553"/>
                  <a:pt x="11489116" y="6312628"/>
                </a:cubicBezTo>
                <a:cubicBezTo>
                  <a:pt x="11572984" y="6368684"/>
                  <a:pt x="11572984" y="6368684"/>
                  <a:pt x="11572984" y="6368684"/>
                </a:cubicBezTo>
                <a:cubicBezTo>
                  <a:pt x="11577075" y="6370760"/>
                  <a:pt x="11579121" y="6374912"/>
                  <a:pt x="11579121" y="6376988"/>
                </a:cubicBezTo>
                <a:cubicBezTo>
                  <a:pt x="11579121" y="6381140"/>
                  <a:pt x="11577075" y="6383217"/>
                  <a:pt x="11572984" y="6385292"/>
                </a:cubicBezTo>
                <a:lnTo>
                  <a:pt x="11489116" y="6443424"/>
                </a:lnTo>
                <a:cubicBezTo>
                  <a:pt x="11485024" y="6445500"/>
                  <a:pt x="11482979" y="6447576"/>
                  <a:pt x="11480933" y="6445500"/>
                </a:cubicBezTo>
                <a:cubicBezTo>
                  <a:pt x="11478888" y="6445500"/>
                  <a:pt x="11476842" y="6443424"/>
                  <a:pt x="11476842" y="6439272"/>
                </a:cubicBezTo>
                <a:cubicBezTo>
                  <a:pt x="11464569" y="6395673"/>
                  <a:pt x="11464569" y="6360379"/>
                  <a:pt x="11476842" y="6314705"/>
                </a:cubicBezTo>
                <a:cubicBezTo>
                  <a:pt x="11476842" y="6312628"/>
                  <a:pt x="11478888" y="6310553"/>
                  <a:pt x="11480933" y="6308476"/>
                </a:cubicBezTo>
                <a:close/>
                <a:moveTo>
                  <a:pt x="11092888" y="6297956"/>
                </a:moveTo>
                <a:cubicBezTo>
                  <a:pt x="11090835" y="6297956"/>
                  <a:pt x="11088782" y="6297956"/>
                  <a:pt x="11086728" y="6300034"/>
                </a:cubicBezTo>
                <a:cubicBezTo>
                  <a:pt x="11084676" y="6302111"/>
                  <a:pt x="11084676" y="6304188"/>
                  <a:pt x="11084676" y="6306264"/>
                </a:cubicBezTo>
                <a:cubicBezTo>
                  <a:pt x="11125737" y="6464115"/>
                  <a:pt x="11125737" y="6464115"/>
                  <a:pt x="11125737" y="6464115"/>
                </a:cubicBezTo>
                <a:cubicBezTo>
                  <a:pt x="11127790" y="6472423"/>
                  <a:pt x="11136003" y="6484884"/>
                  <a:pt x="11150374" y="6484884"/>
                </a:cubicBezTo>
                <a:cubicBezTo>
                  <a:pt x="11158586" y="6484884"/>
                  <a:pt x="11158586" y="6484884"/>
                  <a:pt x="11158586" y="6484884"/>
                </a:cubicBezTo>
                <a:cubicBezTo>
                  <a:pt x="11156533" y="6489038"/>
                  <a:pt x="11156533" y="6491116"/>
                  <a:pt x="11154480" y="6493192"/>
                </a:cubicBezTo>
                <a:cubicBezTo>
                  <a:pt x="11154480" y="6495269"/>
                  <a:pt x="11154480" y="6495269"/>
                  <a:pt x="11154480" y="6495269"/>
                </a:cubicBezTo>
                <a:cubicBezTo>
                  <a:pt x="11152427" y="6501501"/>
                  <a:pt x="11150374" y="6513962"/>
                  <a:pt x="11129843" y="6513962"/>
                </a:cubicBezTo>
                <a:cubicBezTo>
                  <a:pt x="11094941" y="6511885"/>
                  <a:pt x="11094941" y="6511885"/>
                  <a:pt x="11094941" y="6511885"/>
                </a:cubicBezTo>
                <a:cubicBezTo>
                  <a:pt x="11092888" y="6509808"/>
                  <a:pt x="11090835" y="6511885"/>
                  <a:pt x="11088782" y="6513962"/>
                </a:cubicBezTo>
                <a:cubicBezTo>
                  <a:pt x="11086728" y="6513962"/>
                  <a:pt x="11086728" y="6516039"/>
                  <a:pt x="11086728" y="6518116"/>
                </a:cubicBezTo>
                <a:cubicBezTo>
                  <a:pt x="11086728" y="6536809"/>
                  <a:pt x="11086728" y="6536809"/>
                  <a:pt x="11086728" y="6536809"/>
                </a:cubicBezTo>
                <a:cubicBezTo>
                  <a:pt x="11086728" y="6540963"/>
                  <a:pt x="11088782" y="6543040"/>
                  <a:pt x="11092888" y="6543040"/>
                </a:cubicBezTo>
                <a:cubicBezTo>
                  <a:pt x="11103153" y="6547193"/>
                  <a:pt x="11123684" y="6549270"/>
                  <a:pt x="11140108" y="6549270"/>
                </a:cubicBezTo>
                <a:cubicBezTo>
                  <a:pt x="11140108" y="6549270"/>
                  <a:pt x="11140108" y="6549270"/>
                  <a:pt x="11142162" y="6549270"/>
                </a:cubicBezTo>
                <a:cubicBezTo>
                  <a:pt x="11168852" y="6549270"/>
                  <a:pt x="11187329" y="6532655"/>
                  <a:pt x="11195542" y="6497346"/>
                </a:cubicBezTo>
                <a:cubicBezTo>
                  <a:pt x="11205807" y="6457883"/>
                  <a:pt x="11220178" y="6405959"/>
                  <a:pt x="11228391" y="6368574"/>
                </a:cubicBezTo>
                <a:cubicBezTo>
                  <a:pt x="11232497" y="6351958"/>
                  <a:pt x="11236603" y="6337419"/>
                  <a:pt x="11240709" y="6327034"/>
                </a:cubicBezTo>
                <a:cubicBezTo>
                  <a:pt x="11244815" y="6306264"/>
                  <a:pt x="11244815" y="6306264"/>
                  <a:pt x="11244815" y="6306264"/>
                </a:cubicBezTo>
                <a:cubicBezTo>
                  <a:pt x="11244815" y="6304188"/>
                  <a:pt x="11244815" y="6302111"/>
                  <a:pt x="11242762" y="6300034"/>
                </a:cubicBezTo>
                <a:cubicBezTo>
                  <a:pt x="11242762" y="6297956"/>
                  <a:pt x="11240709" y="6297956"/>
                  <a:pt x="11238656" y="6297956"/>
                </a:cubicBezTo>
                <a:cubicBezTo>
                  <a:pt x="11209913" y="6297956"/>
                  <a:pt x="11209913" y="6297956"/>
                  <a:pt x="11209913" y="6297956"/>
                </a:cubicBezTo>
                <a:cubicBezTo>
                  <a:pt x="11207860" y="6297956"/>
                  <a:pt x="11203754" y="6300034"/>
                  <a:pt x="11203754" y="6302111"/>
                </a:cubicBezTo>
                <a:cubicBezTo>
                  <a:pt x="11166798" y="6443345"/>
                  <a:pt x="11166798" y="6443345"/>
                  <a:pt x="11166798" y="6443345"/>
                </a:cubicBezTo>
                <a:cubicBezTo>
                  <a:pt x="11164745" y="6443345"/>
                  <a:pt x="11164745" y="6443345"/>
                  <a:pt x="11164745" y="6443345"/>
                </a:cubicBezTo>
                <a:cubicBezTo>
                  <a:pt x="11125737" y="6302111"/>
                  <a:pt x="11125737" y="6302111"/>
                  <a:pt x="11125737" y="6302111"/>
                </a:cubicBezTo>
                <a:cubicBezTo>
                  <a:pt x="11125737" y="6300034"/>
                  <a:pt x="11123684" y="6297956"/>
                  <a:pt x="11119578" y="6297956"/>
                </a:cubicBezTo>
                <a:cubicBezTo>
                  <a:pt x="11092888" y="6297956"/>
                  <a:pt x="11092888" y="6297956"/>
                  <a:pt x="11092888" y="6297956"/>
                </a:cubicBezTo>
                <a:close/>
                <a:moveTo>
                  <a:pt x="11053116" y="6295619"/>
                </a:moveTo>
                <a:cubicBezTo>
                  <a:pt x="11034705" y="6295619"/>
                  <a:pt x="11016295" y="6308104"/>
                  <a:pt x="11004021" y="6316428"/>
                </a:cubicBezTo>
                <a:cubicBezTo>
                  <a:pt x="11004021" y="6303943"/>
                  <a:pt x="11004021" y="6303943"/>
                  <a:pt x="11004021" y="6303943"/>
                </a:cubicBezTo>
                <a:cubicBezTo>
                  <a:pt x="11004021" y="6299780"/>
                  <a:pt x="11001976" y="6297700"/>
                  <a:pt x="10997885" y="6297700"/>
                </a:cubicBezTo>
                <a:cubicBezTo>
                  <a:pt x="10969246" y="6297700"/>
                  <a:pt x="10969246" y="6297700"/>
                  <a:pt x="10969246" y="6297700"/>
                </a:cubicBezTo>
                <a:cubicBezTo>
                  <a:pt x="10965155" y="6297700"/>
                  <a:pt x="10963110" y="6299780"/>
                  <a:pt x="10963110" y="6303943"/>
                </a:cubicBezTo>
                <a:cubicBezTo>
                  <a:pt x="10963110" y="6478738"/>
                  <a:pt x="10963110" y="6478738"/>
                  <a:pt x="10963110" y="6478738"/>
                </a:cubicBezTo>
                <a:cubicBezTo>
                  <a:pt x="10963110" y="6482900"/>
                  <a:pt x="10965155" y="6484981"/>
                  <a:pt x="10969246" y="6484981"/>
                </a:cubicBezTo>
                <a:cubicBezTo>
                  <a:pt x="10997885" y="6484981"/>
                  <a:pt x="10997885" y="6484981"/>
                  <a:pt x="10997885" y="6484981"/>
                </a:cubicBezTo>
                <a:cubicBezTo>
                  <a:pt x="11001976" y="6484981"/>
                  <a:pt x="11004021" y="6482900"/>
                  <a:pt x="11004021" y="6478738"/>
                </a:cubicBezTo>
                <a:cubicBezTo>
                  <a:pt x="11004021" y="6358046"/>
                  <a:pt x="11004021" y="6358046"/>
                  <a:pt x="11004021" y="6358046"/>
                </a:cubicBezTo>
                <a:cubicBezTo>
                  <a:pt x="11012204" y="6351803"/>
                  <a:pt x="11030614" y="6337237"/>
                  <a:pt x="11055161" y="6335156"/>
                </a:cubicBezTo>
                <a:cubicBezTo>
                  <a:pt x="11059252" y="6335156"/>
                  <a:pt x="11061298" y="6330994"/>
                  <a:pt x="11061298" y="6328913"/>
                </a:cubicBezTo>
                <a:cubicBezTo>
                  <a:pt x="11061298" y="6301862"/>
                  <a:pt x="11061298" y="6301862"/>
                  <a:pt x="11061298" y="6301862"/>
                </a:cubicBezTo>
                <a:cubicBezTo>
                  <a:pt x="11061298" y="6299780"/>
                  <a:pt x="11061298" y="6297700"/>
                  <a:pt x="11059252" y="6297700"/>
                </a:cubicBezTo>
                <a:cubicBezTo>
                  <a:pt x="11057207" y="6295619"/>
                  <a:pt x="11055161" y="6295619"/>
                  <a:pt x="11053116" y="6295619"/>
                </a:cubicBezTo>
                <a:close/>
                <a:moveTo>
                  <a:pt x="10852208" y="6292112"/>
                </a:moveTo>
                <a:cubicBezTo>
                  <a:pt x="10831515" y="6292112"/>
                  <a:pt x="10796337" y="6298350"/>
                  <a:pt x="10781852" y="6300430"/>
                </a:cubicBezTo>
                <a:cubicBezTo>
                  <a:pt x="10777713" y="6300430"/>
                  <a:pt x="10775644" y="6304588"/>
                  <a:pt x="10775644" y="6306668"/>
                </a:cubicBezTo>
                <a:cubicBezTo>
                  <a:pt x="10775644" y="6306668"/>
                  <a:pt x="10775644" y="6306668"/>
                  <a:pt x="10777713" y="6331621"/>
                </a:cubicBezTo>
                <a:cubicBezTo>
                  <a:pt x="10777713" y="6333700"/>
                  <a:pt x="10777713" y="6335780"/>
                  <a:pt x="10779783" y="6335780"/>
                </a:cubicBezTo>
                <a:cubicBezTo>
                  <a:pt x="10781852" y="6337859"/>
                  <a:pt x="10781852" y="6337859"/>
                  <a:pt x="10783921" y="6337859"/>
                </a:cubicBezTo>
                <a:cubicBezTo>
                  <a:pt x="10800475" y="6337859"/>
                  <a:pt x="10829445" y="6333700"/>
                  <a:pt x="10850138" y="6333700"/>
                </a:cubicBezTo>
                <a:cubicBezTo>
                  <a:pt x="10864622" y="6333700"/>
                  <a:pt x="10872900" y="6342018"/>
                  <a:pt x="10872900" y="6356574"/>
                </a:cubicBezTo>
                <a:cubicBezTo>
                  <a:pt x="10872900" y="6356574"/>
                  <a:pt x="10872900" y="6356574"/>
                  <a:pt x="10872900" y="6369050"/>
                </a:cubicBezTo>
                <a:cubicBezTo>
                  <a:pt x="10872900" y="6369050"/>
                  <a:pt x="10872900" y="6369050"/>
                  <a:pt x="10827376" y="6373209"/>
                </a:cubicBezTo>
                <a:cubicBezTo>
                  <a:pt x="10781852" y="6375289"/>
                  <a:pt x="10763228" y="6391924"/>
                  <a:pt x="10763228" y="6429353"/>
                </a:cubicBezTo>
                <a:cubicBezTo>
                  <a:pt x="10763228" y="6468862"/>
                  <a:pt x="10783921" y="6489656"/>
                  <a:pt x="10819099" y="6489656"/>
                </a:cubicBezTo>
                <a:cubicBezTo>
                  <a:pt x="10848069" y="6489656"/>
                  <a:pt x="10879108" y="6477180"/>
                  <a:pt x="10879108" y="6477180"/>
                </a:cubicBezTo>
                <a:cubicBezTo>
                  <a:pt x="10887385" y="6483418"/>
                  <a:pt x="10893593" y="6487577"/>
                  <a:pt x="10908078" y="6489656"/>
                </a:cubicBezTo>
                <a:cubicBezTo>
                  <a:pt x="10910147" y="6489656"/>
                  <a:pt x="10912216" y="6489656"/>
                  <a:pt x="10914286" y="6487577"/>
                </a:cubicBezTo>
                <a:cubicBezTo>
                  <a:pt x="10914286" y="6485497"/>
                  <a:pt x="10916355" y="6483418"/>
                  <a:pt x="10916355" y="6481339"/>
                </a:cubicBezTo>
                <a:cubicBezTo>
                  <a:pt x="10916355" y="6481339"/>
                  <a:pt x="10916355" y="6481339"/>
                  <a:pt x="10916355" y="6356574"/>
                </a:cubicBezTo>
                <a:cubicBezTo>
                  <a:pt x="10916355" y="6312906"/>
                  <a:pt x="10895662" y="6292112"/>
                  <a:pt x="10852208" y="6292112"/>
                </a:cubicBezTo>
                <a:close/>
                <a:moveTo>
                  <a:pt x="10523603" y="6292112"/>
                </a:moveTo>
                <a:cubicBezTo>
                  <a:pt x="10477123" y="6292112"/>
                  <a:pt x="10439442" y="6336333"/>
                  <a:pt x="10439442" y="6390884"/>
                </a:cubicBezTo>
                <a:cubicBezTo>
                  <a:pt x="10439442" y="6445435"/>
                  <a:pt x="10477123" y="6489656"/>
                  <a:pt x="10523603" y="6489656"/>
                </a:cubicBezTo>
                <a:cubicBezTo>
                  <a:pt x="10570084" y="6489656"/>
                  <a:pt x="10607764" y="6445435"/>
                  <a:pt x="10607764" y="6390884"/>
                </a:cubicBezTo>
                <a:cubicBezTo>
                  <a:pt x="10607764" y="6336333"/>
                  <a:pt x="10570084" y="6292112"/>
                  <a:pt x="10523603" y="6292112"/>
                </a:cubicBezTo>
                <a:close/>
                <a:moveTo>
                  <a:pt x="10307649" y="6266396"/>
                </a:moveTo>
                <a:cubicBezTo>
                  <a:pt x="10307649" y="6266396"/>
                  <a:pt x="10307649" y="6266396"/>
                  <a:pt x="10324014" y="6266396"/>
                </a:cubicBezTo>
                <a:cubicBezTo>
                  <a:pt x="10354698" y="6266396"/>
                  <a:pt x="10366971" y="6287313"/>
                  <a:pt x="10366971" y="6306138"/>
                </a:cubicBezTo>
                <a:cubicBezTo>
                  <a:pt x="10366971" y="6329148"/>
                  <a:pt x="10348561" y="6343789"/>
                  <a:pt x="10321968" y="6343789"/>
                </a:cubicBezTo>
                <a:cubicBezTo>
                  <a:pt x="10299467" y="6345881"/>
                  <a:pt x="10285148" y="6343789"/>
                  <a:pt x="10276965" y="6343789"/>
                </a:cubicBezTo>
                <a:cubicBezTo>
                  <a:pt x="10276965" y="6343789"/>
                  <a:pt x="10276965" y="6343789"/>
                  <a:pt x="10276965" y="6268488"/>
                </a:cubicBezTo>
                <a:cubicBezTo>
                  <a:pt x="10281057" y="6266396"/>
                  <a:pt x="10291285" y="6266396"/>
                  <a:pt x="10307649" y="6266396"/>
                </a:cubicBezTo>
                <a:close/>
                <a:moveTo>
                  <a:pt x="10683886" y="6254707"/>
                </a:moveTo>
                <a:cubicBezTo>
                  <a:pt x="10683886" y="6254707"/>
                  <a:pt x="10683886" y="6254707"/>
                  <a:pt x="10655176" y="6260951"/>
                </a:cubicBezTo>
                <a:cubicBezTo>
                  <a:pt x="10651075" y="6263033"/>
                  <a:pt x="10649024" y="6265115"/>
                  <a:pt x="10649024" y="6267195"/>
                </a:cubicBezTo>
                <a:cubicBezTo>
                  <a:pt x="10649024" y="6267195"/>
                  <a:pt x="10649024" y="6267195"/>
                  <a:pt x="10649024" y="6298417"/>
                </a:cubicBezTo>
                <a:cubicBezTo>
                  <a:pt x="10649024" y="6298417"/>
                  <a:pt x="10649024" y="6298417"/>
                  <a:pt x="10632618" y="6298417"/>
                </a:cubicBezTo>
                <a:cubicBezTo>
                  <a:pt x="10628517" y="6298417"/>
                  <a:pt x="10626466" y="6300499"/>
                  <a:pt x="10626466" y="6304662"/>
                </a:cubicBezTo>
                <a:cubicBezTo>
                  <a:pt x="10626466" y="6304662"/>
                  <a:pt x="10626466" y="6304662"/>
                  <a:pt x="10626466" y="6329640"/>
                </a:cubicBezTo>
                <a:cubicBezTo>
                  <a:pt x="10626466" y="6333803"/>
                  <a:pt x="10628517" y="6335884"/>
                  <a:pt x="10632618" y="6335884"/>
                </a:cubicBezTo>
                <a:cubicBezTo>
                  <a:pt x="10632618" y="6335884"/>
                  <a:pt x="10632618" y="6335884"/>
                  <a:pt x="10649024" y="6335884"/>
                </a:cubicBezTo>
                <a:cubicBezTo>
                  <a:pt x="10649024" y="6335884"/>
                  <a:pt x="10649024" y="6335884"/>
                  <a:pt x="10649024" y="6419143"/>
                </a:cubicBezTo>
                <a:cubicBezTo>
                  <a:pt x="10649024" y="6475342"/>
                  <a:pt x="10663379" y="6491994"/>
                  <a:pt x="10704393" y="6491994"/>
                </a:cubicBezTo>
                <a:cubicBezTo>
                  <a:pt x="10714647" y="6491994"/>
                  <a:pt x="10726951" y="6487831"/>
                  <a:pt x="10737204" y="6487831"/>
                </a:cubicBezTo>
                <a:cubicBezTo>
                  <a:pt x="10741306" y="6485750"/>
                  <a:pt x="10743356" y="6483668"/>
                  <a:pt x="10743356" y="6479505"/>
                </a:cubicBezTo>
                <a:cubicBezTo>
                  <a:pt x="10743356" y="6479505"/>
                  <a:pt x="10743356" y="6479505"/>
                  <a:pt x="10741306" y="6456609"/>
                </a:cubicBezTo>
                <a:cubicBezTo>
                  <a:pt x="10741306" y="6452446"/>
                  <a:pt x="10739255" y="6448283"/>
                  <a:pt x="10735153" y="6448283"/>
                </a:cubicBezTo>
                <a:cubicBezTo>
                  <a:pt x="10729001" y="6448283"/>
                  <a:pt x="10718748" y="6450365"/>
                  <a:pt x="10710545" y="6450365"/>
                </a:cubicBezTo>
                <a:cubicBezTo>
                  <a:pt x="10692089" y="6450365"/>
                  <a:pt x="10692089" y="6439958"/>
                  <a:pt x="10692089" y="6412898"/>
                </a:cubicBezTo>
                <a:cubicBezTo>
                  <a:pt x="10692089" y="6412898"/>
                  <a:pt x="10692089" y="6412898"/>
                  <a:pt x="10692089" y="6335884"/>
                </a:cubicBezTo>
                <a:cubicBezTo>
                  <a:pt x="10692089" y="6335884"/>
                  <a:pt x="10692089" y="6335884"/>
                  <a:pt x="10735153" y="6335884"/>
                </a:cubicBezTo>
                <a:cubicBezTo>
                  <a:pt x="10739255" y="6335884"/>
                  <a:pt x="10741306" y="6333803"/>
                  <a:pt x="10741306" y="6329640"/>
                </a:cubicBezTo>
                <a:cubicBezTo>
                  <a:pt x="10741306" y="6329640"/>
                  <a:pt x="10741306" y="6329640"/>
                  <a:pt x="10741306" y="6304662"/>
                </a:cubicBezTo>
                <a:cubicBezTo>
                  <a:pt x="10741306" y="6300499"/>
                  <a:pt x="10739255" y="6298417"/>
                  <a:pt x="10735153" y="6298417"/>
                </a:cubicBezTo>
                <a:cubicBezTo>
                  <a:pt x="10735153" y="6298417"/>
                  <a:pt x="10735153" y="6298417"/>
                  <a:pt x="10692089" y="6298417"/>
                </a:cubicBezTo>
                <a:cubicBezTo>
                  <a:pt x="10692089" y="6298417"/>
                  <a:pt x="10692089" y="6298417"/>
                  <a:pt x="10692089" y="6260951"/>
                </a:cubicBezTo>
                <a:cubicBezTo>
                  <a:pt x="10692089" y="6258870"/>
                  <a:pt x="10690038" y="6256788"/>
                  <a:pt x="10690038" y="6254707"/>
                </a:cubicBezTo>
                <a:cubicBezTo>
                  <a:pt x="10687987" y="6254707"/>
                  <a:pt x="10685936" y="6254707"/>
                  <a:pt x="10683886" y="6254707"/>
                </a:cubicBezTo>
                <a:close/>
                <a:moveTo>
                  <a:pt x="10317982" y="6225485"/>
                </a:moveTo>
                <a:cubicBezTo>
                  <a:pt x="10307672" y="6225485"/>
                  <a:pt x="10276742" y="6225485"/>
                  <a:pt x="10237565" y="6229637"/>
                </a:cubicBezTo>
                <a:cubicBezTo>
                  <a:pt x="10235502" y="6229637"/>
                  <a:pt x="10231378" y="6233789"/>
                  <a:pt x="10231378" y="6237941"/>
                </a:cubicBezTo>
                <a:cubicBezTo>
                  <a:pt x="10231378" y="6237941"/>
                  <a:pt x="10231378" y="6237941"/>
                  <a:pt x="10231378" y="6478753"/>
                </a:cubicBezTo>
                <a:cubicBezTo>
                  <a:pt x="10231378" y="6482905"/>
                  <a:pt x="10235502" y="6484981"/>
                  <a:pt x="10239626" y="6484981"/>
                </a:cubicBezTo>
                <a:cubicBezTo>
                  <a:pt x="10239626" y="6484981"/>
                  <a:pt x="10239626" y="6484981"/>
                  <a:pt x="10268494" y="6484981"/>
                </a:cubicBezTo>
                <a:cubicBezTo>
                  <a:pt x="10272618" y="6484981"/>
                  <a:pt x="10276742" y="6482905"/>
                  <a:pt x="10276742" y="6478753"/>
                </a:cubicBezTo>
                <a:cubicBezTo>
                  <a:pt x="10276742" y="6478753"/>
                  <a:pt x="10276742" y="6478753"/>
                  <a:pt x="10276742" y="6383259"/>
                </a:cubicBezTo>
                <a:cubicBezTo>
                  <a:pt x="10284990" y="6383259"/>
                  <a:pt x="10303548" y="6385334"/>
                  <a:pt x="10326230" y="6385334"/>
                </a:cubicBezTo>
                <a:cubicBezTo>
                  <a:pt x="10326230" y="6385334"/>
                  <a:pt x="10326230" y="6385334"/>
                  <a:pt x="10367470" y="6480828"/>
                </a:cubicBezTo>
                <a:cubicBezTo>
                  <a:pt x="10369532" y="6484981"/>
                  <a:pt x="10371594" y="6484981"/>
                  <a:pt x="10373656" y="6484981"/>
                </a:cubicBezTo>
                <a:cubicBezTo>
                  <a:pt x="10373656" y="6484981"/>
                  <a:pt x="10373656" y="6484981"/>
                  <a:pt x="10406648" y="6484981"/>
                </a:cubicBezTo>
                <a:cubicBezTo>
                  <a:pt x="10410772" y="6484981"/>
                  <a:pt x="10412834" y="6484981"/>
                  <a:pt x="10412834" y="6482905"/>
                </a:cubicBezTo>
                <a:cubicBezTo>
                  <a:pt x="10414896" y="6480828"/>
                  <a:pt x="10414896" y="6478753"/>
                  <a:pt x="10414896" y="6476677"/>
                </a:cubicBezTo>
                <a:lnTo>
                  <a:pt x="10367470" y="6372879"/>
                </a:lnTo>
                <a:cubicBezTo>
                  <a:pt x="10398400" y="6358347"/>
                  <a:pt x="10412834" y="6335511"/>
                  <a:pt x="10412834" y="6304371"/>
                </a:cubicBezTo>
                <a:cubicBezTo>
                  <a:pt x="10412834" y="6269080"/>
                  <a:pt x="10396338" y="6225485"/>
                  <a:pt x="10324168" y="6225485"/>
                </a:cubicBezTo>
                <a:cubicBezTo>
                  <a:pt x="10324168" y="6225485"/>
                  <a:pt x="10322106" y="6225485"/>
                  <a:pt x="10317982" y="6225485"/>
                </a:cubicBezTo>
                <a:close/>
                <a:moveTo>
                  <a:pt x="11680537" y="6192479"/>
                </a:moveTo>
                <a:cubicBezTo>
                  <a:pt x="11682598" y="6190418"/>
                  <a:pt x="11686719" y="6190418"/>
                  <a:pt x="11688780" y="6192479"/>
                </a:cubicBezTo>
                <a:cubicBezTo>
                  <a:pt x="11732048" y="6202780"/>
                  <a:pt x="11765016" y="6221324"/>
                  <a:pt x="11795922" y="6254292"/>
                </a:cubicBezTo>
                <a:cubicBezTo>
                  <a:pt x="11797982" y="6256352"/>
                  <a:pt x="11800043" y="6258412"/>
                  <a:pt x="11800043" y="6260473"/>
                </a:cubicBezTo>
                <a:cubicBezTo>
                  <a:pt x="11797982" y="6264593"/>
                  <a:pt x="11795922" y="6264593"/>
                  <a:pt x="11791801" y="6266654"/>
                </a:cubicBezTo>
                <a:cubicBezTo>
                  <a:pt x="11701142" y="6309923"/>
                  <a:pt x="11701142" y="6309923"/>
                  <a:pt x="11701142" y="6309923"/>
                </a:cubicBezTo>
                <a:cubicBezTo>
                  <a:pt x="11697021" y="6311983"/>
                  <a:pt x="11692900" y="6311983"/>
                  <a:pt x="11690840" y="6311983"/>
                </a:cubicBezTo>
                <a:cubicBezTo>
                  <a:pt x="11688780" y="6309923"/>
                  <a:pt x="11686719" y="6305802"/>
                  <a:pt x="11686719" y="6301681"/>
                </a:cubicBezTo>
                <a:cubicBezTo>
                  <a:pt x="11678477" y="6200720"/>
                  <a:pt x="11678477" y="6200720"/>
                  <a:pt x="11678477" y="6200720"/>
                </a:cubicBezTo>
                <a:cubicBezTo>
                  <a:pt x="11678477" y="6196599"/>
                  <a:pt x="11678477" y="6194539"/>
                  <a:pt x="11680537" y="6192479"/>
                </a:cubicBezTo>
                <a:close/>
                <a:moveTo>
                  <a:pt x="11623202" y="6191708"/>
                </a:moveTo>
                <a:cubicBezTo>
                  <a:pt x="11624747" y="6191451"/>
                  <a:pt x="11626293" y="6191451"/>
                  <a:pt x="11627323" y="6192483"/>
                </a:cubicBezTo>
                <a:cubicBezTo>
                  <a:pt x="11627323" y="6194548"/>
                  <a:pt x="11629383" y="6196613"/>
                  <a:pt x="11629383" y="6202808"/>
                </a:cubicBezTo>
                <a:cubicBezTo>
                  <a:pt x="11621142" y="6303996"/>
                  <a:pt x="11621142" y="6303996"/>
                  <a:pt x="11621142" y="6303996"/>
                </a:cubicBezTo>
                <a:cubicBezTo>
                  <a:pt x="11621142" y="6308126"/>
                  <a:pt x="11619081" y="6310191"/>
                  <a:pt x="11617020" y="6312256"/>
                </a:cubicBezTo>
                <a:cubicBezTo>
                  <a:pt x="11612900" y="6314321"/>
                  <a:pt x="11610839" y="6314321"/>
                  <a:pt x="11606719" y="6312256"/>
                </a:cubicBezTo>
                <a:cubicBezTo>
                  <a:pt x="11516059" y="6266825"/>
                  <a:pt x="11516059" y="6266825"/>
                  <a:pt x="11516059" y="6266825"/>
                </a:cubicBezTo>
                <a:cubicBezTo>
                  <a:pt x="11511939" y="6266825"/>
                  <a:pt x="11509878" y="6264760"/>
                  <a:pt x="11507818" y="6260630"/>
                </a:cubicBezTo>
                <a:cubicBezTo>
                  <a:pt x="11507818" y="6258564"/>
                  <a:pt x="11509878" y="6256500"/>
                  <a:pt x="11511939" y="6254434"/>
                </a:cubicBezTo>
                <a:cubicBezTo>
                  <a:pt x="11542845" y="6221394"/>
                  <a:pt x="11575812" y="6202808"/>
                  <a:pt x="11619081" y="6192483"/>
                </a:cubicBezTo>
                <a:cubicBezTo>
                  <a:pt x="11620111" y="6192483"/>
                  <a:pt x="11621656" y="6191967"/>
                  <a:pt x="11623202" y="6191708"/>
                </a:cubicBezTo>
                <a:close/>
                <a:moveTo>
                  <a:pt x="11654515" y="6156519"/>
                </a:moveTo>
                <a:cubicBezTo>
                  <a:pt x="11534762" y="6156519"/>
                  <a:pt x="11437684" y="6254645"/>
                  <a:pt x="11437684" y="6375689"/>
                </a:cubicBezTo>
                <a:cubicBezTo>
                  <a:pt x="11437684" y="6496732"/>
                  <a:pt x="11534762" y="6594858"/>
                  <a:pt x="11654515" y="6594858"/>
                </a:cubicBezTo>
                <a:cubicBezTo>
                  <a:pt x="11774268" y="6594858"/>
                  <a:pt x="11871347" y="6496732"/>
                  <a:pt x="11871347" y="6375689"/>
                </a:cubicBezTo>
                <a:cubicBezTo>
                  <a:pt x="11871347" y="6254645"/>
                  <a:pt x="11774268" y="6156519"/>
                  <a:pt x="11654515" y="6156519"/>
                </a:cubicBezTo>
                <a:close/>
                <a:moveTo>
                  <a:pt x="11653930" y="6124960"/>
                </a:moveTo>
                <a:cubicBezTo>
                  <a:pt x="11790145" y="6124960"/>
                  <a:pt x="11900569" y="6236692"/>
                  <a:pt x="11900569" y="6374521"/>
                </a:cubicBezTo>
                <a:cubicBezTo>
                  <a:pt x="11900569" y="6512349"/>
                  <a:pt x="11790145" y="6624082"/>
                  <a:pt x="11653930" y="6624082"/>
                </a:cubicBezTo>
                <a:cubicBezTo>
                  <a:pt x="11517716" y="6624082"/>
                  <a:pt x="11407292" y="6512349"/>
                  <a:pt x="11407292" y="6374521"/>
                </a:cubicBezTo>
                <a:cubicBezTo>
                  <a:pt x="11407292" y="6236692"/>
                  <a:pt x="11517716" y="6124960"/>
                  <a:pt x="11653930" y="6124960"/>
                </a:cubicBezTo>
                <a:close/>
                <a:moveTo>
                  <a:pt x="11641007" y="6046384"/>
                </a:moveTo>
                <a:cubicBezTo>
                  <a:pt x="11632781" y="6060933"/>
                  <a:pt x="11628668" y="6079639"/>
                  <a:pt x="11628668" y="6096267"/>
                </a:cubicBezTo>
                <a:cubicBezTo>
                  <a:pt x="11624554" y="6096267"/>
                  <a:pt x="11608102" y="6098345"/>
                  <a:pt x="11606046" y="6100424"/>
                </a:cubicBezTo>
                <a:cubicBezTo>
                  <a:pt x="11599876" y="6081718"/>
                  <a:pt x="11591650" y="6065090"/>
                  <a:pt x="11579311" y="6054698"/>
                </a:cubicBezTo>
                <a:cubicBezTo>
                  <a:pt x="11579311" y="6052619"/>
                  <a:pt x="11579311" y="6052619"/>
                  <a:pt x="11579311" y="6052619"/>
                </a:cubicBezTo>
                <a:cubicBezTo>
                  <a:pt x="11577254" y="6054698"/>
                  <a:pt x="11577254" y="6054698"/>
                  <a:pt x="11577254" y="6054698"/>
                </a:cubicBezTo>
                <a:cubicBezTo>
                  <a:pt x="11571085" y="6054698"/>
                  <a:pt x="11562859" y="6056776"/>
                  <a:pt x="11556689" y="6058855"/>
                </a:cubicBezTo>
                <a:cubicBezTo>
                  <a:pt x="11556689" y="6060933"/>
                  <a:pt x="11556689" y="6060933"/>
                  <a:pt x="11556689" y="6060933"/>
                </a:cubicBezTo>
                <a:cubicBezTo>
                  <a:pt x="11554632" y="6069247"/>
                  <a:pt x="11552576" y="6077561"/>
                  <a:pt x="11552576" y="6085875"/>
                </a:cubicBezTo>
                <a:cubicBezTo>
                  <a:pt x="11552576" y="6096267"/>
                  <a:pt x="11554632" y="6104581"/>
                  <a:pt x="11556689" y="6112895"/>
                </a:cubicBezTo>
                <a:cubicBezTo>
                  <a:pt x="11554632" y="6112895"/>
                  <a:pt x="11538180" y="6121208"/>
                  <a:pt x="11536124" y="6121208"/>
                </a:cubicBezTo>
                <a:cubicBezTo>
                  <a:pt x="11525841" y="6106659"/>
                  <a:pt x="11513502" y="6092110"/>
                  <a:pt x="11499106" y="6085875"/>
                </a:cubicBezTo>
                <a:cubicBezTo>
                  <a:pt x="11499106" y="6083796"/>
                  <a:pt x="11499106" y="6083796"/>
                  <a:pt x="11499106" y="6083796"/>
                </a:cubicBezTo>
                <a:cubicBezTo>
                  <a:pt x="11497050" y="6083796"/>
                  <a:pt x="11497050" y="6083796"/>
                  <a:pt x="11497050" y="6083796"/>
                </a:cubicBezTo>
                <a:cubicBezTo>
                  <a:pt x="11490880" y="6087953"/>
                  <a:pt x="11484710" y="6092110"/>
                  <a:pt x="11478541" y="6096267"/>
                </a:cubicBezTo>
                <a:cubicBezTo>
                  <a:pt x="11478541" y="6096267"/>
                  <a:pt x="11478541" y="6098345"/>
                  <a:pt x="11478541" y="6098345"/>
                </a:cubicBezTo>
                <a:cubicBezTo>
                  <a:pt x="11478541" y="6114973"/>
                  <a:pt x="11482654" y="6131601"/>
                  <a:pt x="11490880" y="6148228"/>
                </a:cubicBezTo>
                <a:cubicBezTo>
                  <a:pt x="11488824" y="6150307"/>
                  <a:pt x="11476484" y="6158621"/>
                  <a:pt x="11474428" y="6160699"/>
                </a:cubicBezTo>
                <a:cubicBezTo>
                  <a:pt x="11462089" y="6148228"/>
                  <a:pt x="11445636" y="6137836"/>
                  <a:pt x="11431240" y="6133679"/>
                </a:cubicBezTo>
                <a:cubicBezTo>
                  <a:pt x="11429184" y="6133679"/>
                  <a:pt x="11429184" y="6133679"/>
                  <a:pt x="11429184" y="6133679"/>
                </a:cubicBezTo>
                <a:cubicBezTo>
                  <a:pt x="11429184" y="6135757"/>
                  <a:pt x="11429184" y="6135757"/>
                  <a:pt x="11429184" y="6135757"/>
                </a:cubicBezTo>
                <a:cubicBezTo>
                  <a:pt x="11423014" y="6137836"/>
                  <a:pt x="11416844" y="6144071"/>
                  <a:pt x="11412731" y="6150307"/>
                </a:cubicBezTo>
                <a:cubicBezTo>
                  <a:pt x="11412731" y="6152385"/>
                  <a:pt x="11412731" y="6152385"/>
                  <a:pt x="11412731" y="6152385"/>
                </a:cubicBezTo>
                <a:cubicBezTo>
                  <a:pt x="11416844" y="6166934"/>
                  <a:pt x="11427127" y="6183562"/>
                  <a:pt x="11439467" y="6198111"/>
                </a:cubicBezTo>
                <a:cubicBezTo>
                  <a:pt x="11437410" y="6198111"/>
                  <a:pt x="11427127" y="6212660"/>
                  <a:pt x="11425070" y="6214739"/>
                </a:cubicBezTo>
                <a:cubicBezTo>
                  <a:pt x="11410675" y="6206425"/>
                  <a:pt x="11392166" y="6202268"/>
                  <a:pt x="11375714" y="6202268"/>
                </a:cubicBezTo>
                <a:cubicBezTo>
                  <a:pt x="11373657" y="6202268"/>
                  <a:pt x="11373657" y="6202268"/>
                  <a:pt x="11373657" y="6202268"/>
                </a:cubicBezTo>
                <a:cubicBezTo>
                  <a:pt x="11369544" y="6206425"/>
                  <a:pt x="11365431" y="6214739"/>
                  <a:pt x="11363375" y="6220974"/>
                </a:cubicBezTo>
                <a:cubicBezTo>
                  <a:pt x="11363375" y="6223053"/>
                  <a:pt x="11363375" y="6223053"/>
                  <a:pt x="11363375" y="6223053"/>
                </a:cubicBezTo>
                <a:cubicBezTo>
                  <a:pt x="11371601" y="6237601"/>
                  <a:pt x="11383940" y="6250072"/>
                  <a:pt x="11400392" y="6260465"/>
                </a:cubicBezTo>
                <a:cubicBezTo>
                  <a:pt x="11398336" y="6262543"/>
                  <a:pt x="11392166" y="6277092"/>
                  <a:pt x="11392166" y="6279171"/>
                </a:cubicBezTo>
                <a:cubicBezTo>
                  <a:pt x="11373657" y="6275014"/>
                  <a:pt x="11355148" y="6275014"/>
                  <a:pt x="11340753" y="6279171"/>
                </a:cubicBezTo>
                <a:cubicBezTo>
                  <a:pt x="11338696" y="6279171"/>
                  <a:pt x="11338696" y="6279171"/>
                  <a:pt x="11338696" y="6279171"/>
                </a:cubicBezTo>
                <a:cubicBezTo>
                  <a:pt x="11338696" y="6281249"/>
                  <a:pt x="11338696" y="6281249"/>
                  <a:pt x="11338696" y="6281249"/>
                </a:cubicBezTo>
                <a:cubicBezTo>
                  <a:pt x="11336640" y="6287485"/>
                  <a:pt x="11334583" y="6295798"/>
                  <a:pt x="11332527" y="6302033"/>
                </a:cubicBezTo>
                <a:cubicBezTo>
                  <a:pt x="11334583" y="6304112"/>
                  <a:pt x="11334583" y="6304112"/>
                  <a:pt x="11334583" y="6304112"/>
                </a:cubicBezTo>
                <a:cubicBezTo>
                  <a:pt x="11344866" y="6314504"/>
                  <a:pt x="11361318" y="6324897"/>
                  <a:pt x="11377770" y="6329053"/>
                </a:cubicBezTo>
                <a:cubicBezTo>
                  <a:pt x="11377770" y="6331132"/>
                  <a:pt x="11375714" y="6349838"/>
                  <a:pt x="11375714" y="6351917"/>
                </a:cubicBezTo>
                <a:cubicBezTo>
                  <a:pt x="11357205" y="6351917"/>
                  <a:pt x="11338696" y="6356073"/>
                  <a:pt x="11326357" y="6364388"/>
                </a:cubicBezTo>
                <a:cubicBezTo>
                  <a:pt x="11324300" y="6364388"/>
                  <a:pt x="11324300" y="6364388"/>
                  <a:pt x="11324300" y="6364388"/>
                </a:cubicBezTo>
                <a:cubicBezTo>
                  <a:pt x="11324300" y="6366465"/>
                  <a:pt x="11324300" y="6366465"/>
                  <a:pt x="11324300" y="6366465"/>
                </a:cubicBezTo>
                <a:cubicBezTo>
                  <a:pt x="11324300" y="6368544"/>
                  <a:pt x="11324300" y="6372701"/>
                  <a:pt x="11324300" y="6376858"/>
                </a:cubicBezTo>
                <a:cubicBezTo>
                  <a:pt x="11324300" y="6381015"/>
                  <a:pt x="11324300" y="6385172"/>
                  <a:pt x="11324300" y="6387250"/>
                </a:cubicBezTo>
                <a:cubicBezTo>
                  <a:pt x="11324300" y="6389329"/>
                  <a:pt x="11324300" y="6389329"/>
                  <a:pt x="11324300" y="6389329"/>
                </a:cubicBezTo>
                <a:cubicBezTo>
                  <a:pt x="11326357" y="6389329"/>
                  <a:pt x="11326357" y="6389329"/>
                  <a:pt x="11326357" y="6389329"/>
                </a:cubicBezTo>
                <a:cubicBezTo>
                  <a:pt x="11338696" y="6397643"/>
                  <a:pt x="11357205" y="6401800"/>
                  <a:pt x="11375714" y="6401800"/>
                </a:cubicBezTo>
                <a:cubicBezTo>
                  <a:pt x="11375714" y="6405956"/>
                  <a:pt x="11377770" y="6422584"/>
                  <a:pt x="11379827" y="6424662"/>
                </a:cubicBezTo>
                <a:cubicBezTo>
                  <a:pt x="11361318" y="6430897"/>
                  <a:pt x="11344866" y="6439211"/>
                  <a:pt x="11334583" y="6451682"/>
                </a:cubicBezTo>
                <a:cubicBezTo>
                  <a:pt x="11332527" y="6451682"/>
                  <a:pt x="11332527" y="6451682"/>
                  <a:pt x="11332527" y="6451682"/>
                </a:cubicBezTo>
                <a:cubicBezTo>
                  <a:pt x="11332527" y="6453761"/>
                  <a:pt x="11332527" y="6453761"/>
                  <a:pt x="11332527" y="6453761"/>
                </a:cubicBezTo>
                <a:cubicBezTo>
                  <a:pt x="11334583" y="6459996"/>
                  <a:pt x="11336640" y="6468310"/>
                  <a:pt x="11338696" y="6474546"/>
                </a:cubicBezTo>
                <a:cubicBezTo>
                  <a:pt x="11340753" y="6474546"/>
                  <a:pt x="11340753" y="6474546"/>
                  <a:pt x="11340753" y="6474546"/>
                </a:cubicBezTo>
                <a:cubicBezTo>
                  <a:pt x="11355148" y="6480781"/>
                  <a:pt x="11375714" y="6478702"/>
                  <a:pt x="11392166" y="6474546"/>
                </a:cubicBezTo>
                <a:cubicBezTo>
                  <a:pt x="11392166" y="6476623"/>
                  <a:pt x="11400392" y="6493252"/>
                  <a:pt x="11400392" y="6495329"/>
                </a:cubicBezTo>
                <a:cubicBezTo>
                  <a:pt x="11385996" y="6503643"/>
                  <a:pt x="11371601" y="6518193"/>
                  <a:pt x="11363375" y="6532742"/>
                </a:cubicBezTo>
                <a:cubicBezTo>
                  <a:pt x="11363375" y="6534820"/>
                  <a:pt x="11363375" y="6534820"/>
                  <a:pt x="11363375" y="6534820"/>
                </a:cubicBezTo>
                <a:cubicBezTo>
                  <a:pt x="11365431" y="6538978"/>
                  <a:pt x="11371601" y="6547291"/>
                  <a:pt x="11375714" y="6553526"/>
                </a:cubicBezTo>
                <a:cubicBezTo>
                  <a:pt x="11392166" y="6553526"/>
                  <a:pt x="11410675" y="6549370"/>
                  <a:pt x="11427127" y="6538978"/>
                </a:cubicBezTo>
                <a:cubicBezTo>
                  <a:pt x="11427127" y="6541055"/>
                  <a:pt x="11437410" y="6555605"/>
                  <a:pt x="11439467" y="6557684"/>
                </a:cubicBezTo>
                <a:cubicBezTo>
                  <a:pt x="11427127" y="6570154"/>
                  <a:pt x="11416844" y="6586781"/>
                  <a:pt x="11412731" y="6603410"/>
                </a:cubicBezTo>
                <a:cubicBezTo>
                  <a:pt x="11414788" y="6605487"/>
                  <a:pt x="11414788" y="6605487"/>
                  <a:pt x="11414788" y="6605487"/>
                </a:cubicBezTo>
                <a:cubicBezTo>
                  <a:pt x="11416844" y="6609645"/>
                  <a:pt x="11425070" y="6615880"/>
                  <a:pt x="11429184" y="6620037"/>
                </a:cubicBezTo>
                <a:cubicBezTo>
                  <a:pt x="11431240" y="6620037"/>
                  <a:pt x="11431240" y="6620037"/>
                  <a:pt x="11431240" y="6620037"/>
                </a:cubicBezTo>
                <a:cubicBezTo>
                  <a:pt x="11445636" y="6615880"/>
                  <a:pt x="11462089" y="6607566"/>
                  <a:pt x="11476484" y="6593017"/>
                </a:cubicBezTo>
                <a:cubicBezTo>
                  <a:pt x="11478541" y="6595096"/>
                  <a:pt x="11490880" y="6605487"/>
                  <a:pt x="11492937" y="6607566"/>
                </a:cubicBezTo>
                <a:cubicBezTo>
                  <a:pt x="11484710" y="6624193"/>
                  <a:pt x="11480598" y="6640822"/>
                  <a:pt x="11480598" y="6657449"/>
                </a:cubicBezTo>
                <a:cubicBezTo>
                  <a:pt x="11480598" y="6657449"/>
                  <a:pt x="11480598" y="6659528"/>
                  <a:pt x="11480598" y="6659528"/>
                </a:cubicBezTo>
                <a:cubicBezTo>
                  <a:pt x="11484710" y="6663684"/>
                  <a:pt x="11492937" y="6667842"/>
                  <a:pt x="11499106" y="6669919"/>
                </a:cubicBezTo>
                <a:cubicBezTo>
                  <a:pt x="11499106" y="6671998"/>
                  <a:pt x="11499106" y="6671998"/>
                  <a:pt x="11499106" y="6671998"/>
                </a:cubicBezTo>
                <a:cubicBezTo>
                  <a:pt x="11501163" y="6669919"/>
                  <a:pt x="11501163" y="6669919"/>
                  <a:pt x="11501163" y="6669919"/>
                </a:cubicBezTo>
                <a:cubicBezTo>
                  <a:pt x="11515558" y="6661606"/>
                  <a:pt x="11527898" y="6649135"/>
                  <a:pt x="11538180" y="6632508"/>
                </a:cubicBezTo>
                <a:cubicBezTo>
                  <a:pt x="11540237" y="6634586"/>
                  <a:pt x="11554632" y="6640822"/>
                  <a:pt x="11556689" y="6640822"/>
                </a:cubicBezTo>
                <a:cubicBezTo>
                  <a:pt x="11554632" y="6649135"/>
                  <a:pt x="11554632" y="6659528"/>
                  <a:pt x="11554632" y="6667842"/>
                </a:cubicBezTo>
                <a:cubicBezTo>
                  <a:pt x="11554632" y="6676155"/>
                  <a:pt x="11554632" y="6686548"/>
                  <a:pt x="11556689" y="6692783"/>
                </a:cubicBezTo>
                <a:cubicBezTo>
                  <a:pt x="11556689" y="6694861"/>
                  <a:pt x="11556689" y="6694861"/>
                  <a:pt x="11556689" y="6694861"/>
                </a:cubicBezTo>
                <a:cubicBezTo>
                  <a:pt x="11558746" y="6694861"/>
                  <a:pt x="11558746" y="6694861"/>
                  <a:pt x="11558746" y="6694861"/>
                </a:cubicBezTo>
                <a:cubicBezTo>
                  <a:pt x="11562859" y="6696940"/>
                  <a:pt x="11573141" y="6699018"/>
                  <a:pt x="11579311" y="6701096"/>
                </a:cubicBezTo>
                <a:cubicBezTo>
                  <a:pt x="11581367" y="6701096"/>
                  <a:pt x="11581367" y="6701096"/>
                  <a:pt x="11581367" y="6701096"/>
                </a:cubicBezTo>
                <a:cubicBezTo>
                  <a:pt x="11591650" y="6688626"/>
                  <a:pt x="11601933" y="6671998"/>
                  <a:pt x="11606046" y="6655371"/>
                </a:cubicBezTo>
                <a:cubicBezTo>
                  <a:pt x="11608102" y="6655371"/>
                  <a:pt x="11626611" y="6657449"/>
                  <a:pt x="11628668" y="6657449"/>
                </a:cubicBezTo>
                <a:cubicBezTo>
                  <a:pt x="11628668" y="6676155"/>
                  <a:pt x="11632781" y="6694861"/>
                  <a:pt x="11641007" y="6709410"/>
                </a:cubicBezTo>
                <a:cubicBezTo>
                  <a:pt x="11643063" y="6709410"/>
                  <a:pt x="11643063" y="6709410"/>
                  <a:pt x="11643063" y="6709410"/>
                </a:cubicBezTo>
                <a:cubicBezTo>
                  <a:pt x="11649233" y="6709410"/>
                  <a:pt x="11659516" y="6709410"/>
                  <a:pt x="11663629" y="6709410"/>
                </a:cubicBezTo>
                <a:cubicBezTo>
                  <a:pt x="11665686" y="6709410"/>
                  <a:pt x="11665686" y="6709410"/>
                  <a:pt x="11665686" y="6709410"/>
                </a:cubicBezTo>
                <a:cubicBezTo>
                  <a:pt x="11673912" y="6694861"/>
                  <a:pt x="11678025" y="6676155"/>
                  <a:pt x="11680082" y="6657449"/>
                </a:cubicBezTo>
                <a:cubicBezTo>
                  <a:pt x="11682138" y="6657449"/>
                  <a:pt x="11698590" y="6655371"/>
                  <a:pt x="11700647" y="6655371"/>
                </a:cubicBezTo>
                <a:cubicBezTo>
                  <a:pt x="11704760" y="6671998"/>
                  <a:pt x="11715042" y="6688626"/>
                  <a:pt x="11727382" y="6701096"/>
                </a:cubicBezTo>
                <a:cubicBezTo>
                  <a:pt x="11733551" y="6699018"/>
                  <a:pt x="11743834" y="6696940"/>
                  <a:pt x="11747947" y="6694861"/>
                </a:cubicBezTo>
                <a:cubicBezTo>
                  <a:pt x="11750004" y="6694861"/>
                  <a:pt x="11750004" y="6694861"/>
                  <a:pt x="11750004" y="6694861"/>
                </a:cubicBezTo>
                <a:cubicBezTo>
                  <a:pt x="11752060" y="6686548"/>
                  <a:pt x="11752060" y="6676155"/>
                  <a:pt x="11752060" y="6667842"/>
                </a:cubicBezTo>
                <a:cubicBezTo>
                  <a:pt x="11752060" y="6659528"/>
                  <a:pt x="11752060" y="6649135"/>
                  <a:pt x="11750004" y="6640822"/>
                </a:cubicBezTo>
                <a:cubicBezTo>
                  <a:pt x="11752060" y="6640822"/>
                  <a:pt x="11768512" y="6634586"/>
                  <a:pt x="11770569" y="6632508"/>
                </a:cubicBezTo>
                <a:cubicBezTo>
                  <a:pt x="11778795" y="6649135"/>
                  <a:pt x="11793191" y="6661606"/>
                  <a:pt x="11807586" y="6669919"/>
                </a:cubicBezTo>
                <a:cubicBezTo>
                  <a:pt x="11813756" y="6667842"/>
                  <a:pt x="11821982" y="6663684"/>
                  <a:pt x="11826095" y="6659528"/>
                </a:cubicBezTo>
                <a:cubicBezTo>
                  <a:pt x="11828152" y="6657449"/>
                  <a:pt x="11828152" y="6657449"/>
                  <a:pt x="11828152" y="6657449"/>
                </a:cubicBezTo>
                <a:cubicBezTo>
                  <a:pt x="11828152" y="6657449"/>
                  <a:pt x="11828152" y="6657449"/>
                  <a:pt x="11828152" y="6655371"/>
                </a:cubicBezTo>
                <a:cubicBezTo>
                  <a:pt x="11828152" y="6640822"/>
                  <a:pt x="11821982" y="6622116"/>
                  <a:pt x="11813756" y="6607566"/>
                </a:cubicBezTo>
                <a:cubicBezTo>
                  <a:pt x="11815812" y="6605487"/>
                  <a:pt x="11828152" y="6595096"/>
                  <a:pt x="11830208" y="6593017"/>
                </a:cubicBezTo>
                <a:cubicBezTo>
                  <a:pt x="11844604" y="6605487"/>
                  <a:pt x="11861056" y="6615880"/>
                  <a:pt x="11875452" y="6620037"/>
                </a:cubicBezTo>
                <a:cubicBezTo>
                  <a:pt x="11877509" y="6620037"/>
                  <a:pt x="11877509" y="6620037"/>
                  <a:pt x="11877509" y="6620037"/>
                </a:cubicBezTo>
                <a:cubicBezTo>
                  <a:pt x="11881622" y="6615880"/>
                  <a:pt x="11889848" y="6609645"/>
                  <a:pt x="11891905" y="6603410"/>
                </a:cubicBezTo>
                <a:cubicBezTo>
                  <a:pt x="11893961" y="6603410"/>
                  <a:pt x="11893961" y="6603410"/>
                  <a:pt x="11893961" y="6603410"/>
                </a:cubicBezTo>
                <a:cubicBezTo>
                  <a:pt x="11889848" y="6586781"/>
                  <a:pt x="11879565" y="6570154"/>
                  <a:pt x="11867226" y="6557684"/>
                </a:cubicBezTo>
                <a:cubicBezTo>
                  <a:pt x="11869283" y="6555605"/>
                  <a:pt x="11879565" y="6541055"/>
                  <a:pt x="11879565" y="6538978"/>
                </a:cubicBezTo>
                <a:cubicBezTo>
                  <a:pt x="11896018" y="6547291"/>
                  <a:pt x="11914526" y="6553526"/>
                  <a:pt x="11930979" y="6553526"/>
                </a:cubicBezTo>
                <a:cubicBezTo>
                  <a:pt x="11933035" y="6551448"/>
                  <a:pt x="11933035" y="6551448"/>
                  <a:pt x="11933035" y="6551448"/>
                </a:cubicBezTo>
                <a:cubicBezTo>
                  <a:pt x="11935092" y="6547291"/>
                  <a:pt x="11941261" y="6538978"/>
                  <a:pt x="11943318" y="6532742"/>
                </a:cubicBezTo>
                <a:cubicBezTo>
                  <a:pt x="11943318" y="6530664"/>
                  <a:pt x="11943318" y="6530664"/>
                  <a:pt x="11943318" y="6530664"/>
                </a:cubicBezTo>
                <a:cubicBezTo>
                  <a:pt x="11935092" y="6518193"/>
                  <a:pt x="11920696" y="6503643"/>
                  <a:pt x="11906300" y="6495329"/>
                </a:cubicBezTo>
                <a:cubicBezTo>
                  <a:pt x="11906300" y="6491173"/>
                  <a:pt x="11914526" y="6476623"/>
                  <a:pt x="11914526" y="6474546"/>
                </a:cubicBezTo>
                <a:cubicBezTo>
                  <a:pt x="11930979" y="6478702"/>
                  <a:pt x="11949488" y="6478702"/>
                  <a:pt x="11965940" y="6474546"/>
                </a:cubicBezTo>
                <a:cubicBezTo>
                  <a:pt x="11967996" y="6474546"/>
                  <a:pt x="11967996" y="6474546"/>
                  <a:pt x="11967996" y="6474546"/>
                </a:cubicBezTo>
                <a:cubicBezTo>
                  <a:pt x="11970053" y="6468310"/>
                  <a:pt x="11972109" y="6459996"/>
                  <a:pt x="11972109" y="6453761"/>
                </a:cubicBezTo>
                <a:cubicBezTo>
                  <a:pt x="11972109" y="6451682"/>
                  <a:pt x="11972109" y="6451682"/>
                  <a:pt x="11972109" y="6451682"/>
                </a:cubicBezTo>
                <a:cubicBezTo>
                  <a:pt x="11961827" y="6439211"/>
                  <a:pt x="11945374" y="6430897"/>
                  <a:pt x="11926866" y="6424662"/>
                </a:cubicBezTo>
                <a:cubicBezTo>
                  <a:pt x="11928922" y="6422584"/>
                  <a:pt x="11930979" y="6405956"/>
                  <a:pt x="11930979" y="6403878"/>
                </a:cubicBezTo>
                <a:cubicBezTo>
                  <a:pt x="11949488" y="6403878"/>
                  <a:pt x="11967996" y="6397643"/>
                  <a:pt x="11980336" y="6389329"/>
                </a:cubicBezTo>
                <a:cubicBezTo>
                  <a:pt x="11982392" y="6389329"/>
                  <a:pt x="11982392" y="6389329"/>
                  <a:pt x="11982392" y="6389329"/>
                </a:cubicBezTo>
                <a:cubicBezTo>
                  <a:pt x="11982392" y="6385172"/>
                  <a:pt x="11982392" y="6381015"/>
                  <a:pt x="11982392" y="6376858"/>
                </a:cubicBezTo>
                <a:cubicBezTo>
                  <a:pt x="11982392" y="6374779"/>
                  <a:pt x="11982392" y="6370623"/>
                  <a:pt x="11982392" y="6366465"/>
                </a:cubicBezTo>
                <a:cubicBezTo>
                  <a:pt x="11980336" y="6366465"/>
                  <a:pt x="11980336" y="6366465"/>
                  <a:pt x="11980336" y="6366465"/>
                </a:cubicBezTo>
                <a:cubicBezTo>
                  <a:pt x="11967996" y="6358152"/>
                  <a:pt x="11949488" y="6351917"/>
                  <a:pt x="11930979" y="6351917"/>
                </a:cubicBezTo>
                <a:cubicBezTo>
                  <a:pt x="11930979" y="6349838"/>
                  <a:pt x="11928922" y="6333211"/>
                  <a:pt x="11928922" y="6331132"/>
                </a:cubicBezTo>
                <a:cubicBezTo>
                  <a:pt x="11945374" y="6324897"/>
                  <a:pt x="11961827" y="6316583"/>
                  <a:pt x="11972109" y="6304112"/>
                </a:cubicBezTo>
                <a:cubicBezTo>
                  <a:pt x="11974166" y="6304112"/>
                  <a:pt x="11974166" y="6304112"/>
                  <a:pt x="11974166" y="6304112"/>
                </a:cubicBezTo>
                <a:cubicBezTo>
                  <a:pt x="11974166" y="6302033"/>
                  <a:pt x="11974166" y="6302033"/>
                  <a:pt x="11974166" y="6302033"/>
                </a:cubicBezTo>
                <a:cubicBezTo>
                  <a:pt x="11972109" y="6295798"/>
                  <a:pt x="11970053" y="6287485"/>
                  <a:pt x="11967996" y="6281249"/>
                </a:cubicBezTo>
                <a:cubicBezTo>
                  <a:pt x="11965940" y="6281249"/>
                  <a:pt x="11965940" y="6281249"/>
                  <a:pt x="11965940" y="6281249"/>
                </a:cubicBezTo>
                <a:cubicBezTo>
                  <a:pt x="11951544" y="6275014"/>
                  <a:pt x="11933035" y="6277092"/>
                  <a:pt x="11914526" y="6281249"/>
                </a:cubicBezTo>
                <a:cubicBezTo>
                  <a:pt x="11914526" y="6279171"/>
                  <a:pt x="11908357" y="6262543"/>
                  <a:pt x="11906300" y="6260465"/>
                </a:cubicBezTo>
                <a:cubicBezTo>
                  <a:pt x="11922753" y="6252151"/>
                  <a:pt x="11935092" y="6237601"/>
                  <a:pt x="11943318" y="6223053"/>
                </a:cubicBezTo>
                <a:cubicBezTo>
                  <a:pt x="11943318" y="6220974"/>
                  <a:pt x="11943318" y="6220974"/>
                  <a:pt x="11943318" y="6220974"/>
                </a:cubicBezTo>
                <a:cubicBezTo>
                  <a:pt x="11941261" y="6216817"/>
                  <a:pt x="11937148" y="6208503"/>
                  <a:pt x="11933035" y="6202268"/>
                </a:cubicBezTo>
                <a:cubicBezTo>
                  <a:pt x="11930979" y="6202268"/>
                  <a:pt x="11930979" y="6202268"/>
                  <a:pt x="11930979" y="6202268"/>
                </a:cubicBezTo>
                <a:cubicBezTo>
                  <a:pt x="11914526" y="6202268"/>
                  <a:pt x="11896018" y="6206425"/>
                  <a:pt x="11881622" y="6214739"/>
                </a:cubicBezTo>
                <a:cubicBezTo>
                  <a:pt x="11879565" y="6214739"/>
                  <a:pt x="11869283" y="6200189"/>
                  <a:pt x="11867226" y="6198111"/>
                </a:cubicBezTo>
                <a:cubicBezTo>
                  <a:pt x="11879565" y="6185640"/>
                  <a:pt x="11889848" y="6169013"/>
                  <a:pt x="11893961" y="6152385"/>
                </a:cubicBezTo>
                <a:cubicBezTo>
                  <a:pt x="11893961" y="6150307"/>
                  <a:pt x="11893961" y="6150307"/>
                  <a:pt x="11893961" y="6150307"/>
                </a:cubicBezTo>
                <a:cubicBezTo>
                  <a:pt x="11889848" y="6146150"/>
                  <a:pt x="11883679" y="6139914"/>
                  <a:pt x="11877509" y="6135757"/>
                </a:cubicBezTo>
                <a:cubicBezTo>
                  <a:pt x="11861056" y="6139914"/>
                  <a:pt x="11844604" y="6148228"/>
                  <a:pt x="11832265" y="6160699"/>
                </a:cubicBezTo>
                <a:cubicBezTo>
                  <a:pt x="11830208" y="6160699"/>
                  <a:pt x="11815812" y="6150307"/>
                  <a:pt x="11813756" y="6148228"/>
                </a:cubicBezTo>
                <a:cubicBezTo>
                  <a:pt x="11824038" y="6131601"/>
                  <a:pt x="11828152" y="6114973"/>
                  <a:pt x="11828152" y="6098345"/>
                </a:cubicBezTo>
                <a:cubicBezTo>
                  <a:pt x="11828152" y="6098345"/>
                  <a:pt x="11828152" y="6096267"/>
                  <a:pt x="11828152" y="6096267"/>
                </a:cubicBezTo>
                <a:cubicBezTo>
                  <a:pt x="11821982" y="6092110"/>
                  <a:pt x="11813756" y="6087953"/>
                  <a:pt x="11809643" y="6085875"/>
                </a:cubicBezTo>
                <a:cubicBezTo>
                  <a:pt x="11807586" y="6083796"/>
                  <a:pt x="11807586" y="6083796"/>
                  <a:pt x="11807586" y="6083796"/>
                </a:cubicBezTo>
                <a:cubicBezTo>
                  <a:pt x="11807586" y="6085875"/>
                  <a:pt x="11807586" y="6085875"/>
                  <a:pt x="11807586" y="6085875"/>
                </a:cubicBezTo>
                <a:cubicBezTo>
                  <a:pt x="11793191" y="6092110"/>
                  <a:pt x="11780851" y="6106659"/>
                  <a:pt x="11770569" y="6121208"/>
                </a:cubicBezTo>
                <a:cubicBezTo>
                  <a:pt x="11768512" y="6121208"/>
                  <a:pt x="11752060" y="6114973"/>
                  <a:pt x="11750004" y="6112895"/>
                </a:cubicBezTo>
                <a:cubicBezTo>
                  <a:pt x="11752060" y="6104581"/>
                  <a:pt x="11754116" y="6096267"/>
                  <a:pt x="11754116" y="6085875"/>
                </a:cubicBezTo>
                <a:cubicBezTo>
                  <a:pt x="11754116" y="6077561"/>
                  <a:pt x="11752060" y="6069247"/>
                  <a:pt x="11750004" y="6060933"/>
                </a:cubicBezTo>
                <a:cubicBezTo>
                  <a:pt x="11750004" y="6058855"/>
                  <a:pt x="11750004" y="6058855"/>
                  <a:pt x="11750004" y="6058855"/>
                </a:cubicBezTo>
                <a:cubicBezTo>
                  <a:pt x="11747947" y="6058855"/>
                  <a:pt x="11747947" y="6058855"/>
                  <a:pt x="11747947" y="6058855"/>
                </a:cubicBezTo>
                <a:cubicBezTo>
                  <a:pt x="11743834" y="6056776"/>
                  <a:pt x="11735608" y="6054698"/>
                  <a:pt x="11727382" y="6054698"/>
                </a:cubicBezTo>
                <a:cubicBezTo>
                  <a:pt x="11715042" y="6065090"/>
                  <a:pt x="11704760" y="6081718"/>
                  <a:pt x="11700647" y="6100424"/>
                </a:cubicBezTo>
                <a:cubicBezTo>
                  <a:pt x="11698590" y="6098345"/>
                  <a:pt x="11682138" y="6096267"/>
                  <a:pt x="11678025" y="6096267"/>
                </a:cubicBezTo>
                <a:cubicBezTo>
                  <a:pt x="11678025" y="6079639"/>
                  <a:pt x="11673912" y="6060933"/>
                  <a:pt x="11665686" y="6046384"/>
                </a:cubicBezTo>
                <a:cubicBezTo>
                  <a:pt x="11663629" y="6046384"/>
                  <a:pt x="11663629" y="6046384"/>
                  <a:pt x="11663629" y="6046384"/>
                </a:cubicBezTo>
                <a:cubicBezTo>
                  <a:pt x="11657460" y="6044305"/>
                  <a:pt x="11649233" y="6044305"/>
                  <a:pt x="11643063" y="6046384"/>
                </a:cubicBezTo>
                <a:cubicBezTo>
                  <a:pt x="11641007" y="6046384"/>
                  <a:pt x="11641007" y="6046384"/>
                  <a:pt x="11641007" y="604638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lide Number Placeholder 5">
            <a:extLst>
              <a:ext uri="{FF2B5EF4-FFF2-40B4-BE49-F238E27FC236}">
                <a16:creationId xmlns:a16="http://schemas.microsoft.com/office/drawing/2014/main" id="{C8830E89-B3DC-4845-B9D6-57EEF767FDE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637613326"/>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a:t>
            </a:r>
            <a:r>
              <a:rPr lang="en-US"/>
              <a:t>club name </a:t>
            </a:r>
            <a:r>
              <a:rPr lang="en-US" dirty="0"/>
              <a:t>here</a:t>
            </a:r>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3575057F-8A4A-3D48-A811-CF3BB6867A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667843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8" name="TextBox 7" hidden="1">
            <a:extLst>
              <a:ext uri="{FF2B5EF4-FFF2-40B4-BE49-F238E27FC236}">
                <a16:creationId xmlns:a16="http://schemas.microsoft.com/office/drawing/2014/main" id="{84DDCCAD-79C7-47DD-ADFA-662E6C9F15A6}"/>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1">
                    <a:lumMod val="50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B404E3BF-B02B-48D6-9216-A767209304BA}"/>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C9E95793-1AA7-8D4B-B83A-CE84DD100E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7713688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7292571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B9660-06D7-4EC1-B41A-0141039CF0E9}"/>
              </a:ext>
            </a:extLst>
          </p:cNvPr>
          <p:cNvSpPr/>
          <p:nvPr userDrawn="1"/>
        </p:nvSpPr>
        <p:spPr>
          <a:xfrm>
            <a:off x="0" y="0"/>
            <a:ext cx="12192000" cy="6857999"/>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hidden="1">
            <a:extLst>
              <a:ext uri="{FF2B5EF4-FFF2-40B4-BE49-F238E27FC236}">
                <a16:creationId xmlns:a16="http://schemas.microsoft.com/office/drawing/2014/main" id="{440A6B87-0865-4F2E-BFC1-2085F30206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5A7B473F-4FCB-4E80-AEDD-AFF0A582E3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774149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142067"/>
            <a:ext cx="11506199" cy="4034896"/>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7941165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436811"/>
            <a:ext cx="11506199" cy="3836989"/>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ubtitle 2">
            <a:extLst>
              <a:ext uri="{FF2B5EF4-FFF2-40B4-BE49-F238E27FC236}">
                <a16:creationId xmlns:a16="http://schemas.microsoft.com/office/drawing/2014/main" id="{11B1EC5A-E690-43D2-A0E3-D50BD6A53AFE}"/>
              </a:ext>
            </a:extLst>
          </p:cNvPr>
          <p:cNvSpPr>
            <a:spLocks noGrp="1"/>
          </p:cNvSpPr>
          <p:nvPr>
            <p:ph type="subTitle" idx="13"/>
          </p:nvPr>
        </p:nvSpPr>
        <p:spPr>
          <a:xfrm>
            <a:off x="380999" y="1796132"/>
            <a:ext cx="11506199" cy="615279"/>
          </a:xfrm>
        </p:spPr>
        <p:txBody>
          <a:bodyPr>
            <a:normAutofit/>
          </a:bodyPr>
          <a:lstStyle>
            <a:lvl1pPr marL="0" indent="0" algn="l">
              <a:buNone/>
              <a:defRPr sz="2400" b="1" cap="all" baseline="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hidden="1">
            <a:extLst>
              <a:ext uri="{FF2B5EF4-FFF2-40B4-BE49-F238E27FC236}">
                <a16:creationId xmlns:a16="http://schemas.microsoft.com/office/drawing/2014/main" id="{C429B5C5-40F0-413F-82DE-781C809F82A3}"/>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FD10926E-D815-4592-97B7-8EE7A9786ACB}"/>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3542547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1540042"/>
            <a:ext cx="12192000" cy="531795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6356350"/>
            <a:ext cx="423334" cy="365125"/>
          </a:xfrm>
        </p:spPr>
        <p:txBody>
          <a:bodyPr/>
          <a:lstStyle/>
          <a:p>
            <a:fld id="{97A94E25-127B-4C48-AF96-44BA7B823777}" type="slidenum">
              <a:rPr lang="en-US" smtClean="0"/>
              <a:t>‹#›</a:t>
            </a:fld>
            <a:endParaRPr lang="en-US" dirty="0"/>
          </a:p>
        </p:txBody>
      </p:sp>
      <p:sp>
        <p:nvSpPr>
          <p:cNvPr id="8" name="Title 1">
            <a:extLst>
              <a:ext uri="{FF2B5EF4-FFF2-40B4-BE49-F238E27FC236}">
                <a16:creationId xmlns:a16="http://schemas.microsoft.com/office/drawing/2014/main" id="{C48881AF-761E-4663-9A5E-BC34236BC1FE}"/>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5" name="TextBox 4" hidden="1">
            <a:extLst>
              <a:ext uri="{FF2B5EF4-FFF2-40B4-BE49-F238E27FC236}">
                <a16:creationId xmlns:a16="http://schemas.microsoft.com/office/drawing/2014/main" id="{31265F87-D1A9-4FC6-9F13-66361C11DF35}"/>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10" name="Slide Number Placeholder 5">
            <a:extLst>
              <a:ext uri="{FF2B5EF4-FFF2-40B4-BE49-F238E27FC236}">
                <a16:creationId xmlns:a16="http://schemas.microsoft.com/office/drawing/2014/main" id="{28D424E8-3A20-4BF1-B53F-7A284F46F6A4}"/>
              </a:ext>
            </a:extLst>
          </p:cNvPr>
          <p:cNvSpPr txBox="1">
            <a:spLocks/>
          </p:cNvSpPr>
          <p:nvPr userDrawn="1"/>
        </p:nvSpPr>
        <p:spPr>
          <a:xfrm>
            <a:off x="11650133" y="115570"/>
            <a:ext cx="423334"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A94E25-127B-4C48-AF96-44BA7B82377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193073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1">
            <a:extLst>
              <a:ext uri="{FF2B5EF4-FFF2-40B4-BE49-F238E27FC236}">
                <a16:creationId xmlns:a16="http://schemas.microsoft.com/office/drawing/2014/main" id="{3C0EF89B-F057-4EA3-BC61-71F9D7BF9FC4}"/>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3F6A0DDC-8464-4003-BDFD-127BB593AA78}"/>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FF64A36E-6351-44F5-8371-4CD912E7716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3091442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dirty="0"/>
              <a:t>Click to edit Master text styles</a:t>
            </a:r>
          </a:p>
          <a:p>
            <a:pPr lvl="1"/>
            <a:r>
              <a:rPr lang="en-US" dirty="0"/>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1315701598"/>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1B9D21-E58F-432E-9CBF-12ACE1662FF3}"/>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D64F360-1E30-4BDA-91E1-E131300E8A0D}"/>
              </a:ext>
            </a:extLst>
          </p:cNvPr>
          <p:cNvSpPr>
            <a:spLocks noChangeArrowheads="1"/>
          </p:cNvSpPr>
          <p:nvPr userDrawn="1"/>
        </p:nvSpPr>
        <p:spPr bwMode="auto">
          <a:xfrm>
            <a:off x="-101600" y="457200"/>
            <a:ext cx="123952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32099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609600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24D0FBAC-275F-4558-B592-D14B0D074268}"/>
              </a:ext>
            </a:extLst>
          </p:cNvPr>
          <p:cNvSpPr>
            <a:spLocks noGrp="1"/>
          </p:cNvSpPr>
          <p:nvPr>
            <p:ph type="pic" sz="quarter" idx="15"/>
          </p:nvPr>
        </p:nvSpPr>
        <p:spPr>
          <a:xfrm>
            <a:off x="6519863" y="398463"/>
            <a:ext cx="5265737" cy="6019800"/>
          </a:xfrm>
        </p:spPr>
        <p:txBody>
          <a:bodyPr/>
          <a:lstStyle/>
          <a:p>
            <a:endParaRPr lang="en-US" dirty="0"/>
          </a:p>
        </p:txBody>
      </p:sp>
      <p:sp>
        <p:nvSpPr>
          <p:cNvPr id="10" name="Text Placeholder 11">
            <a:extLst>
              <a:ext uri="{FF2B5EF4-FFF2-40B4-BE49-F238E27FC236}">
                <a16:creationId xmlns:a16="http://schemas.microsoft.com/office/drawing/2014/main" id="{F4016360-4C79-4F76-A938-3BBB6229913D}"/>
              </a:ext>
            </a:extLst>
          </p:cNvPr>
          <p:cNvSpPr>
            <a:spLocks noGrp="1"/>
          </p:cNvSpPr>
          <p:nvPr>
            <p:ph type="body" sz="quarter" idx="14" hasCustomPrompt="1"/>
          </p:nvPr>
        </p:nvSpPr>
        <p:spPr>
          <a:xfrm>
            <a:off x="558800" y="2141538"/>
            <a:ext cx="4978400" cy="1135062"/>
          </a:xfrm>
          <a:ln w="25400">
            <a:gradFill flip="none" rotWithShape="1">
              <a:gsLst>
                <a:gs pos="100000">
                  <a:srgbClr val="333333"/>
                </a:gs>
                <a:gs pos="97000">
                  <a:schemeClr val="bg1">
                    <a:alpha val="0"/>
                  </a:schemeClr>
                </a:gs>
              </a:gsLst>
              <a:lin ang="5400000" scaled="1"/>
              <a:tileRect/>
            </a:gradFill>
          </a:ln>
        </p:spPr>
        <p:txBody>
          <a:bodyPr anchor="b">
            <a:noAutofit/>
          </a:bodyPr>
          <a:lstStyle>
            <a:lvl1pPr marL="0" indent="0">
              <a:buNone/>
              <a:defRPr sz="4400" b="1" cap="all" baseline="0">
                <a:solidFill>
                  <a:srgbClr val="333333"/>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ubtitle 2">
            <a:extLst>
              <a:ext uri="{FF2B5EF4-FFF2-40B4-BE49-F238E27FC236}">
                <a16:creationId xmlns:a16="http://schemas.microsoft.com/office/drawing/2014/main" id="{E1D181C7-949B-4052-9076-6B318782A374}"/>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TextBox 5" hidden="1">
            <a:extLst>
              <a:ext uri="{FF2B5EF4-FFF2-40B4-BE49-F238E27FC236}">
                <a16:creationId xmlns:a16="http://schemas.microsoft.com/office/drawing/2014/main" id="{3F4EF337-F8F4-4151-B616-10707ECBE95F}"/>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7" name="Slide Number Placeholder 5">
            <a:extLst>
              <a:ext uri="{FF2B5EF4-FFF2-40B4-BE49-F238E27FC236}">
                <a16:creationId xmlns:a16="http://schemas.microsoft.com/office/drawing/2014/main" id="{CEA03AD6-A795-41C0-B0E9-C5E66A8C8FF8}"/>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594646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48595D"/>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122071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00B4E6"/>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8862579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DB56AF-4B87-40BA-AACA-91EF23DAEF6B}"/>
              </a:ext>
            </a:extLst>
          </p:cNvPr>
          <p:cNvSpPr/>
          <p:nvPr userDrawn="1"/>
        </p:nvSpPr>
        <p:spPr>
          <a:xfrm>
            <a:off x="0" y="1540042"/>
            <a:ext cx="12192000" cy="5317958"/>
          </a:xfrm>
          <a:custGeom>
            <a:avLst/>
            <a:gdLst>
              <a:gd name="connsiteX0" fmla="*/ 0 w 12192000"/>
              <a:gd name="connsiteY0" fmla="*/ 0 h 5317958"/>
              <a:gd name="connsiteX1" fmla="*/ 12192000 w 12192000"/>
              <a:gd name="connsiteY1" fmla="*/ 0 h 5317958"/>
              <a:gd name="connsiteX2" fmla="*/ 12192000 w 12192000"/>
              <a:gd name="connsiteY2" fmla="*/ 5317958 h 5317958"/>
              <a:gd name="connsiteX3" fmla="*/ 4539049 w 12192000"/>
              <a:gd name="connsiteY3" fmla="*/ 5317958 h 5317958"/>
              <a:gd name="connsiteX4" fmla="*/ 0 w 12192000"/>
              <a:gd name="connsiteY4" fmla="*/ 5317958 h 5317958"/>
              <a:gd name="connsiteX5" fmla="*/ 0 w 12192000"/>
              <a:gd name="connsiteY5" fmla="*/ 4733071 h 531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317958">
                <a:moveTo>
                  <a:pt x="0" y="0"/>
                </a:moveTo>
                <a:lnTo>
                  <a:pt x="12192000" y="0"/>
                </a:lnTo>
                <a:lnTo>
                  <a:pt x="12192000" y="5317958"/>
                </a:lnTo>
                <a:lnTo>
                  <a:pt x="4539049" y="5317958"/>
                </a:lnTo>
                <a:lnTo>
                  <a:pt x="0" y="5317958"/>
                </a:lnTo>
                <a:lnTo>
                  <a:pt x="0" y="4733071"/>
                </a:lnTo>
                <a:close/>
              </a:path>
            </a:pathLst>
          </a:cu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A8D5CE7-BEF2-4FE4-B11E-5B9925320D00}"/>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F881E11F-8C40-406B-8C33-2D779A9666EE}"/>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2AEE185A-70FF-4A55-93AA-EBBF90E6E52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11" name="Rectangle 10" hidden="1">
            <a:extLst>
              <a:ext uri="{FF2B5EF4-FFF2-40B4-BE49-F238E27FC236}">
                <a16:creationId xmlns:a16="http://schemas.microsoft.com/office/drawing/2014/main" id="{E89C1C0D-FEFF-4DBE-B7EB-C7C2E923BA77}"/>
              </a:ext>
            </a:extLst>
          </p:cNvPr>
          <p:cNvSpPr/>
          <p:nvPr userDrawn="1"/>
        </p:nvSpPr>
        <p:spPr>
          <a:xfrm>
            <a:off x="0" y="6273113"/>
            <a:ext cx="4539049" cy="584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839534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6858000"/>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AEE19C2C-CAF3-4741-8F52-00E4422A13F8}"/>
              </a:ext>
            </a:extLst>
          </p:cNvPr>
          <p:cNvSpPr>
            <a:spLocks noGrp="1"/>
          </p:cNvSpPr>
          <p:nvPr>
            <p:ph type="title" hasCustomPrompt="1"/>
          </p:nvPr>
        </p:nvSpPr>
        <p:spPr>
          <a:xfrm>
            <a:off x="0" y="1"/>
            <a:ext cx="12192000" cy="939799"/>
          </a:xfrm>
          <a:noFill/>
        </p:spPr>
        <p:txBody>
          <a:bodyPr tIns="274320" bIns="91440" anchor="t">
            <a:normAutofit/>
          </a:bodyPr>
          <a:lstStyle>
            <a:lvl1pPr marL="398463" indent="0">
              <a:defRPr sz="4400" cap="all" baseline="0">
                <a:solidFill>
                  <a:srgbClr val="01B4E7"/>
                </a:solidFill>
              </a:defRPr>
            </a:lvl1pPr>
          </a:lstStyle>
          <a:p>
            <a:r>
              <a:rPr lang="en-US" dirty="0"/>
              <a:t>PHOTO HEADER WITH TEXT Subhead</a:t>
            </a:r>
          </a:p>
        </p:txBody>
      </p:sp>
      <p:sp>
        <p:nvSpPr>
          <p:cNvPr id="10" name="Subtitle 2">
            <a:extLst>
              <a:ext uri="{FF2B5EF4-FFF2-40B4-BE49-F238E27FC236}">
                <a16:creationId xmlns:a16="http://schemas.microsoft.com/office/drawing/2014/main" id="{3B73BEBA-ADDE-40D0-AC62-4FF8FDDBEAA5}"/>
              </a:ext>
            </a:extLst>
          </p:cNvPr>
          <p:cNvSpPr>
            <a:spLocks noGrp="1"/>
          </p:cNvSpPr>
          <p:nvPr>
            <p:ph type="subTitle" idx="13"/>
          </p:nvPr>
        </p:nvSpPr>
        <p:spPr>
          <a:xfrm>
            <a:off x="380999" y="1012898"/>
            <a:ext cx="11365894" cy="600002"/>
          </a:xfrm>
        </p:spPr>
        <p:txBody>
          <a:bodyPr>
            <a:normAutofit/>
          </a:bodyPr>
          <a:lstStyle>
            <a:lvl1pPr marL="0" indent="0" algn="l">
              <a:buNone/>
              <a:defRPr sz="28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hidden="1">
            <a:extLst>
              <a:ext uri="{FF2B5EF4-FFF2-40B4-BE49-F238E27FC236}">
                <a16:creationId xmlns:a16="http://schemas.microsoft.com/office/drawing/2014/main" id="{C74794E8-6A05-4ADA-8C35-21FE1E2A9FC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2" name="Slide Number Placeholder 5">
            <a:extLst>
              <a:ext uri="{FF2B5EF4-FFF2-40B4-BE49-F238E27FC236}">
                <a16:creationId xmlns:a16="http://schemas.microsoft.com/office/drawing/2014/main" id="{E616CDF5-DE71-477B-89CA-ABAF0CD39BE6}"/>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286041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D84134-AF73-4C60-A1A9-43F1411D04B1}"/>
              </a:ext>
            </a:extLst>
          </p:cNvPr>
          <p:cNvSpPr>
            <a:spLocks noGrp="1"/>
          </p:cNvSpPr>
          <p:nvPr>
            <p:ph type="pic" sz="quarter" idx="13"/>
          </p:nvPr>
        </p:nvSpPr>
        <p:spPr>
          <a:xfrm>
            <a:off x="1" y="1"/>
            <a:ext cx="12192000" cy="2403334"/>
          </a:xfrm>
        </p:spPr>
        <p:txBody>
          <a:bodyPr/>
          <a:lstStyle/>
          <a:p>
            <a:endParaRPr lang="en-US" dirty="0"/>
          </a:p>
        </p:txBody>
      </p:sp>
      <p:sp>
        <p:nvSpPr>
          <p:cNvPr id="7" name="Rectangle 6">
            <a:extLst>
              <a:ext uri="{FF2B5EF4-FFF2-40B4-BE49-F238E27FC236}">
                <a16:creationId xmlns:a16="http://schemas.microsoft.com/office/drawing/2014/main" id="{88A776E0-39A8-48D5-80F8-035E16384242}"/>
              </a:ext>
            </a:extLst>
          </p:cNvPr>
          <p:cNvSpPr/>
          <p:nvPr userDrawn="1"/>
        </p:nvSpPr>
        <p:spPr>
          <a:xfrm>
            <a:off x="0" y="2403335"/>
            <a:ext cx="12192000" cy="4454664"/>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667653"/>
            <a:ext cx="11506199" cy="3773628"/>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a:extLst>
              <a:ext uri="{FF2B5EF4-FFF2-40B4-BE49-F238E27FC236}">
                <a16:creationId xmlns:a16="http://schemas.microsoft.com/office/drawing/2014/main" id="{7A3F1B4D-9E1F-465D-AFF7-028507FC44F4}"/>
              </a:ext>
            </a:extLst>
          </p:cNvPr>
          <p:cNvSpPr>
            <a:spLocks noGrp="1"/>
          </p:cNvSpPr>
          <p:nvPr>
            <p:ph type="body" sz="quarter" idx="14"/>
          </p:nvPr>
        </p:nvSpPr>
        <p:spPr>
          <a:xfrm>
            <a:off x="0" y="0"/>
            <a:ext cx="12192000" cy="2419070"/>
          </a:xfrm>
          <a:solidFill>
            <a:srgbClr val="48595D">
              <a:alpha val="70000"/>
            </a:srgbClr>
          </a:solidFill>
        </p:spPr>
        <p:txBody>
          <a:bodyPr lIns="822960" tIns="457200">
            <a:normAutofit/>
          </a:bodyPr>
          <a:lstStyle>
            <a:lvl1pPr marL="0" indent="0">
              <a:buNone/>
              <a:defRPr sz="4400" b="1">
                <a:solidFill>
                  <a:schemeClr val="bg1"/>
                </a:solidFill>
                <a:latin typeface="+mj-lt"/>
              </a:defRPr>
            </a:lvl1pPr>
          </a:lstStyle>
          <a:p>
            <a:pPr lvl="0"/>
            <a:r>
              <a:rPr lang="en-US" dirty="0"/>
              <a:t>Click to edit Master text styles</a:t>
            </a:r>
          </a:p>
        </p:txBody>
      </p:sp>
      <p:sp>
        <p:nvSpPr>
          <p:cNvPr id="8" name="TextBox 7" hidden="1">
            <a:extLst>
              <a:ext uri="{FF2B5EF4-FFF2-40B4-BE49-F238E27FC236}">
                <a16:creationId xmlns:a16="http://schemas.microsoft.com/office/drawing/2014/main" id="{E86D5449-CD56-4478-BDD4-BC492E69988A}"/>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754258816"/>
      </p:ext>
    </p:extLst>
  </p:cSld>
  <p:clrMapOvr>
    <a:masterClrMapping/>
  </p:clrMapOvr>
  <p:extLst>
    <p:ext uri="{DCECCB84-F9BA-43D5-87BE-67443E8EF086}">
      <p15:sldGuideLst xmlns:p15="http://schemas.microsoft.com/office/powerpoint/2012/main">
        <p15:guide id="1" pos="552">
          <p15:clr>
            <a:srgbClr val="FBAE40"/>
          </p15:clr>
        </p15:guide>
        <p15:guide id="2" orient="horz" pos="576">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54C825D-5F5D-434C-A6D6-C1178618AE59}"/>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11" name="Text Placeholder 10">
            <a:extLst>
              <a:ext uri="{FF2B5EF4-FFF2-40B4-BE49-F238E27FC236}">
                <a16:creationId xmlns:a16="http://schemas.microsoft.com/office/drawing/2014/main" id="{410FD076-A070-4324-8DB4-2E57334110C7}"/>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8" name="Text Placeholder 7">
            <a:extLst>
              <a:ext uri="{FF2B5EF4-FFF2-40B4-BE49-F238E27FC236}">
                <a16:creationId xmlns:a16="http://schemas.microsoft.com/office/drawing/2014/main" id="{E5AC0397-2DA6-4540-8C1F-56B2F3337EE9}"/>
              </a:ext>
            </a:extLst>
          </p:cNvPr>
          <p:cNvSpPr>
            <a:spLocks noGrp="1"/>
          </p:cNvSpPr>
          <p:nvPr>
            <p:ph type="body" sz="quarter" idx="14"/>
          </p:nvPr>
        </p:nvSpPr>
        <p:spPr>
          <a:xfrm>
            <a:off x="719138" y="1358900"/>
            <a:ext cx="3860800" cy="2434167"/>
          </a:xfrm>
          <a:noFill/>
          <a:ln w="50800">
            <a:solidFill>
              <a:schemeClr val="bg1"/>
            </a:solidFill>
          </a:ln>
        </p:spPr>
        <p:txBody>
          <a:bodyPr anchor="ctr">
            <a:norm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 text styles</a:t>
            </a:r>
          </a:p>
          <a:p>
            <a:pPr lvl="1"/>
            <a:endParaRPr lang="en-US" dirty="0"/>
          </a:p>
        </p:txBody>
      </p:sp>
      <p:sp>
        <p:nvSpPr>
          <p:cNvPr id="10" name="Text Placeholder 7">
            <a:extLst>
              <a:ext uri="{FF2B5EF4-FFF2-40B4-BE49-F238E27FC236}">
                <a16:creationId xmlns:a16="http://schemas.microsoft.com/office/drawing/2014/main" id="{CB44E7F6-F31E-4A39-A72C-52DF93197E75}"/>
              </a:ext>
            </a:extLst>
          </p:cNvPr>
          <p:cNvSpPr>
            <a:spLocks noGrp="1"/>
          </p:cNvSpPr>
          <p:nvPr>
            <p:ph type="body" sz="quarter" idx="15"/>
          </p:nvPr>
        </p:nvSpPr>
        <p:spPr>
          <a:xfrm>
            <a:off x="719138" y="3793068"/>
            <a:ext cx="3860800" cy="651932"/>
          </a:xfrm>
          <a:noFill/>
          <a:ln w="50800">
            <a:solidFill>
              <a:schemeClr val="bg1"/>
            </a:solidFill>
          </a:ln>
        </p:spPr>
        <p:txBody>
          <a:bodyPr tIns="0" bIns="0" anchor="ctr">
            <a:no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a:t>
            </a:r>
          </a:p>
        </p:txBody>
      </p:sp>
      <p:sp>
        <p:nvSpPr>
          <p:cNvPr id="14" name="Slide Number Placeholder 5">
            <a:extLst>
              <a:ext uri="{FF2B5EF4-FFF2-40B4-BE49-F238E27FC236}">
                <a16:creationId xmlns:a16="http://schemas.microsoft.com/office/drawing/2014/main" id="{2A7DCC2E-35BA-4F5F-A36B-1B0E622326EF}"/>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9625500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42A258-AFA5-4BA1-AA41-952099F1FF0B}"/>
              </a:ext>
            </a:extLst>
          </p:cNvPr>
          <p:cNvSpPr>
            <a:spLocks noGrp="1"/>
          </p:cNvSpPr>
          <p:nvPr>
            <p:ph type="pic" sz="quarter" idx="16"/>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8" name="Text Placeholder 7">
            <a:extLst>
              <a:ext uri="{FF2B5EF4-FFF2-40B4-BE49-F238E27FC236}">
                <a16:creationId xmlns:a16="http://schemas.microsoft.com/office/drawing/2014/main" id="{B5A16267-4880-4253-B86A-25B0E5E87384}"/>
              </a:ext>
            </a:extLst>
          </p:cNvPr>
          <p:cNvSpPr>
            <a:spLocks noGrp="1"/>
          </p:cNvSpPr>
          <p:nvPr>
            <p:ph type="body" sz="quarter" idx="17"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296333" y="3345532"/>
            <a:ext cx="4986867" cy="1975764"/>
          </a:xfrm>
        </p:spPr>
        <p:txBody>
          <a:bodyPr>
            <a:normAutofit/>
          </a:bodyPr>
          <a:lstStyle>
            <a:lvl1pPr marL="0" indent="0" algn="l">
              <a:buNone/>
              <a:defRPr sz="3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1">
            <a:extLst>
              <a:ext uri="{FF2B5EF4-FFF2-40B4-BE49-F238E27FC236}">
                <a16:creationId xmlns:a16="http://schemas.microsoft.com/office/drawing/2014/main" id="{920966B7-D1BD-4B62-9DEB-FE17AF3EED72}"/>
              </a:ext>
            </a:extLst>
          </p:cNvPr>
          <p:cNvSpPr>
            <a:spLocks noGrp="1"/>
          </p:cNvSpPr>
          <p:nvPr>
            <p:ph type="body" sz="quarter" idx="14" hasCustomPrompt="1"/>
          </p:nvPr>
        </p:nvSpPr>
        <p:spPr>
          <a:xfrm>
            <a:off x="296332" y="2141538"/>
            <a:ext cx="5906347"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4" name="Slide Number Placeholder 5">
            <a:extLst>
              <a:ext uri="{FF2B5EF4-FFF2-40B4-BE49-F238E27FC236}">
                <a16:creationId xmlns:a16="http://schemas.microsoft.com/office/drawing/2014/main" id="{63EA0955-37FE-447B-A91D-F8B3D553497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68969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914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DDB907-6CC1-4835-8CEE-364FCD9F78F5}"/>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6AAD283-9C95-4F6F-BD92-B3F56B0724BF}"/>
              </a:ext>
            </a:extLst>
          </p:cNvPr>
          <p:cNvSpPr>
            <a:spLocks noChangeArrowheads="1"/>
          </p:cNvSpPr>
          <p:nvPr userDrawn="1"/>
        </p:nvSpPr>
        <p:spPr bwMode="auto">
          <a:xfrm>
            <a:off x="-101600" y="457200"/>
            <a:ext cx="123952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047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88EBD1-12FF-4CEB-87F3-BDF63E4900C8}"/>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E656481A-4063-44DB-BE0C-3DCEC5A14E24}"/>
              </a:ext>
            </a:extLst>
          </p:cNvPr>
          <p:cNvSpPr>
            <a:spLocks noChangeArrowheads="1"/>
          </p:cNvSpPr>
          <p:nvPr userDrawn="1"/>
        </p:nvSpPr>
        <p:spPr bwMode="auto">
          <a:xfrm>
            <a:off x="-101600" y="457200"/>
            <a:ext cx="123952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554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508000" y="228600"/>
            <a:ext cx="11684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74953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2195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959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482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tags" Target="../tags/tag1.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theme" Target="../theme/theme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E54334-81EF-43A3-9C05-F37115C2404E}"/>
              </a:ext>
            </a:extLst>
          </p:cNvPr>
          <p:cNvSpPr txBox="1"/>
          <p:nvPr/>
        </p:nvSpPr>
        <p:spPr>
          <a:xfrm>
            <a:off x="9448800" y="6477001"/>
            <a:ext cx="21336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defRPr/>
            </a:pPr>
            <a:r>
              <a:rPr lang="en-US" altLang="en-US" sz="900">
                <a:solidFill>
                  <a:srgbClr val="BCBDC0"/>
                </a:solidFill>
                <a:latin typeface="Arial Narrow" panose="020B0606020202030204" pitchFamily="34" charset="0"/>
              </a:rPr>
              <a:t>TITLE  |  </a:t>
            </a:r>
            <a:fld id="{A9F7C7FC-A3B0-4AAE-BA8D-59AE9A04A7BE}" type="slidenum">
              <a:rPr lang="en-US" altLang="en-US" sz="900" smtClean="0">
                <a:solidFill>
                  <a:srgbClr val="BCBDC0"/>
                </a:solidFill>
                <a:latin typeface="Arial Narrow" panose="020B0606020202030204" pitchFamily="34" charset="0"/>
              </a:rPr>
              <a:pPr algn="r">
                <a:defRPr/>
              </a:pPr>
              <a:t>‹#›</a:t>
            </a:fld>
            <a:r>
              <a:rPr lang="en-US" altLang="en-US" sz="900">
                <a:solidFill>
                  <a:srgbClr val="BCBDC0"/>
                </a:solidFill>
                <a:latin typeface="Arial Narrow" panose="020B0606020202030204" pitchFamily="34" charset="0"/>
              </a:rPr>
              <a:t>  </a:t>
            </a:r>
            <a:endParaRPr lang="en-US" altLang="en-US" sz="900">
              <a:solidFill>
                <a:srgbClr val="958D85"/>
              </a:solidFill>
              <a:latin typeface="Arial Narrow" panose="020B0606020202030204" pitchFamily="34" charset="0"/>
            </a:endParaRPr>
          </a:p>
        </p:txBody>
      </p:sp>
      <p:pic>
        <p:nvPicPr>
          <p:cNvPr id="2051" name="Picture 5">
            <a:extLst>
              <a:ext uri="{FF2B5EF4-FFF2-40B4-BE49-F238E27FC236}">
                <a16:creationId xmlns:a16="http://schemas.microsoft.com/office/drawing/2014/main" id="{CA6C1BC9-2E4F-4A29-B9C7-7DA08F4F6732}"/>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6299200"/>
            <a:ext cx="119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613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A30972-1C67-4E6A-8DF8-FA31811F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a:extLst>
              <a:ext uri="{FF2B5EF4-FFF2-40B4-BE49-F238E27FC236}">
                <a16:creationId xmlns:a16="http://schemas.microsoft.com/office/drawing/2014/main" id="{94A7C4A0-AF15-4181-A8AA-DD88418E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81EBF25C-41FB-46AD-9289-6BF20A26C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403BEF16-CB3B-49A0-80E5-C0FA697B6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CA0E4A-24D2-4B23-B7EF-DD664DC1C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25-127B-4C48-AF96-44BA7B823777}" type="slidenum">
              <a:rPr lang="en-US" smtClean="0"/>
              <a:t>‹#›</a:t>
            </a:fld>
            <a:endParaRPr lang="en-US" dirty="0"/>
          </a:p>
        </p:txBody>
      </p:sp>
      <p:sp>
        <p:nvSpPr>
          <p:cNvPr id="7" name="Rectangle 6" hidden="1">
            <a:extLst>
              <a:ext uri="{FF2B5EF4-FFF2-40B4-BE49-F238E27FC236}">
                <a16:creationId xmlns:a16="http://schemas.microsoft.com/office/drawing/2014/main" id="{3AC13BC4-26FC-48BA-BD55-B5F6F84290EA}"/>
              </a:ext>
            </a:extLst>
          </p:cNvPr>
          <p:cNvSpPr/>
          <p:nvPr userDrawn="1"/>
        </p:nvSpPr>
        <p:spPr>
          <a:xfrm>
            <a:off x="12192000" y="0"/>
            <a:ext cx="5613400" cy="6586418"/>
          </a:xfrm>
          <a:prstGeom prst="rect">
            <a:avLst/>
          </a:prstGeom>
        </p:spPr>
        <p:txBody>
          <a:bodyPr wrap="square">
            <a:spAutoFit/>
          </a:bodyPr>
          <a:lstStyle/>
          <a:p>
            <a:pPr algn="l">
              <a:spcBef>
                <a:spcPts val="600"/>
              </a:spcBef>
              <a:spcAft>
                <a:spcPts val="600"/>
              </a:spcAft>
            </a:pPr>
            <a:r>
              <a:rPr lang="en-US" b="0" i="0" dirty="0">
                <a:solidFill>
                  <a:srgbClr val="222222"/>
                </a:solidFill>
                <a:effectLst/>
                <a:latin typeface="Arial" panose="020B0604020202020204" pitchFamily="34" charset="0"/>
              </a:rPr>
              <a:t>As we discussed, I’m hoping to get this buttoned up as quickly as possible. What are you thinking for turn-around?</a:t>
            </a:r>
          </a:p>
          <a:p>
            <a:pPr algn="l">
              <a:spcBef>
                <a:spcPts val="600"/>
              </a:spcBef>
              <a:spcAft>
                <a:spcPts val="600"/>
              </a:spcAft>
            </a:pPr>
            <a:r>
              <a:rPr lang="en-US" b="0" i="0" dirty="0">
                <a:solidFill>
                  <a:srgbClr val="222222"/>
                </a:solidFill>
                <a:effectLst/>
                <a:latin typeface="Arial" panose="020B0604020202020204" pitchFamily="34" charset="0"/>
              </a:rPr>
              <a:t> </a:t>
            </a:r>
          </a:p>
          <a:p>
            <a:pPr algn="l">
              <a:spcBef>
                <a:spcPts val="600"/>
              </a:spcBef>
              <a:spcAft>
                <a:spcPts val="600"/>
              </a:spcAft>
            </a:pPr>
            <a:r>
              <a:rPr lang="en-US" b="0" i="0" dirty="0">
                <a:solidFill>
                  <a:srgbClr val="000000"/>
                </a:solidFill>
                <a:effectLst/>
                <a:latin typeface="Arial" panose="020B0604020202020204" pitchFamily="34" charset="0"/>
              </a:rPr>
              <a:t>• revise any of the “how-to” text on the first pages</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make sure the template is properly set up for both Macs and PCs – Should there be 2 versions of the PPT, one for Mac, one for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create text placeholders within each slide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how to create certain visual effects such as the transparent photo overlays (the process is different from Mac to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creating new generic infographics (such as bar charts and tables) so that we make it easy for users to create their own in a proper style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need your advice on fonts – I’m thinking we should only use the “free option” fonts? (see attached)</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222222"/>
                </a:solidFill>
                <a:effectLst/>
                <a:latin typeface="Arial" panose="020B0604020202020204" pitchFamily="34" charset="0"/>
              </a:rPr>
              <a:t>• make sure all colors are the proper CMYK breakdown colors for Rotary (on the way)</a:t>
            </a:r>
          </a:p>
        </p:txBody>
      </p:sp>
      <p:grpSp>
        <p:nvGrpSpPr>
          <p:cNvPr id="8" name="Group 7" hidden="1">
            <a:extLst>
              <a:ext uri="{FF2B5EF4-FFF2-40B4-BE49-F238E27FC236}">
                <a16:creationId xmlns:a16="http://schemas.microsoft.com/office/drawing/2014/main" id="{804F3FBD-3E3A-4798-A75B-C9FEFA1BF809}"/>
              </a:ext>
            </a:extLst>
          </p:cNvPr>
          <p:cNvGrpSpPr/>
          <p:nvPr userDrawn="1"/>
        </p:nvGrpSpPr>
        <p:grpSpPr>
          <a:xfrm>
            <a:off x="0" y="6984999"/>
            <a:ext cx="10083800" cy="304209"/>
            <a:chOff x="0" y="-1013285"/>
            <a:chExt cx="12192000" cy="885694"/>
          </a:xfrm>
        </p:grpSpPr>
        <p:sp>
          <p:nvSpPr>
            <p:cNvPr id="9" name="Rectangle 8">
              <a:extLst>
                <a:ext uri="{FF2B5EF4-FFF2-40B4-BE49-F238E27FC236}">
                  <a16:creationId xmlns:a16="http://schemas.microsoft.com/office/drawing/2014/main" id="{F2F52BFC-C5AE-430C-A1DE-3AA417850141}"/>
                </a:ext>
              </a:extLst>
            </p:cNvPr>
            <p:cNvSpPr/>
            <p:nvPr userDrawn="1"/>
          </p:nvSpPr>
          <p:spPr>
            <a:xfrm>
              <a:off x="0" y="-1013285"/>
              <a:ext cx="1724431" cy="885694"/>
            </a:xfrm>
            <a:prstGeom prst="rect">
              <a:avLst/>
            </a:prstGeom>
            <a:solidFill>
              <a:srgbClr val="4859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72,89,93</a:t>
              </a:r>
            </a:p>
          </p:txBody>
        </p:sp>
        <p:sp>
          <p:nvSpPr>
            <p:cNvPr id="10" name="Rectangle 9">
              <a:extLst>
                <a:ext uri="{FF2B5EF4-FFF2-40B4-BE49-F238E27FC236}">
                  <a16:creationId xmlns:a16="http://schemas.microsoft.com/office/drawing/2014/main" id="{E172C24F-CD6F-466D-9F22-DEAB6D3D48CA}"/>
                </a:ext>
              </a:extLst>
            </p:cNvPr>
            <p:cNvSpPr/>
            <p:nvPr userDrawn="1"/>
          </p:nvSpPr>
          <p:spPr>
            <a:xfrm>
              <a:off x="2093514" y="-1013285"/>
              <a:ext cx="1724431" cy="885694"/>
            </a:xfrm>
            <a:prstGeom prst="rect">
              <a:avLst/>
            </a:prstGeom>
            <a:solidFill>
              <a:srgbClr val="00B2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0,178,177</a:t>
              </a:r>
            </a:p>
          </p:txBody>
        </p:sp>
        <p:sp>
          <p:nvSpPr>
            <p:cNvPr id="11" name="Rectangle 10">
              <a:extLst>
                <a:ext uri="{FF2B5EF4-FFF2-40B4-BE49-F238E27FC236}">
                  <a16:creationId xmlns:a16="http://schemas.microsoft.com/office/drawing/2014/main" id="{769599F9-3B73-4368-98A9-9DF824ECE483}"/>
                </a:ext>
              </a:extLst>
            </p:cNvPr>
            <p:cNvSpPr/>
            <p:nvPr userDrawn="1"/>
          </p:nvSpPr>
          <p:spPr>
            <a:xfrm>
              <a:off x="4187028" y="-1013285"/>
              <a:ext cx="1724431" cy="885694"/>
            </a:xfrm>
            <a:prstGeom prst="rect">
              <a:avLst/>
            </a:prstGeom>
            <a:solidFill>
              <a:srgbClr val="01B0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1,176,227</a:t>
              </a:r>
            </a:p>
          </p:txBody>
        </p:sp>
        <p:sp>
          <p:nvSpPr>
            <p:cNvPr id="12" name="Rectangle 11">
              <a:extLst>
                <a:ext uri="{FF2B5EF4-FFF2-40B4-BE49-F238E27FC236}">
                  <a16:creationId xmlns:a16="http://schemas.microsoft.com/office/drawing/2014/main" id="{A64D2A59-F06E-4454-835D-B1B119399FF0}"/>
                </a:ext>
              </a:extLst>
            </p:cNvPr>
            <p:cNvSpPr/>
            <p:nvPr userDrawn="1"/>
          </p:nvSpPr>
          <p:spPr>
            <a:xfrm>
              <a:off x="6280542" y="-1013285"/>
              <a:ext cx="1724431" cy="885694"/>
            </a:xfrm>
            <a:prstGeom prst="rect">
              <a:avLst/>
            </a:prstGeom>
            <a:solidFill>
              <a:srgbClr val="006F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0,111,211</a:t>
              </a:r>
            </a:p>
          </p:txBody>
        </p:sp>
        <p:sp>
          <p:nvSpPr>
            <p:cNvPr id="13" name="Rectangle 12">
              <a:extLst>
                <a:ext uri="{FF2B5EF4-FFF2-40B4-BE49-F238E27FC236}">
                  <a16:creationId xmlns:a16="http://schemas.microsoft.com/office/drawing/2014/main" id="{C1B62E1E-3C53-4822-A67E-EEBA9A88892C}"/>
                </a:ext>
              </a:extLst>
            </p:cNvPr>
            <p:cNvSpPr/>
            <p:nvPr userDrawn="1"/>
          </p:nvSpPr>
          <p:spPr>
            <a:xfrm>
              <a:off x="8374056" y="-1013285"/>
              <a:ext cx="1724431" cy="885694"/>
            </a:xfrm>
            <a:prstGeom prst="rect">
              <a:avLst/>
            </a:prstGeom>
            <a:solidFill>
              <a:srgbClr val="7D17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125,23,158</a:t>
              </a:r>
            </a:p>
          </p:txBody>
        </p:sp>
        <p:sp>
          <p:nvSpPr>
            <p:cNvPr id="14" name="Rectangle 13">
              <a:extLst>
                <a:ext uri="{FF2B5EF4-FFF2-40B4-BE49-F238E27FC236}">
                  <a16:creationId xmlns:a16="http://schemas.microsoft.com/office/drawing/2014/main" id="{DD450576-31D2-4B6E-8BCF-0CBCAD997009}"/>
                </a:ext>
              </a:extLst>
            </p:cNvPr>
            <p:cNvSpPr/>
            <p:nvPr userDrawn="1"/>
          </p:nvSpPr>
          <p:spPr>
            <a:xfrm>
              <a:off x="10467569" y="-1013285"/>
              <a:ext cx="1724431" cy="885694"/>
            </a:xfrm>
            <a:prstGeom prst="rect">
              <a:avLst/>
            </a:prstGeom>
            <a:solidFill>
              <a:srgbClr val="EB0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235,6,117</a:t>
              </a:r>
            </a:p>
          </p:txBody>
        </p:sp>
      </p:grpSp>
      <p:sp>
        <p:nvSpPr>
          <p:cNvPr id="15" name="Rotary Logo simple" hidden="1">
            <a:extLst>
              <a:ext uri="{FF2B5EF4-FFF2-40B4-BE49-F238E27FC236}">
                <a16:creationId xmlns:a16="http://schemas.microsoft.com/office/drawing/2014/main" id="{CBE37952-D34A-45B0-8DCF-EBD057553886}"/>
              </a:ext>
            </a:extLst>
          </p:cNvPr>
          <p:cNvSpPr>
            <a:spLocks/>
          </p:cNvSpPr>
          <p:nvPr userDrawn="1"/>
        </p:nvSpPr>
        <p:spPr bwMode="auto">
          <a:xfrm>
            <a:off x="1293939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dirty="0"/>
          </a:p>
        </p:txBody>
      </p:sp>
      <p:grpSp>
        <p:nvGrpSpPr>
          <p:cNvPr id="46" name="Group 45">
            <a:extLst>
              <a:ext uri="{FF2B5EF4-FFF2-40B4-BE49-F238E27FC236}">
                <a16:creationId xmlns:a16="http://schemas.microsoft.com/office/drawing/2014/main" id="{246B794E-5CDF-486C-BB16-FB17144FE6EB}"/>
              </a:ext>
            </a:extLst>
          </p:cNvPr>
          <p:cNvGrpSpPr/>
          <p:nvPr userDrawn="1"/>
        </p:nvGrpSpPr>
        <p:grpSpPr>
          <a:xfrm>
            <a:off x="6366050" y="6984916"/>
            <a:ext cx="4987750" cy="451900"/>
            <a:chOff x="91018" y="6984916"/>
            <a:chExt cx="4987750" cy="451900"/>
          </a:xfrm>
        </p:grpSpPr>
        <p:grpSp>
          <p:nvGrpSpPr>
            <p:cNvPr id="70" name="Group 69">
              <a:extLst>
                <a:ext uri="{FF2B5EF4-FFF2-40B4-BE49-F238E27FC236}">
                  <a16:creationId xmlns:a16="http://schemas.microsoft.com/office/drawing/2014/main" id="{149BFEB0-AA7C-4113-8CCE-423163CF04E0}"/>
                </a:ext>
              </a:extLst>
            </p:cNvPr>
            <p:cNvGrpSpPr/>
            <p:nvPr userDrawn="1"/>
          </p:nvGrpSpPr>
          <p:grpSpPr>
            <a:xfrm>
              <a:off x="1383401" y="6984916"/>
              <a:ext cx="3695367" cy="430863"/>
              <a:chOff x="1316510" y="6885708"/>
              <a:chExt cx="3695367" cy="430863"/>
            </a:xfrm>
          </p:grpSpPr>
          <p:sp>
            <p:nvSpPr>
              <p:cNvPr id="73" name="Rectangle 72">
                <a:extLst>
                  <a:ext uri="{FF2B5EF4-FFF2-40B4-BE49-F238E27FC236}">
                    <a16:creationId xmlns:a16="http://schemas.microsoft.com/office/drawing/2014/main" id="{0CDA0D59-9C48-4EC6-A43D-6CD41A11367B}"/>
                  </a:ext>
                </a:extLst>
              </p:cNvPr>
              <p:cNvSpPr/>
              <p:nvPr userDrawn="1"/>
            </p:nvSpPr>
            <p:spPr>
              <a:xfrm>
                <a:off x="1316510" y="6885708"/>
                <a:ext cx="893202" cy="202251"/>
              </a:xfrm>
              <a:prstGeom prst="rect">
                <a:avLst/>
              </a:prstGeom>
              <a:solidFill>
                <a:srgbClr val="17458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700" dirty="0"/>
                  <a:t>Royal Blue</a:t>
                </a:r>
                <a:br>
                  <a:rPr lang="en-US" sz="700" dirty="0"/>
                </a:br>
                <a:r>
                  <a:rPr lang="en-US" sz="600" dirty="0"/>
                  <a:t>R23,G69,B143</a:t>
                </a:r>
                <a:endParaRPr lang="en-US" sz="700" dirty="0"/>
              </a:p>
            </p:txBody>
          </p:sp>
          <p:sp>
            <p:nvSpPr>
              <p:cNvPr id="74" name="Rectangle 73">
                <a:extLst>
                  <a:ext uri="{FF2B5EF4-FFF2-40B4-BE49-F238E27FC236}">
                    <a16:creationId xmlns:a16="http://schemas.microsoft.com/office/drawing/2014/main" id="{9C8F43D5-A3A0-4CA4-A48D-C1DA97474E37}"/>
                  </a:ext>
                </a:extLst>
              </p:cNvPr>
              <p:cNvSpPr/>
              <p:nvPr userDrawn="1"/>
            </p:nvSpPr>
            <p:spPr>
              <a:xfrm>
                <a:off x="2250565" y="6885708"/>
                <a:ext cx="893202" cy="202251"/>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Azure</a:t>
                </a:r>
                <a:br>
                  <a:rPr lang="en-US" sz="600" dirty="0"/>
                </a:br>
                <a:r>
                  <a:rPr lang="en-US" sz="600" dirty="0">
                    <a:solidFill>
                      <a:schemeClr val="bg1"/>
                    </a:solidFill>
                  </a:rPr>
                  <a:t>R0,G93,B170</a:t>
                </a:r>
              </a:p>
            </p:txBody>
          </p:sp>
          <p:sp>
            <p:nvSpPr>
              <p:cNvPr id="75" name="Rectangle 74">
                <a:extLst>
                  <a:ext uri="{FF2B5EF4-FFF2-40B4-BE49-F238E27FC236}">
                    <a16:creationId xmlns:a16="http://schemas.microsoft.com/office/drawing/2014/main" id="{495E0B98-5E73-4197-9D7D-35EB6E0A37AB}"/>
                  </a:ext>
                </a:extLst>
              </p:cNvPr>
              <p:cNvSpPr/>
              <p:nvPr userDrawn="1"/>
            </p:nvSpPr>
            <p:spPr>
              <a:xfrm>
                <a:off x="3184620" y="6885708"/>
                <a:ext cx="893202" cy="202251"/>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Sky Blue </a:t>
                </a:r>
                <a:br>
                  <a:rPr lang="en-US" sz="600" dirty="0">
                    <a:solidFill>
                      <a:schemeClr val="tx1"/>
                    </a:solidFill>
                  </a:rPr>
                </a:br>
                <a:r>
                  <a:rPr lang="en-US" sz="600" dirty="0">
                    <a:solidFill>
                      <a:schemeClr val="tx1"/>
                    </a:solidFill>
                  </a:rPr>
                  <a:t>R1,G180,B231</a:t>
                </a:r>
              </a:p>
            </p:txBody>
          </p:sp>
          <p:sp>
            <p:nvSpPr>
              <p:cNvPr id="76" name="Rectangle 75">
                <a:extLst>
                  <a:ext uri="{FF2B5EF4-FFF2-40B4-BE49-F238E27FC236}">
                    <a16:creationId xmlns:a16="http://schemas.microsoft.com/office/drawing/2014/main" id="{71E96884-F4F6-4F83-AC43-4C4B5EBB857B}"/>
                  </a:ext>
                </a:extLst>
              </p:cNvPr>
              <p:cNvSpPr/>
              <p:nvPr userDrawn="1"/>
            </p:nvSpPr>
            <p:spPr>
              <a:xfrm>
                <a:off x="3184620" y="7114320"/>
                <a:ext cx="893202" cy="202251"/>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Violet</a:t>
                </a:r>
                <a:br>
                  <a:rPr lang="en-US" sz="600" dirty="0"/>
                </a:br>
                <a:r>
                  <a:rPr lang="en-US" sz="600" dirty="0"/>
                  <a:t>R135,G33,B117</a:t>
                </a:r>
              </a:p>
            </p:txBody>
          </p:sp>
          <p:sp>
            <p:nvSpPr>
              <p:cNvPr id="77" name="Rectangle 76">
                <a:extLst>
                  <a:ext uri="{FF2B5EF4-FFF2-40B4-BE49-F238E27FC236}">
                    <a16:creationId xmlns:a16="http://schemas.microsoft.com/office/drawing/2014/main" id="{66406774-A8FD-4739-AB55-039AF6BAFEC9}"/>
                  </a:ext>
                </a:extLst>
              </p:cNvPr>
              <p:cNvSpPr/>
              <p:nvPr userDrawn="1"/>
            </p:nvSpPr>
            <p:spPr>
              <a:xfrm>
                <a:off x="4118675" y="7114320"/>
                <a:ext cx="893202" cy="202251"/>
              </a:xfrm>
              <a:prstGeom prst="rect">
                <a:avLst/>
              </a:prstGeom>
              <a:solidFill>
                <a:srgbClr val="FF7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Orange</a:t>
                </a:r>
                <a:br>
                  <a:rPr lang="en-US" sz="600" dirty="0"/>
                </a:br>
                <a:r>
                  <a:rPr lang="en-US" sz="600" dirty="0"/>
                  <a:t>R255,G118,B0</a:t>
                </a:r>
              </a:p>
            </p:txBody>
          </p:sp>
          <p:sp>
            <p:nvSpPr>
              <p:cNvPr id="78" name="Rectangle 77">
                <a:extLst>
                  <a:ext uri="{FF2B5EF4-FFF2-40B4-BE49-F238E27FC236}">
                    <a16:creationId xmlns:a16="http://schemas.microsoft.com/office/drawing/2014/main" id="{63FE7641-CFBD-41B8-837F-866CB9A4B765}"/>
                  </a:ext>
                </a:extLst>
              </p:cNvPr>
              <p:cNvSpPr/>
              <p:nvPr userDrawn="1"/>
            </p:nvSpPr>
            <p:spPr>
              <a:xfrm>
                <a:off x="4118675" y="6885708"/>
                <a:ext cx="893202" cy="202251"/>
              </a:xfrm>
              <a:prstGeom prst="rect">
                <a:avLst/>
              </a:prstGeom>
              <a:solidFill>
                <a:srgbClr val="F7A81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Gold</a:t>
                </a:r>
                <a:br>
                  <a:rPr lang="en-US" sz="600" dirty="0">
                    <a:solidFill>
                      <a:schemeClr val="tx1"/>
                    </a:solidFill>
                  </a:rPr>
                </a:br>
                <a:r>
                  <a:rPr lang="en-US" sz="600" dirty="0">
                    <a:solidFill>
                      <a:schemeClr val="tx1"/>
                    </a:solidFill>
                  </a:rPr>
                  <a:t>R247,G168,B27</a:t>
                </a:r>
              </a:p>
            </p:txBody>
          </p:sp>
          <p:sp>
            <p:nvSpPr>
              <p:cNvPr id="79" name="Rectangle 78">
                <a:extLst>
                  <a:ext uri="{FF2B5EF4-FFF2-40B4-BE49-F238E27FC236}">
                    <a16:creationId xmlns:a16="http://schemas.microsoft.com/office/drawing/2014/main" id="{60A0AD2B-06D2-4090-B486-69D0A0E3B851}"/>
                  </a:ext>
                </a:extLst>
              </p:cNvPr>
              <p:cNvSpPr/>
              <p:nvPr userDrawn="1"/>
            </p:nvSpPr>
            <p:spPr>
              <a:xfrm>
                <a:off x="1316510" y="7114320"/>
                <a:ext cx="893202" cy="202251"/>
              </a:xfrm>
              <a:prstGeom prst="rect">
                <a:avLst/>
              </a:prstGeom>
              <a:solidFill>
                <a:srgbClr val="D91B5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bg1"/>
                    </a:solidFill>
                  </a:rPr>
                  <a:t>Cranberry</a:t>
                </a:r>
                <a:br>
                  <a:rPr lang="en-US" sz="600" dirty="0">
                    <a:solidFill>
                      <a:schemeClr val="bg1"/>
                    </a:solidFill>
                  </a:rPr>
                </a:br>
                <a:r>
                  <a:rPr lang="en-US" sz="600" dirty="0">
                    <a:solidFill>
                      <a:schemeClr val="bg1"/>
                    </a:solidFill>
                  </a:rPr>
                  <a:t>R217,G27, B92</a:t>
                </a:r>
              </a:p>
            </p:txBody>
          </p:sp>
          <p:sp>
            <p:nvSpPr>
              <p:cNvPr id="80" name="Rectangle 79">
                <a:extLst>
                  <a:ext uri="{FF2B5EF4-FFF2-40B4-BE49-F238E27FC236}">
                    <a16:creationId xmlns:a16="http://schemas.microsoft.com/office/drawing/2014/main" id="{18274E96-7854-449E-87EB-5581B010092B}"/>
                  </a:ext>
                </a:extLst>
              </p:cNvPr>
              <p:cNvSpPr/>
              <p:nvPr userDrawn="1"/>
            </p:nvSpPr>
            <p:spPr>
              <a:xfrm>
                <a:off x="2250565" y="7114320"/>
                <a:ext cx="893202" cy="20225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Turquoise</a:t>
                </a:r>
                <a:br>
                  <a:rPr lang="en-US" sz="600" dirty="0"/>
                </a:br>
                <a:r>
                  <a:rPr lang="en-US" sz="600" dirty="0"/>
                  <a:t>R0,G153,B153</a:t>
                </a:r>
              </a:p>
            </p:txBody>
          </p:sp>
        </p:grpSp>
        <p:sp>
          <p:nvSpPr>
            <p:cNvPr id="71" name="TextBox 70">
              <a:extLst>
                <a:ext uri="{FF2B5EF4-FFF2-40B4-BE49-F238E27FC236}">
                  <a16:creationId xmlns:a16="http://schemas.microsoft.com/office/drawing/2014/main" id="{2560BAAB-A3C2-46BF-A7FA-BC05902CB8BC}"/>
                </a:ext>
              </a:extLst>
            </p:cNvPr>
            <p:cNvSpPr txBox="1"/>
            <p:nvPr userDrawn="1"/>
          </p:nvSpPr>
          <p:spPr>
            <a:xfrm>
              <a:off x="91018" y="6984916"/>
              <a:ext cx="1258357" cy="215444"/>
            </a:xfrm>
            <a:prstGeom prst="rect">
              <a:avLst/>
            </a:prstGeom>
            <a:noFill/>
          </p:spPr>
          <p:txBody>
            <a:bodyPr wrap="none" lIns="0" rIns="0" rtlCol="0">
              <a:spAutoFit/>
            </a:bodyPr>
            <a:lstStyle/>
            <a:p>
              <a:pPr algn="r"/>
              <a:r>
                <a:rPr lang="en-US" sz="800" b="1" dirty="0">
                  <a:solidFill>
                    <a:schemeClr val="tx1"/>
                  </a:solidFill>
                </a:rPr>
                <a:t>Rotary Leadership Colors</a:t>
              </a:r>
            </a:p>
          </p:txBody>
        </p:sp>
        <p:sp>
          <p:nvSpPr>
            <p:cNvPr id="72" name="TextBox 71">
              <a:extLst>
                <a:ext uri="{FF2B5EF4-FFF2-40B4-BE49-F238E27FC236}">
                  <a16:creationId xmlns:a16="http://schemas.microsoft.com/office/drawing/2014/main" id="{157B943F-E514-4244-B35D-4D3724D292D0}"/>
                </a:ext>
              </a:extLst>
            </p:cNvPr>
            <p:cNvSpPr txBox="1"/>
            <p:nvPr userDrawn="1"/>
          </p:nvSpPr>
          <p:spPr>
            <a:xfrm>
              <a:off x="462185" y="7221372"/>
              <a:ext cx="881652" cy="215444"/>
            </a:xfrm>
            <a:prstGeom prst="rect">
              <a:avLst/>
            </a:prstGeom>
            <a:noFill/>
          </p:spPr>
          <p:txBody>
            <a:bodyPr wrap="none" lIns="0" rIns="0" rtlCol="0">
              <a:spAutoFit/>
            </a:bodyPr>
            <a:lstStyle>
              <a:defPPr>
                <a:defRPr lang="en-US"/>
              </a:defPPr>
              <a:lvl1pPr algn="r">
                <a:defRPr sz="800" b="1"/>
              </a:lvl1pPr>
            </a:lstStyle>
            <a:p>
              <a:pPr lvl="0"/>
              <a:r>
                <a:rPr lang="en-US" dirty="0">
                  <a:solidFill>
                    <a:schemeClr val="tx1">
                      <a:lumMod val="65000"/>
                      <a:lumOff val="35000"/>
                    </a:schemeClr>
                  </a:solidFill>
                </a:rPr>
                <a:t>Secondary Colors</a:t>
              </a:r>
            </a:p>
          </p:txBody>
        </p:sp>
      </p:grpSp>
    </p:spTree>
    <p:custDataLst>
      <p:tags r:id="rId24"/>
    </p:custDataLst>
    <p:extLst>
      <p:ext uri="{BB962C8B-B14F-4D97-AF65-F5344CB8AC3E}">
        <p14:creationId xmlns:p14="http://schemas.microsoft.com/office/powerpoint/2010/main" val="370312592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38.xml"/><Relationship Id="rId1" Type="http://schemas.openxmlformats.org/officeDocument/2006/relationships/tags" Target="../tags/tag2.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6F3585-F07D-4440-9AF3-4237E674AA1E}"/>
              </a:ext>
            </a:extLst>
          </p:cNvPr>
          <p:cNvSpPr/>
          <p:nvPr/>
        </p:nvSpPr>
        <p:spPr>
          <a:xfrm>
            <a:off x="0" y="1"/>
            <a:ext cx="12192000" cy="6858000"/>
          </a:xfrm>
          <a:prstGeom prst="rect">
            <a:avLst/>
          </a:prstGeom>
          <a:solidFill>
            <a:srgbClr val="005D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D71F5F51-E941-8C40-9192-FD83E46A1611}"/>
              </a:ext>
            </a:extLst>
          </p:cNvPr>
          <p:cNvSpPr/>
          <p:nvPr/>
        </p:nvSpPr>
        <p:spPr>
          <a:xfrm>
            <a:off x="0" y="3453441"/>
            <a:ext cx="12192000" cy="2176117"/>
          </a:xfrm>
          <a:prstGeom prst="rect">
            <a:avLst/>
          </a:prstGeom>
          <a:solidFill>
            <a:srgbClr val="02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highlight>
                <a:srgbClr val="01B4E7"/>
              </a:highlight>
              <a:uLnTx/>
              <a:uFillTx/>
              <a:latin typeface="Arial" panose="020B0604020202020204"/>
              <a:ea typeface="+mn-ea"/>
              <a:cs typeface="+mn-cs"/>
            </a:endParaRPr>
          </a:p>
        </p:txBody>
      </p:sp>
      <p:pic>
        <p:nvPicPr>
          <p:cNvPr id="7" name="Picture 6">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03" y="359524"/>
            <a:ext cx="2609627" cy="2619982"/>
          </a:xfrm>
          <a:prstGeom prst="rect">
            <a:avLst/>
          </a:prstGeom>
        </p:spPr>
      </p:pic>
      <p:pic>
        <p:nvPicPr>
          <p:cNvPr id="10" name="Picture 9">
            <a:extLst>
              <a:ext uri="{FF2B5EF4-FFF2-40B4-BE49-F238E27FC236}">
                <a16:creationId xmlns:a16="http://schemas.microsoft.com/office/drawing/2014/main" id="{96EE50F4-4526-3043-AE6C-43D5B666C4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4913" y="5860867"/>
            <a:ext cx="1883771" cy="716364"/>
          </a:xfrm>
          <a:prstGeom prst="rect">
            <a:avLst/>
          </a:prstGeom>
        </p:spPr>
      </p:pic>
      <p:sp>
        <p:nvSpPr>
          <p:cNvPr id="11" name="Subtitle 3">
            <a:extLst>
              <a:ext uri="{FF2B5EF4-FFF2-40B4-BE49-F238E27FC236}">
                <a16:creationId xmlns:a16="http://schemas.microsoft.com/office/drawing/2014/main" id="{568A6A20-78A7-024E-A441-EEAEDC7E8666}"/>
              </a:ext>
            </a:extLst>
          </p:cNvPr>
          <p:cNvSpPr txBox="1">
            <a:spLocks/>
          </p:cNvSpPr>
          <p:nvPr/>
        </p:nvSpPr>
        <p:spPr>
          <a:xfrm>
            <a:off x="0" y="3807029"/>
            <a:ext cx="12192000" cy="8219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DEVELOPING AND EFFECTIVE CLUB TRAINING PROGRAM</a:t>
            </a:r>
          </a:p>
        </p:txBody>
      </p:sp>
    </p:spTree>
    <p:custDataLst>
      <p:tags r:id="rId1"/>
    </p:custDataLst>
    <p:extLst>
      <p:ext uri="{BB962C8B-B14F-4D97-AF65-F5344CB8AC3E}">
        <p14:creationId xmlns:p14="http://schemas.microsoft.com/office/powerpoint/2010/main" val="345154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THE DELIVERY</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1676400" y="990600"/>
            <a:ext cx="10972800" cy="4525963"/>
          </a:xfrm>
        </p:spPr>
        <p:txBody>
          <a:bodyPr/>
          <a:lstStyle/>
          <a:p>
            <a:pPr marL="0" indent="0">
              <a:buNone/>
            </a:pPr>
            <a:r>
              <a:rPr lang="en-US" sz="2400" b="1" dirty="0"/>
              <a:t>CONTENT AND PROCESS</a:t>
            </a:r>
            <a:endParaRPr lang="en-US" sz="2400" dirty="0"/>
          </a:p>
          <a:p>
            <a:pPr lvl="0"/>
            <a:r>
              <a:rPr lang="en-US" sz="2400" dirty="0"/>
              <a:t>Organize the presentation effectively</a:t>
            </a:r>
          </a:p>
          <a:p>
            <a:pPr lvl="0"/>
            <a:r>
              <a:rPr lang="en-US" sz="2400" dirty="0"/>
              <a:t>Summarize key learning points clearly</a:t>
            </a:r>
          </a:p>
          <a:p>
            <a:pPr lvl="0"/>
            <a:r>
              <a:rPr lang="en-US" sz="2400" dirty="0"/>
              <a:t>Listen well</a:t>
            </a:r>
          </a:p>
          <a:p>
            <a:pPr lvl="0"/>
            <a:r>
              <a:rPr lang="en-US" sz="2400" dirty="0"/>
              <a:t>Check for understanding</a:t>
            </a:r>
          </a:p>
          <a:p>
            <a:pPr lvl="0"/>
            <a:r>
              <a:rPr lang="en-US" sz="2400" dirty="0"/>
              <a:t>Made smooth transitions </a:t>
            </a:r>
          </a:p>
          <a:p>
            <a:pPr lvl="0"/>
            <a:r>
              <a:rPr lang="en-US" sz="2400" dirty="0"/>
              <a:t>Manage group effectively</a:t>
            </a:r>
          </a:p>
          <a:p>
            <a:r>
              <a:rPr lang="en-US" sz="2400" dirty="0"/>
              <a:t>Explain why the topic is important</a:t>
            </a:r>
          </a:p>
          <a:p>
            <a:pPr marL="0" indent="0">
              <a:buNone/>
            </a:pPr>
            <a:r>
              <a:rPr lang="en-US" sz="2400" dirty="0"/>
              <a:t> </a:t>
            </a:r>
            <a:r>
              <a:rPr lang="en-US" sz="2400" b="1" dirty="0"/>
              <a:t>UNEXPECTED CHALLENGES</a:t>
            </a:r>
            <a:endParaRPr lang="en-US" sz="2400" dirty="0"/>
          </a:p>
          <a:p>
            <a:pPr lvl="0"/>
            <a:r>
              <a:rPr lang="en-US" sz="2400" dirty="0"/>
              <a:t>Handle unexpected events effectively</a:t>
            </a:r>
          </a:p>
          <a:p>
            <a:pPr lvl="0"/>
            <a:r>
              <a:rPr lang="fr-FR" sz="2400" dirty="0"/>
              <a:t>Manage </a:t>
            </a:r>
            <a:r>
              <a:rPr lang="fr-FR" sz="2400" dirty="0" err="1"/>
              <a:t>difficult</a:t>
            </a:r>
            <a:r>
              <a:rPr lang="fr-FR" sz="2400" dirty="0"/>
              <a:t> participants</a:t>
            </a:r>
            <a:endParaRPr lang="en-US" sz="2400" dirty="0"/>
          </a:p>
          <a:p>
            <a:pPr lvl="0"/>
            <a:r>
              <a:rPr lang="en-US" sz="2400" dirty="0"/>
              <a:t>Display flexibility</a:t>
            </a:r>
          </a:p>
          <a:p>
            <a:pPr lvl="0"/>
            <a:r>
              <a:rPr lang="en-US" sz="2400" dirty="0"/>
              <a:t>Manage time and topics</a:t>
            </a:r>
          </a:p>
          <a:p>
            <a:endParaRPr lang="en-US" dirty="0"/>
          </a:p>
        </p:txBody>
      </p:sp>
    </p:spTree>
    <p:extLst>
      <p:ext uri="{BB962C8B-B14F-4D97-AF65-F5344CB8AC3E}">
        <p14:creationId xmlns:p14="http://schemas.microsoft.com/office/powerpoint/2010/main" val="285722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Timeline</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863600" y="918681"/>
            <a:ext cx="10972800" cy="4525963"/>
          </a:xfrm>
        </p:spPr>
        <p:txBody>
          <a:bodyPr/>
          <a:lstStyle/>
          <a:p>
            <a:pPr marL="0" indent="0">
              <a:buNone/>
            </a:pPr>
            <a:r>
              <a:rPr lang="en-US" sz="2000" dirty="0"/>
              <a:t>6 months</a:t>
            </a:r>
          </a:p>
          <a:p>
            <a:pPr marL="0" indent="0">
              <a:buNone/>
            </a:pPr>
            <a:r>
              <a:rPr lang="en-US" sz="2000" dirty="0"/>
              <a:t>	-select dates and secure venue</a:t>
            </a:r>
          </a:p>
          <a:p>
            <a:pPr marL="0" indent="0">
              <a:buNone/>
            </a:pPr>
            <a:r>
              <a:rPr lang="en-US" sz="2000" dirty="0"/>
              <a:t>	-needs assessment, evaluation reviews</a:t>
            </a:r>
          </a:p>
          <a:p>
            <a:pPr marL="0" indent="0">
              <a:buNone/>
            </a:pPr>
            <a:r>
              <a:rPr lang="en-US" sz="2000" dirty="0"/>
              <a:t>	-agenda</a:t>
            </a:r>
          </a:p>
          <a:p>
            <a:pPr marL="0" indent="0">
              <a:buNone/>
            </a:pPr>
            <a:r>
              <a:rPr lang="en-US" sz="2000" dirty="0"/>
              <a:t>	-qualifies facilitators</a:t>
            </a:r>
          </a:p>
          <a:p>
            <a:pPr marL="0" indent="0">
              <a:buNone/>
            </a:pPr>
            <a:r>
              <a:rPr lang="en-US" sz="2000" dirty="0"/>
              <a:t>	-budget</a:t>
            </a:r>
          </a:p>
          <a:p>
            <a:pPr marL="0" indent="0">
              <a:buNone/>
            </a:pPr>
            <a:r>
              <a:rPr lang="en-US" sz="2000" dirty="0"/>
              <a:t>	-promotional schedule</a:t>
            </a:r>
          </a:p>
          <a:p>
            <a:pPr marL="0" indent="0">
              <a:buNone/>
            </a:pPr>
            <a:r>
              <a:rPr lang="en-US" sz="2000" dirty="0"/>
              <a:t>3 months</a:t>
            </a:r>
          </a:p>
          <a:p>
            <a:pPr marL="0" indent="0">
              <a:buNone/>
            </a:pPr>
            <a:r>
              <a:rPr lang="en-US" sz="2000" dirty="0"/>
              <a:t>	-finalize agenda</a:t>
            </a:r>
          </a:p>
          <a:p>
            <a:pPr marL="0" indent="0">
              <a:buNone/>
            </a:pPr>
            <a:r>
              <a:rPr lang="en-US" sz="2000" dirty="0"/>
              <a:t>	-arrange food service</a:t>
            </a:r>
          </a:p>
          <a:p>
            <a:pPr marL="0" indent="0">
              <a:buNone/>
            </a:pPr>
            <a:r>
              <a:rPr lang="en-US" sz="2000" dirty="0"/>
              <a:t>	-materials (handouts, name badges, evaluations)</a:t>
            </a:r>
          </a:p>
          <a:p>
            <a:pPr marL="0" indent="0">
              <a:buNone/>
            </a:pPr>
            <a:r>
              <a:rPr lang="en-US" sz="2000" dirty="0"/>
              <a:t>5 weeks</a:t>
            </a:r>
          </a:p>
          <a:p>
            <a:pPr marL="0" indent="0">
              <a:buNone/>
            </a:pPr>
            <a:r>
              <a:rPr lang="en-US" sz="2000" dirty="0"/>
              <a:t>	-trainer ready</a:t>
            </a:r>
          </a:p>
          <a:p>
            <a:pPr marL="0" indent="0">
              <a:buNone/>
            </a:pPr>
            <a:r>
              <a:rPr lang="en-US" sz="2000" dirty="0"/>
              <a:t>	-participant list</a:t>
            </a:r>
          </a:p>
          <a:p>
            <a:pPr marL="0" indent="0">
              <a:buNone/>
            </a:pPr>
            <a:r>
              <a:rPr lang="en-US" sz="2000" dirty="0"/>
              <a:t>	-supplies</a:t>
            </a:r>
          </a:p>
          <a:p>
            <a:endParaRPr lang="en-US" dirty="0"/>
          </a:p>
        </p:txBody>
      </p:sp>
    </p:spTree>
    <p:extLst>
      <p:ext uri="{BB962C8B-B14F-4D97-AF65-F5344CB8AC3E}">
        <p14:creationId xmlns:p14="http://schemas.microsoft.com/office/powerpoint/2010/main" val="121884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EFA6-2616-4198-8E2B-09A247B8D0F3}"/>
              </a:ext>
            </a:extLst>
          </p:cNvPr>
          <p:cNvSpPr>
            <a:spLocks noGrp="1"/>
          </p:cNvSpPr>
          <p:nvPr>
            <p:ph type="title"/>
          </p:nvPr>
        </p:nvSpPr>
        <p:spPr/>
        <p:txBody>
          <a:bodyPr/>
          <a:lstStyle/>
          <a:p>
            <a:r>
              <a:rPr lang="en-US" sz="3200" dirty="0"/>
              <a:t>MAHALO</a:t>
            </a:r>
          </a:p>
        </p:txBody>
      </p:sp>
      <p:sp>
        <p:nvSpPr>
          <p:cNvPr id="3" name="Content Placeholder 2">
            <a:extLst>
              <a:ext uri="{FF2B5EF4-FFF2-40B4-BE49-F238E27FC236}">
                <a16:creationId xmlns:a16="http://schemas.microsoft.com/office/drawing/2014/main" id="{ED3CE7B9-74AB-483C-B8D6-502777709CA5}"/>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dirty="0"/>
              <a:t>YOU CAN DO IT!</a:t>
            </a:r>
          </a:p>
        </p:txBody>
      </p:sp>
      <p:pic>
        <p:nvPicPr>
          <p:cNvPr id="6" name="Picture 5" descr="Logo&#10;&#10;Description automatically generated">
            <a:extLst>
              <a:ext uri="{FF2B5EF4-FFF2-40B4-BE49-F238E27FC236}">
                <a16:creationId xmlns:a16="http://schemas.microsoft.com/office/drawing/2014/main" id="{00ADDCC6-8704-4B78-876F-510B098B24AB}"/>
              </a:ext>
            </a:extLst>
          </p:cNvPr>
          <p:cNvPicPr>
            <a:picLocks noChangeAspect="1"/>
          </p:cNvPicPr>
          <p:nvPr/>
        </p:nvPicPr>
        <p:blipFill>
          <a:blip r:embed="rId2"/>
          <a:stretch>
            <a:fillRect/>
          </a:stretch>
        </p:blipFill>
        <p:spPr>
          <a:xfrm>
            <a:off x="3238500" y="3639900"/>
            <a:ext cx="5892800" cy="2333865"/>
          </a:xfrm>
          <a:prstGeom prst="rect">
            <a:avLst/>
          </a:prstGeom>
        </p:spPr>
      </p:pic>
    </p:spTree>
    <p:extLst>
      <p:ext uri="{BB962C8B-B14F-4D97-AF65-F5344CB8AC3E}">
        <p14:creationId xmlns:p14="http://schemas.microsoft.com/office/powerpoint/2010/main" val="216541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381ABC-8821-4985-883C-CC7B9BF4084D}"/>
              </a:ext>
            </a:extLst>
          </p:cNvPr>
          <p:cNvSpPr>
            <a:spLocks noGrp="1"/>
          </p:cNvSpPr>
          <p:nvPr>
            <p:ph type="title"/>
          </p:nvPr>
        </p:nvSpPr>
        <p:spPr/>
        <p:txBody>
          <a:bodyPr/>
          <a:lstStyle/>
          <a:p>
            <a:r>
              <a:rPr lang="en-US" dirty="0"/>
              <a:t>WHAT DOES A CLUB TRAINER DO?</a:t>
            </a:r>
          </a:p>
        </p:txBody>
      </p:sp>
      <p:sp>
        <p:nvSpPr>
          <p:cNvPr id="8" name="Content Placeholder 7">
            <a:extLst>
              <a:ext uri="{FF2B5EF4-FFF2-40B4-BE49-F238E27FC236}">
                <a16:creationId xmlns:a16="http://schemas.microsoft.com/office/drawing/2014/main" id="{080356D1-8491-4D3F-A23B-9317F31E57FF}"/>
              </a:ext>
            </a:extLst>
          </p:cNvPr>
          <p:cNvSpPr>
            <a:spLocks noGrp="1"/>
          </p:cNvSpPr>
          <p:nvPr>
            <p:ph idx="1"/>
          </p:nvPr>
        </p:nvSpPr>
        <p:spPr/>
        <p:txBody>
          <a:bodyPr>
            <a:normAutofit fontScale="55000" lnSpcReduction="20000"/>
          </a:bodyPr>
          <a:lstStyle/>
          <a:p>
            <a:r>
              <a:rPr lang="en-US" sz="5800" dirty="0">
                <a:solidFill>
                  <a:schemeClr val="tx1"/>
                </a:solidFill>
                <a:latin typeface="Georgia" panose="02040502050405020303" pitchFamily="18" charset="0"/>
                <a:cs typeface="Arial" panose="020B0604020202020204" pitchFamily="34" charset="0"/>
              </a:rPr>
              <a:t>Club Trainers work with club leaders to create training  programs that support your club and are essential in developing leaders. They share their experience and provide the skills that help Rotarians excel.</a:t>
            </a:r>
          </a:p>
          <a:p>
            <a:pPr marL="0" indent="0">
              <a:buNone/>
            </a:pPr>
            <a:endParaRPr lang="en-US" sz="5800" dirty="0">
              <a:solidFill>
                <a:schemeClr val="tx1"/>
              </a:solidFill>
              <a:latin typeface="Georgia" panose="02040502050405020303" pitchFamily="18" charset="0"/>
              <a:cs typeface="Arial" panose="020B0604020202020204" pitchFamily="34" charset="0"/>
            </a:endParaRPr>
          </a:p>
          <a:p>
            <a:r>
              <a:rPr lang="en-US" sz="5800" dirty="0">
                <a:solidFill>
                  <a:schemeClr val="tx1"/>
                </a:solidFill>
                <a:latin typeface="Georgia" panose="02040502050405020303" pitchFamily="18" charset="0"/>
                <a:cs typeface="Arial" panose="020B0604020202020204" pitchFamily="34" charset="0"/>
              </a:rPr>
              <a:t>To keep up to date on the latest training information, sign up for the Rotary Training Talk newsletter: (https://my.rotary.org/en/news-features/newsletters)</a:t>
            </a:r>
            <a:r>
              <a:rPr kumimoji="0" lang="en-US" sz="5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rams </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that support your club and are essential in developing leaders. They </a:t>
            </a:r>
            <a:r>
              <a:rPr kumimoji="0" lang="en-US" sz="3200" b="1" i="0" u="none" strike="noStrike" kern="1200" cap="none" spc="0" normalizeH="0" baseline="0" noProof="0" dirty="0">
                <a:ln>
                  <a:noFill/>
                </a:ln>
                <a:solidFill>
                  <a:prstClr val="white"/>
                </a:solidFill>
                <a:effectLst/>
                <a:uLnTx/>
                <a:uFillTx/>
                <a:latin typeface="Century Gothic" panose="020B0502020202020204"/>
                <a:ea typeface="+mn-ea"/>
                <a:cs typeface="+mn-cs"/>
              </a:rPr>
              <a:t>share their experience and provide the skills that help Rotarians excel.</a:t>
            </a:r>
          </a:p>
          <a:p>
            <a:pPr marL="0"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prstClr val="white"/>
                </a:solidFill>
                <a:effectLst/>
                <a:uLnTx/>
                <a:uFillTx/>
                <a:latin typeface="Century Gothic" panose="020B0502020202020204"/>
                <a:ea typeface="+mn-ea"/>
                <a:cs typeface="+mn-cs"/>
              </a:rPr>
              <a:t>To keep up to date on the latest training information, sign up for the Rotary Training Talk newsletter: (https://my.rotary.org/en/news-features/newsletters)</a:t>
            </a: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endParaRPr lang="en-US" dirty="0"/>
          </a:p>
        </p:txBody>
      </p:sp>
      <p:sp>
        <p:nvSpPr>
          <p:cNvPr id="2" name="Slide Number Placeholder 1">
            <a:extLst>
              <a:ext uri="{FF2B5EF4-FFF2-40B4-BE49-F238E27FC236}">
                <a16:creationId xmlns:a16="http://schemas.microsoft.com/office/drawing/2014/main" id="{582AAC32-E238-451F-B233-87299E4992D5}"/>
              </a:ext>
            </a:extLst>
          </p:cNvPr>
          <p:cNvSpPr>
            <a:spLocks noGrp="1"/>
          </p:cNvSpPr>
          <p:nvPr>
            <p:ph type="sldNum" sz="quarter" idx="12"/>
          </p:nvPr>
        </p:nvSpPr>
        <p:spPr/>
        <p:txBody>
          <a:bodyPr/>
          <a:lstStyle/>
          <a:p>
            <a:fld id="{97A94E25-127B-4C48-AF96-44BA7B823777}" type="slidenum">
              <a:rPr lang="en-US" smtClean="0"/>
              <a:pPr/>
              <a:t>2</a:t>
            </a:fld>
            <a:endParaRPr lang="en-US" dirty="0"/>
          </a:p>
        </p:txBody>
      </p:sp>
    </p:spTree>
    <p:custDataLst>
      <p:tags r:id="rId1"/>
    </p:custDataLst>
    <p:extLst>
      <p:ext uri="{BB962C8B-B14F-4D97-AF65-F5344CB8AC3E}">
        <p14:creationId xmlns:p14="http://schemas.microsoft.com/office/powerpoint/2010/main" val="266059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What Do Rotary Trainers Train On?</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508000" y="1496291"/>
            <a:ext cx="11254508" cy="4525963"/>
          </a:xfrm>
        </p:spPr>
        <p:txBody>
          <a:bodyPr/>
          <a:lstStyle/>
          <a:p>
            <a:r>
              <a:rPr lang="en-US" dirty="0"/>
              <a:t>Rotary Foundation- what it does, how to support, promote it. </a:t>
            </a:r>
          </a:p>
          <a:p>
            <a:r>
              <a:rPr lang="en-US" dirty="0"/>
              <a:t>Membership activities- attracting and engaging members.</a:t>
            </a:r>
          </a:p>
          <a:p>
            <a:r>
              <a:rPr lang="en-US" dirty="0"/>
              <a:t>Grant management- how to successfully manage Rotary grants. </a:t>
            </a:r>
          </a:p>
          <a:p>
            <a:r>
              <a:rPr lang="en-US" dirty="0"/>
              <a:t>Leadership opportunities in Rotary-  for club leaders. </a:t>
            </a:r>
          </a:p>
          <a:p>
            <a:r>
              <a:rPr lang="en-US" dirty="0"/>
              <a:t>Public image- strategies to improve Rotary’s public image.</a:t>
            </a:r>
          </a:p>
          <a:p>
            <a:r>
              <a:rPr lang="en-US" dirty="0"/>
              <a:t>Whatever else members want training on.</a:t>
            </a:r>
          </a:p>
          <a:p>
            <a:endParaRPr lang="en-US" dirty="0"/>
          </a:p>
        </p:txBody>
      </p:sp>
    </p:spTree>
    <p:extLst>
      <p:ext uri="{BB962C8B-B14F-4D97-AF65-F5344CB8AC3E}">
        <p14:creationId xmlns:p14="http://schemas.microsoft.com/office/powerpoint/2010/main" val="288562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3D82-62C0-4C27-B347-9205B7038C59}"/>
              </a:ext>
            </a:extLst>
          </p:cNvPr>
          <p:cNvSpPr>
            <a:spLocks noGrp="1"/>
          </p:cNvSpPr>
          <p:nvPr>
            <p:ph type="title"/>
          </p:nvPr>
        </p:nvSpPr>
        <p:spPr/>
        <p:txBody>
          <a:bodyPr/>
          <a:lstStyle/>
          <a:p>
            <a:r>
              <a:rPr lang="en-US" sz="3200" dirty="0"/>
              <a:t>District Training</a:t>
            </a:r>
          </a:p>
        </p:txBody>
      </p:sp>
      <p:sp>
        <p:nvSpPr>
          <p:cNvPr id="3" name="Content Placeholder 2">
            <a:extLst>
              <a:ext uri="{FF2B5EF4-FFF2-40B4-BE49-F238E27FC236}">
                <a16:creationId xmlns:a16="http://schemas.microsoft.com/office/drawing/2014/main" id="{EED70563-14CD-4863-B28A-94EB127E66FD}"/>
              </a:ext>
            </a:extLst>
          </p:cNvPr>
          <p:cNvSpPr>
            <a:spLocks noGrp="1"/>
          </p:cNvSpPr>
          <p:nvPr>
            <p:ph idx="1"/>
          </p:nvPr>
        </p:nvSpPr>
        <p:spPr/>
        <p:txBody>
          <a:bodyPr/>
          <a:lstStyle/>
          <a:p>
            <a:r>
              <a:rPr lang="en-US" dirty="0"/>
              <a:t>President-Elect Training (PETS)</a:t>
            </a:r>
          </a:p>
          <a:p>
            <a:r>
              <a:rPr lang="en-US" dirty="0"/>
              <a:t>President-Elect Readiness Education Program (PREP)</a:t>
            </a:r>
          </a:p>
          <a:p>
            <a:r>
              <a:rPr lang="en-US" dirty="0"/>
              <a:t>District Training Assembly</a:t>
            </a:r>
          </a:p>
          <a:p>
            <a:r>
              <a:rPr lang="en-US" dirty="0"/>
              <a:t>Grant Management Seminar</a:t>
            </a:r>
          </a:p>
          <a:p>
            <a:r>
              <a:rPr lang="en-US" dirty="0"/>
              <a:t>District Membership Seminar</a:t>
            </a:r>
          </a:p>
          <a:p>
            <a:r>
              <a:rPr lang="en-US" dirty="0"/>
              <a:t>District Rotary Foundation Seminar</a:t>
            </a:r>
          </a:p>
          <a:p>
            <a:r>
              <a:rPr lang="en-US" dirty="0"/>
              <a:t>Leadership Development Program</a:t>
            </a:r>
          </a:p>
          <a:p>
            <a:r>
              <a:rPr lang="en-US" dirty="0"/>
              <a:t>Periodic Webinars</a:t>
            </a:r>
          </a:p>
        </p:txBody>
      </p:sp>
    </p:spTree>
    <p:extLst>
      <p:ext uri="{BB962C8B-B14F-4D97-AF65-F5344CB8AC3E}">
        <p14:creationId xmlns:p14="http://schemas.microsoft.com/office/powerpoint/2010/main" val="366475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Resources on the rotary.org website</a:t>
            </a:r>
          </a:p>
        </p:txBody>
      </p:sp>
      <p:pic>
        <p:nvPicPr>
          <p:cNvPr id="4" name="Content Placeholder 3">
            <a:extLst>
              <a:ext uri="{FF2B5EF4-FFF2-40B4-BE49-F238E27FC236}">
                <a16:creationId xmlns:a16="http://schemas.microsoft.com/office/drawing/2014/main" id="{F89B064C-DF3B-4C62-A6AD-EB9BA8A76C99}"/>
              </a:ext>
            </a:extLst>
          </p:cNvPr>
          <p:cNvPicPr>
            <a:picLocks noGrp="1" noChangeAspect="1"/>
          </p:cNvPicPr>
          <p:nvPr>
            <p:ph idx="1"/>
          </p:nvPr>
        </p:nvPicPr>
        <p:blipFill>
          <a:blip r:embed="rId2"/>
          <a:stretch>
            <a:fillRect/>
          </a:stretch>
        </p:blipFill>
        <p:spPr>
          <a:xfrm>
            <a:off x="1885802" y="1219200"/>
            <a:ext cx="8420396" cy="4525963"/>
          </a:xfrm>
          <a:prstGeom prst="rect">
            <a:avLst/>
          </a:prstGeom>
        </p:spPr>
      </p:pic>
    </p:spTree>
    <p:extLst>
      <p:ext uri="{BB962C8B-B14F-4D97-AF65-F5344CB8AC3E}">
        <p14:creationId xmlns:p14="http://schemas.microsoft.com/office/powerpoint/2010/main" val="269625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C134-1F68-4D97-AD9E-4A1717F0CE04}"/>
              </a:ext>
            </a:extLst>
          </p:cNvPr>
          <p:cNvSpPr>
            <a:spLocks noGrp="1"/>
          </p:cNvSpPr>
          <p:nvPr>
            <p:ph type="title"/>
          </p:nvPr>
        </p:nvSpPr>
        <p:spPr/>
        <p:txBody>
          <a:bodyPr/>
          <a:lstStyle/>
          <a:p>
            <a:r>
              <a:rPr lang="en-US" sz="3200" dirty="0"/>
              <a:t>PLANNING</a:t>
            </a:r>
          </a:p>
        </p:txBody>
      </p:sp>
      <p:sp>
        <p:nvSpPr>
          <p:cNvPr id="3" name="Content Placeholder 2">
            <a:extLst>
              <a:ext uri="{FF2B5EF4-FFF2-40B4-BE49-F238E27FC236}">
                <a16:creationId xmlns:a16="http://schemas.microsoft.com/office/drawing/2014/main" id="{EB01B925-8A79-46C5-905E-707FF1CF972E}"/>
              </a:ext>
            </a:extLst>
          </p:cNvPr>
          <p:cNvSpPr>
            <a:spLocks noGrp="1"/>
          </p:cNvSpPr>
          <p:nvPr>
            <p:ph idx="1"/>
          </p:nvPr>
        </p:nvSpPr>
        <p:spPr>
          <a:xfrm>
            <a:off x="609600" y="990600"/>
            <a:ext cx="10972800" cy="4525963"/>
          </a:xfrm>
        </p:spPr>
        <p:txBody>
          <a:bodyPr/>
          <a:lstStyle/>
          <a:p>
            <a:r>
              <a:rPr lang="en-US" sz="2800" dirty="0"/>
              <a:t>Did a needs assessment?</a:t>
            </a:r>
          </a:p>
          <a:p>
            <a:r>
              <a:rPr lang="en-US" sz="2800" dirty="0"/>
              <a:t>What are you training on?</a:t>
            </a:r>
          </a:p>
          <a:p>
            <a:r>
              <a:rPr lang="en-US" sz="2800" dirty="0"/>
              <a:t>What outcome do you want?</a:t>
            </a:r>
          </a:p>
          <a:p>
            <a:r>
              <a:rPr lang="en-US" sz="2800" dirty="0"/>
              <a:t>How much time do you have?</a:t>
            </a:r>
          </a:p>
          <a:p>
            <a:r>
              <a:rPr lang="en-US" sz="2800" dirty="0"/>
              <a:t>How will you deliver the curriculum?</a:t>
            </a:r>
          </a:p>
          <a:p>
            <a:r>
              <a:rPr lang="en-US" sz="2800" dirty="0"/>
              <a:t>What about logistics?</a:t>
            </a:r>
          </a:p>
          <a:p>
            <a:r>
              <a:rPr lang="en-US" sz="2800" dirty="0"/>
              <a:t>Who will help you? </a:t>
            </a:r>
          </a:p>
          <a:p>
            <a:r>
              <a:rPr lang="en-US" sz="2800" dirty="0"/>
              <a:t>Who is qualified to train?</a:t>
            </a:r>
          </a:p>
          <a:p>
            <a:r>
              <a:rPr lang="en-US" sz="2800" dirty="0"/>
              <a:t>What’s the budget?</a:t>
            </a:r>
          </a:p>
          <a:p>
            <a:r>
              <a:rPr lang="en-US" sz="2800" dirty="0"/>
              <a:t>Evaluations?</a:t>
            </a:r>
          </a:p>
          <a:p>
            <a:endParaRPr lang="en-US" dirty="0"/>
          </a:p>
          <a:p>
            <a:endParaRPr lang="en-US" dirty="0"/>
          </a:p>
        </p:txBody>
      </p:sp>
    </p:spTree>
    <p:extLst>
      <p:ext uri="{BB962C8B-B14F-4D97-AF65-F5344CB8AC3E}">
        <p14:creationId xmlns:p14="http://schemas.microsoft.com/office/powerpoint/2010/main" val="137495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6C53-7BAD-4DCC-940B-20153776C74D}"/>
              </a:ext>
            </a:extLst>
          </p:cNvPr>
          <p:cNvSpPr>
            <a:spLocks noGrp="1"/>
          </p:cNvSpPr>
          <p:nvPr>
            <p:ph type="title"/>
          </p:nvPr>
        </p:nvSpPr>
        <p:spPr>
          <a:xfrm>
            <a:off x="508000" y="429491"/>
            <a:ext cx="11684000" cy="533400"/>
          </a:xfrm>
        </p:spPr>
        <p:txBody>
          <a:bodyPr/>
          <a:lstStyle/>
          <a:p>
            <a:r>
              <a:rPr lang="en-US" sz="3200" dirty="0"/>
              <a:t>Logistics</a:t>
            </a:r>
          </a:p>
        </p:txBody>
      </p:sp>
      <p:sp>
        <p:nvSpPr>
          <p:cNvPr id="3" name="Content Placeholder 2">
            <a:extLst>
              <a:ext uri="{FF2B5EF4-FFF2-40B4-BE49-F238E27FC236}">
                <a16:creationId xmlns:a16="http://schemas.microsoft.com/office/drawing/2014/main" id="{E96D65FF-AF1B-42C1-9AB5-B6C3854CC9AA}"/>
              </a:ext>
            </a:extLst>
          </p:cNvPr>
          <p:cNvSpPr>
            <a:spLocks noGrp="1"/>
          </p:cNvSpPr>
          <p:nvPr>
            <p:ph idx="1"/>
          </p:nvPr>
        </p:nvSpPr>
        <p:spPr>
          <a:xfrm>
            <a:off x="706582" y="962891"/>
            <a:ext cx="10972800" cy="4525963"/>
          </a:xfrm>
        </p:spPr>
        <p:txBody>
          <a:bodyPr/>
          <a:lstStyle/>
          <a:p>
            <a:r>
              <a:rPr lang="en-US" dirty="0"/>
              <a:t>Space and seating</a:t>
            </a:r>
          </a:p>
          <a:p>
            <a:r>
              <a:rPr lang="en-US" dirty="0"/>
              <a:t>Podiums, tables for speakers</a:t>
            </a:r>
          </a:p>
          <a:p>
            <a:r>
              <a:rPr lang="en-US" dirty="0"/>
              <a:t>Microphones</a:t>
            </a:r>
          </a:p>
          <a:p>
            <a:r>
              <a:rPr lang="en-US" dirty="0"/>
              <a:t>Screens</a:t>
            </a:r>
          </a:p>
          <a:p>
            <a:r>
              <a:rPr lang="en-US" dirty="0"/>
              <a:t>AV equipment</a:t>
            </a:r>
          </a:p>
          <a:p>
            <a:r>
              <a:rPr lang="en-US" dirty="0"/>
              <a:t>Flip charts, whiteboards, markers, erasers</a:t>
            </a:r>
          </a:p>
          <a:p>
            <a:r>
              <a:rPr lang="en-US" dirty="0"/>
              <a:t>Internet access</a:t>
            </a:r>
          </a:p>
          <a:p>
            <a:r>
              <a:rPr lang="en-US" sz="3200" dirty="0"/>
              <a:t>Materials, handouts, workbooks</a:t>
            </a:r>
          </a:p>
          <a:p>
            <a:r>
              <a:rPr lang="en-US" sz="3200" dirty="0"/>
              <a:t>Session Formats: General sessions, Breakout sessions, Interactive, Group discussions</a:t>
            </a:r>
          </a:p>
          <a:p>
            <a:endParaRPr lang="en-US" sz="3200" dirty="0"/>
          </a:p>
          <a:p>
            <a:endParaRPr lang="en-US" dirty="0"/>
          </a:p>
        </p:txBody>
      </p:sp>
    </p:spTree>
    <p:extLst>
      <p:ext uri="{BB962C8B-B14F-4D97-AF65-F5344CB8AC3E}">
        <p14:creationId xmlns:p14="http://schemas.microsoft.com/office/powerpoint/2010/main" val="5718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pPr marL="0" lvl="0" indent="0">
              <a:buNone/>
            </a:pPr>
            <a:r>
              <a:rPr lang="en-US" sz="3200" b="1" dirty="0"/>
              <a:t>FACILITATOR PREPARATION</a:t>
            </a:r>
            <a:endParaRPr lang="en-US" sz="3200" dirty="0"/>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706582" y="1239981"/>
            <a:ext cx="10972800" cy="4525963"/>
          </a:xfrm>
        </p:spPr>
        <p:txBody>
          <a:bodyPr/>
          <a:lstStyle/>
          <a:p>
            <a:pPr lvl="0"/>
            <a:r>
              <a:rPr lang="en-US" sz="2400" dirty="0"/>
              <a:t>Facilitation techniques, appropriate pace</a:t>
            </a:r>
          </a:p>
          <a:p>
            <a:pPr lvl="0"/>
            <a:r>
              <a:rPr lang="en-US" sz="2400" dirty="0"/>
              <a:t>Focus on the topic</a:t>
            </a:r>
          </a:p>
          <a:p>
            <a:pPr lvl="0"/>
            <a:r>
              <a:rPr lang="en-US" sz="2400" dirty="0"/>
              <a:t>Use appropriate nonverbal skills</a:t>
            </a:r>
          </a:p>
          <a:p>
            <a:pPr lvl="0"/>
            <a:r>
              <a:rPr lang="en-US" sz="2400" dirty="0"/>
              <a:t>Speak clearly</a:t>
            </a:r>
          </a:p>
          <a:p>
            <a:pPr lvl="0"/>
            <a:r>
              <a:rPr lang="en-US" sz="2400" dirty="0"/>
              <a:t>Make eye contact</a:t>
            </a:r>
          </a:p>
          <a:p>
            <a:pPr lvl="0"/>
            <a:r>
              <a:rPr lang="en-US" sz="2400" dirty="0"/>
              <a:t>Appear relaxed, pleasant, confident</a:t>
            </a:r>
          </a:p>
          <a:p>
            <a:pPr lvl="0"/>
            <a:r>
              <a:rPr lang="en-US" sz="2400" dirty="0"/>
              <a:t>Encourage everyone to share ideas</a:t>
            </a:r>
          </a:p>
          <a:p>
            <a:pPr lvl="0"/>
            <a:r>
              <a:rPr lang="en-US" sz="2400" dirty="0"/>
              <a:t>Use encouraging body language </a:t>
            </a:r>
          </a:p>
          <a:p>
            <a:pPr lvl="0"/>
            <a:r>
              <a:rPr lang="en-US" sz="2400" dirty="0"/>
              <a:t>Provide reinforcement for participation</a:t>
            </a:r>
          </a:p>
          <a:p>
            <a:pPr lvl="0"/>
            <a:r>
              <a:rPr lang="en-US" sz="2400" dirty="0"/>
              <a:t>Exhibit nonjudgmental behavior, maintain composure</a:t>
            </a:r>
          </a:p>
          <a:p>
            <a:pPr lvl="0"/>
            <a:r>
              <a:rPr lang="en-US" sz="2400" dirty="0"/>
              <a:t>Demonstrate understanding of and comfort with the content</a:t>
            </a:r>
          </a:p>
          <a:p>
            <a:pPr lvl="0"/>
            <a:endParaRPr lang="en-US" sz="2400" dirty="0"/>
          </a:p>
          <a:p>
            <a:endParaRPr lang="en-US" sz="2400" dirty="0"/>
          </a:p>
          <a:p>
            <a:endParaRPr lang="en-US" dirty="0"/>
          </a:p>
        </p:txBody>
      </p:sp>
    </p:spTree>
    <p:extLst>
      <p:ext uri="{BB962C8B-B14F-4D97-AF65-F5344CB8AC3E}">
        <p14:creationId xmlns:p14="http://schemas.microsoft.com/office/powerpoint/2010/main" val="172336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FACILITATOR</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1371600" y="1565565"/>
            <a:ext cx="10972800" cy="4525963"/>
          </a:xfrm>
        </p:spPr>
        <p:txBody>
          <a:bodyPr/>
          <a:lstStyle/>
          <a:p>
            <a:pPr marL="0" indent="0">
              <a:buNone/>
            </a:pPr>
            <a:r>
              <a:rPr lang="en-US" sz="2400" b="1" dirty="0"/>
              <a:t>LEARNING ENVIRONMENT</a:t>
            </a:r>
            <a:endParaRPr lang="en-US" sz="2400" dirty="0"/>
          </a:p>
          <a:p>
            <a:pPr lvl="0"/>
            <a:r>
              <a:rPr lang="en-US" sz="2400" dirty="0"/>
              <a:t>Make learning interesting</a:t>
            </a:r>
          </a:p>
          <a:p>
            <a:pPr lvl="0"/>
            <a:endParaRPr lang="en-US" sz="2400" dirty="0"/>
          </a:p>
          <a:p>
            <a:pPr lvl="0"/>
            <a:r>
              <a:rPr lang="en-US" sz="2400" dirty="0"/>
              <a:t>Use relevant examples</a:t>
            </a:r>
          </a:p>
          <a:p>
            <a:pPr lvl="0"/>
            <a:endParaRPr lang="en-US" sz="2400" dirty="0"/>
          </a:p>
          <a:p>
            <a:pPr lvl="0"/>
            <a:r>
              <a:rPr lang="en-US" sz="2400" dirty="0"/>
              <a:t>Address disruptive behaviors</a:t>
            </a:r>
          </a:p>
          <a:p>
            <a:pPr lvl="0"/>
            <a:endParaRPr lang="en-US" sz="2400" dirty="0"/>
          </a:p>
          <a:p>
            <a:pPr lvl="0"/>
            <a:r>
              <a:rPr lang="en-US" sz="2400" dirty="0"/>
              <a:t>Handle incorrect answers</a:t>
            </a:r>
          </a:p>
          <a:p>
            <a:pPr lvl="0"/>
            <a:endParaRPr lang="en-US" sz="2400" dirty="0"/>
          </a:p>
          <a:p>
            <a:pPr lvl="0"/>
            <a:r>
              <a:rPr lang="en-US" sz="2400" dirty="0"/>
              <a:t>Reinforce positive behavior</a:t>
            </a:r>
          </a:p>
          <a:p>
            <a:pPr marL="0" indent="0">
              <a:buNone/>
            </a:pPr>
            <a:r>
              <a:rPr lang="en-US" sz="2400" dirty="0"/>
              <a:t> </a:t>
            </a:r>
          </a:p>
          <a:p>
            <a:endParaRPr lang="en-US" dirty="0"/>
          </a:p>
        </p:txBody>
      </p:sp>
    </p:spTree>
    <p:extLst>
      <p:ext uri="{BB962C8B-B14F-4D97-AF65-F5344CB8AC3E}">
        <p14:creationId xmlns:p14="http://schemas.microsoft.com/office/powerpoint/2010/main" val="3821240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Rotary Basic 1">
      <a:dk1>
        <a:srgbClr val="000000"/>
      </a:dk1>
      <a:lt1>
        <a:srgbClr val="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906</TotalTime>
  <Words>527</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Calibri</vt:lpstr>
      <vt:lpstr>Century Gothic</vt:lpstr>
      <vt:lpstr>Georgia</vt:lpstr>
      <vt:lpstr>Wingdings 3</vt:lpstr>
      <vt:lpstr>Custom Design</vt:lpstr>
      <vt:lpstr>Office Theme</vt:lpstr>
      <vt:lpstr>PowerPoint Presentation</vt:lpstr>
      <vt:lpstr>WHAT DOES A CLUB TRAINER DO?</vt:lpstr>
      <vt:lpstr>What Do Rotary Trainers Train On?</vt:lpstr>
      <vt:lpstr>District Training</vt:lpstr>
      <vt:lpstr>Resources on the rotary.org website</vt:lpstr>
      <vt:lpstr>PLANNING</vt:lpstr>
      <vt:lpstr>Logistics</vt:lpstr>
      <vt:lpstr>FACILITATOR PREPARATION</vt:lpstr>
      <vt:lpstr>FACILITATOR</vt:lpstr>
      <vt:lpstr>THE DELIVERY</vt:lpstr>
      <vt:lpstr>Timeline</vt:lpstr>
      <vt:lpstr>MAHALO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Training 2018-2019</dc:title>
  <dc:creator>Winton Schoneman</dc:creator>
  <cp:lastModifiedBy>Naomi Masuno</cp:lastModifiedBy>
  <cp:revision>41</cp:revision>
  <cp:lastPrinted>2018-03-17T05:13:36Z</cp:lastPrinted>
  <dcterms:created xsi:type="dcterms:W3CDTF">2017-12-31T00:24:50Z</dcterms:created>
  <dcterms:modified xsi:type="dcterms:W3CDTF">2020-10-05T22:01:11Z</dcterms:modified>
</cp:coreProperties>
</file>