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4"/>
  </p:sldMasterIdLst>
  <p:notesMasterIdLst>
    <p:notesMasterId r:id="rId16"/>
  </p:notesMasterIdLst>
  <p:handoutMasterIdLst>
    <p:handoutMasterId r:id="rId17"/>
  </p:handoutMasterIdLst>
  <p:sldIdLst>
    <p:sldId id="436" r:id="rId5"/>
    <p:sldId id="437" r:id="rId6"/>
    <p:sldId id="438" r:id="rId7"/>
    <p:sldId id="442" r:id="rId8"/>
    <p:sldId id="444" r:id="rId9"/>
    <p:sldId id="443" r:id="rId10"/>
    <p:sldId id="445" r:id="rId11"/>
    <p:sldId id="439" r:id="rId12"/>
    <p:sldId id="440" r:id="rId13"/>
    <p:sldId id="446" r:id="rId14"/>
    <p:sldId id="43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8187"/>
    <a:srgbClr val="0C4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394" autoAdjust="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outlineViewPr>
    <p:cViewPr>
      <p:scale>
        <a:sx n="33" d="100"/>
        <a:sy n="33" d="100"/>
      </p:scale>
      <p:origin x="0" y="-1714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717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4D2272-D660-A337-AEF3-BE066BD545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FE5A70-71C2-F335-270C-B94537340C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5A369-CA0E-4FC6-90EE-5FA969A08EF8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1E1B03-0F86-16E7-11BE-81F9F4CD66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524B8-3914-99B2-2620-0F2A88D335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210F9-8331-407C-A034-F95DCB303E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005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AB06A-EEDC-421C-B5A0-5E9E5241A8E5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F9438-3EEF-4192-9815-F6F44770AE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047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384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469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630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57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002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12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266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83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9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77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6382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05F0-2B44-47BC-86B3-58E2C708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5B5DA-7628-4AC1-8EAE-5010C2A9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E7C3-7830-49F3-9F45-4B2F2B4C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5E328-AD12-449C-BE6E-76DF005E8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374F-390D-49D8-A7C8-5BEFA353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85615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50F530-2925-4F98-89EC-95C2EC476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79366-3281-483D-8731-0D01B2B24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ED8B2-BE7F-4417-8A8A-A95C8BB7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A0D96-671F-4A85-89C6-946624CB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BA434-2E32-4719-B45C-0490D685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11012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5040DA2-B75D-1B49-51F9-967501F7F6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876" y="887638"/>
            <a:ext cx="10202248" cy="5094496"/>
          </a:xfrm>
        </p:spPr>
        <p:txBody>
          <a:bodyPr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663CA19-070F-D373-ED8C-B6F895D11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93BDAB-CB06-403B-00FD-9D1C2812A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990939" y="2990938"/>
            <a:ext cx="6855801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FB1FDB-9C8A-890A-5051-8D49E105F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5983104"/>
            <a:ext cx="12192000" cy="8739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46056E81-9CB5-42E9-6689-B711F575C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981493" y="0"/>
            <a:ext cx="3200357" cy="3200320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3D075254-6FC4-6738-BBBE-1BACB99E4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0" y="-8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202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b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BA2562-20F9-9DC8-81EB-6ED26B24D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5983099"/>
            <a:ext cx="12192000" cy="8739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25">
            <a:extLst>
              <a:ext uri="{FF2B5EF4-FFF2-40B4-BE49-F238E27FC236}">
                <a16:creationId xmlns:a16="http://schemas.microsoft.com/office/drawing/2014/main" id="{369E878B-C75C-98DC-B694-2C40507C4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91644" y="3657675"/>
            <a:ext cx="3200357" cy="3200320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 27">
            <a:extLst>
              <a:ext uri="{FF2B5EF4-FFF2-40B4-BE49-F238E27FC236}">
                <a16:creationId xmlns:a16="http://schemas.microsoft.com/office/drawing/2014/main" id="{DC03A063-67E0-718E-206C-6C807C20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0" y="-5"/>
            <a:ext cx="2286000" cy="2285973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6D86FEEF-2721-A616-B636-7C6F8B1B5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rot="16200000" flipH="1" flipV="1">
            <a:off x="-433923" y="5546250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4AC20A76-77DC-62F7-C0E5-66C03853B3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1478396"/>
            <a:ext cx="3710355" cy="344529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F99A149-DEF4-9E0F-D0DE-E859DB6CA53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360465" y="1477963"/>
            <a:ext cx="5536135" cy="3446462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663CA19-070F-D373-ED8C-B6F895D11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245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9">
            <a:extLst>
              <a:ext uri="{FF2B5EF4-FFF2-40B4-BE49-F238E27FC236}">
                <a16:creationId xmlns:a16="http://schemas.microsoft.com/office/drawing/2014/main" id="{A18D9F31-445F-F144-A393-66C1BDE80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4570022" y="3390898"/>
            <a:ext cx="3354778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24F2F994-08EA-D901-82B7-02E175B2F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0" y="0"/>
            <a:ext cx="2286000" cy="2285973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63EE949-1BE5-CFA7-69CC-5235FFE07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8" y="1415562"/>
            <a:ext cx="5750171" cy="400929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Picture Placeholder 18">
            <a:extLst>
              <a:ext uri="{FF2B5EF4-FFF2-40B4-BE49-F238E27FC236}">
                <a16:creationId xmlns:a16="http://schemas.microsoft.com/office/drawing/2014/main" id="{A2B2C17F-12DD-A683-5602-F16A1C9647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77908" y="1"/>
            <a:ext cx="4314092" cy="6858000"/>
          </a:xfrm>
          <a:custGeom>
            <a:avLst/>
            <a:gdLst>
              <a:gd name="connsiteX0" fmla="*/ 3466352 w 4267200"/>
              <a:gd name="connsiteY0" fmla="*/ 0 h 6858000"/>
              <a:gd name="connsiteX1" fmla="*/ 4267200 w 4267200"/>
              <a:gd name="connsiteY1" fmla="*/ 0 h 6858000"/>
              <a:gd name="connsiteX2" fmla="*/ 4267200 w 4267200"/>
              <a:gd name="connsiteY2" fmla="*/ 6858000 h 6858000"/>
              <a:gd name="connsiteX3" fmla="*/ 0 w 4267200"/>
              <a:gd name="connsiteY3" fmla="*/ 6858000 h 6858000"/>
              <a:gd name="connsiteX4" fmla="*/ 0 w 4267200"/>
              <a:gd name="connsiteY4" fmla="*/ 3338980 h 6858000"/>
              <a:gd name="connsiteX5" fmla="*/ 8352 w 4267200"/>
              <a:gd name="connsiteY5" fmla="*/ 3162578 h 6858000"/>
              <a:gd name="connsiteX6" fmla="*/ 3132972 w 4267200"/>
              <a:gd name="connsiteY6" fmla="*/ 18059 h 6858000"/>
              <a:gd name="connsiteX7" fmla="*/ 3466352 w 4267200"/>
              <a:gd name="connsiteY7" fmla="*/ 12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7200" h="6858000">
                <a:moveTo>
                  <a:pt x="3466352" y="0"/>
                </a:moveTo>
                <a:lnTo>
                  <a:pt x="4267200" y="0"/>
                </a:lnTo>
                <a:lnTo>
                  <a:pt x="4267200" y="6858000"/>
                </a:lnTo>
                <a:lnTo>
                  <a:pt x="0" y="6858000"/>
                </a:lnTo>
                <a:lnTo>
                  <a:pt x="0" y="3338980"/>
                </a:lnTo>
                <a:lnTo>
                  <a:pt x="8352" y="3162578"/>
                </a:lnTo>
                <a:cubicBezTo>
                  <a:pt x="166042" y="1505839"/>
                  <a:pt x="1479242" y="186005"/>
                  <a:pt x="3132972" y="18059"/>
                </a:cubicBezTo>
                <a:lnTo>
                  <a:pt x="3466352" y="122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 wrap="square" lIns="1463040" tIns="822960" rIns="1463040" anchor="t" anchorCtr="0">
            <a:no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663CA19-070F-D373-ED8C-B6F895D11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46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Content and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179D789-F69C-8306-0C19-DF73E6916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6415" y="360485"/>
            <a:ext cx="5032725" cy="328420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2003524-9DE3-1117-2E91-80A1CB96DE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308475" cy="6858000"/>
          </a:xfrm>
          <a:custGeom>
            <a:avLst/>
            <a:gdLst>
              <a:gd name="connsiteX0" fmla="*/ 0 w 4308475"/>
              <a:gd name="connsiteY0" fmla="*/ 0 h 6858000"/>
              <a:gd name="connsiteX1" fmla="*/ 4308475 w 4308475"/>
              <a:gd name="connsiteY1" fmla="*/ 0 h 6858000"/>
              <a:gd name="connsiteX2" fmla="*/ 4308475 w 4308475"/>
              <a:gd name="connsiteY2" fmla="*/ 3390898 h 6858000"/>
              <a:gd name="connsiteX3" fmla="*/ 4307536 w 4308475"/>
              <a:gd name="connsiteY3" fmla="*/ 3390898 h 6858000"/>
              <a:gd name="connsiteX4" fmla="*/ 4290702 w 4308475"/>
              <a:gd name="connsiteY4" fmla="*/ 3724279 h 6858000"/>
              <a:gd name="connsiteX5" fmla="*/ 1146183 w 4308475"/>
              <a:gd name="connsiteY5" fmla="*/ 6848898 h 6858000"/>
              <a:gd name="connsiteX6" fmla="*/ 953984 w 4308475"/>
              <a:gd name="connsiteY6" fmla="*/ 6857998 h 6858000"/>
              <a:gd name="connsiteX7" fmla="*/ 4308475 w 4308475"/>
              <a:gd name="connsiteY7" fmla="*/ 6857998 h 6858000"/>
              <a:gd name="connsiteX8" fmla="*/ 4308475 w 4308475"/>
              <a:gd name="connsiteY8" fmla="*/ 6858000 h 6858000"/>
              <a:gd name="connsiteX9" fmla="*/ 0 w 4308475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08475" h="6858000">
                <a:moveTo>
                  <a:pt x="0" y="0"/>
                </a:moveTo>
                <a:lnTo>
                  <a:pt x="4308475" y="0"/>
                </a:lnTo>
                <a:lnTo>
                  <a:pt x="4308475" y="3390898"/>
                </a:lnTo>
                <a:lnTo>
                  <a:pt x="4307536" y="3390898"/>
                </a:lnTo>
                <a:lnTo>
                  <a:pt x="4290702" y="3724279"/>
                </a:lnTo>
                <a:cubicBezTo>
                  <a:pt x="4122756" y="5378008"/>
                  <a:pt x="2802922" y="6691208"/>
                  <a:pt x="1146183" y="6848898"/>
                </a:cubicBezTo>
                <a:lnTo>
                  <a:pt x="953984" y="6857998"/>
                </a:lnTo>
                <a:lnTo>
                  <a:pt x="4308475" y="6857998"/>
                </a:lnTo>
                <a:lnTo>
                  <a:pt x="430847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E5C55B8-DD4C-A859-38F5-CC8FE0920B8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76306" y="3846391"/>
            <a:ext cx="5032725" cy="213671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600">
                <a:solidFill>
                  <a:schemeClr val="bg2"/>
                </a:solidFill>
              </a:defRPr>
            </a:lvl2pPr>
            <a:lvl3pPr marL="914400" indent="0">
              <a:buNone/>
              <a:defRPr sz="1400">
                <a:solidFill>
                  <a:schemeClr val="bg2"/>
                </a:solidFill>
              </a:defRPr>
            </a:lvl3pPr>
            <a:lvl4pPr marL="1371600" indent="0">
              <a:buNone/>
              <a:defRPr sz="1200">
                <a:solidFill>
                  <a:schemeClr val="bg2"/>
                </a:solidFill>
              </a:defRPr>
            </a:lvl4pPr>
            <a:lvl5pPr marL="1828800" indent="0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663CA19-070F-D373-ED8C-B6F895D11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6DC123BA-30A1-50DE-FC24-33C67A8FA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4308762" y="3390898"/>
            <a:ext cx="3354778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818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10C35C-5361-BD30-EB79-01BD72158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992038" y="2992045"/>
            <a:ext cx="6858000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26">
            <a:extLst>
              <a:ext uri="{FF2B5EF4-FFF2-40B4-BE49-F238E27FC236}">
                <a16:creationId xmlns:a16="http://schemas.microsoft.com/office/drawing/2014/main" id="{948A7171-32A3-1CAC-DDFD-7C44DDAF0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" y="0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 47">
            <a:extLst>
              <a:ext uri="{FF2B5EF4-FFF2-40B4-BE49-F238E27FC236}">
                <a16:creationId xmlns:a16="http://schemas.microsoft.com/office/drawing/2014/main" id="{06FD5EAC-FAC4-CDB4-6AB8-809E940F0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91644" y="3657688"/>
            <a:ext cx="3200357" cy="3200320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DA13352-25BC-FD28-A34C-DD204D5BF1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1748" y="246183"/>
            <a:ext cx="9525000" cy="1919521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34108AC-4ED2-99E6-0212-0AC0802C553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71600" y="2274033"/>
            <a:ext cx="9525000" cy="331787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800"/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600"/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400"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663CA19-070F-D373-ED8C-B6F895D11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593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3FFEEC7-A0A7-27CB-3F2D-796281DCD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5983104"/>
            <a:ext cx="12192000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20">
            <a:extLst>
              <a:ext uri="{FF2B5EF4-FFF2-40B4-BE49-F238E27FC236}">
                <a16:creationId xmlns:a16="http://schemas.microsoft.com/office/drawing/2014/main" id="{2DCCFF86-2471-421E-E5FF-E38943252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0" y="0"/>
            <a:ext cx="2286000" cy="2285973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 21">
            <a:extLst>
              <a:ext uri="{FF2B5EF4-FFF2-40B4-BE49-F238E27FC236}">
                <a16:creationId xmlns:a16="http://schemas.microsoft.com/office/drawing/2014/main" id="{8300B484-623C-071D-E849-138F76141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rot="16200000" flipH="1" flipV="1">
            <a:off x="-433923" y="5546255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99A6249F-0E28-0ABF-FE63-7ECC0E1062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805" y="344399"/>
            <a:ext cx="9599008" cy="172954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CCC29225-33B5-6D19-F0BA-DE3F864F640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70867" y="2274034"/>
            <a:ext cx="4643438" cy="329863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800"/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600"/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400"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FB67020D-DF60-17C1-8DEC-EDECF65354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18375" y="2274034"/>
            <a:ext cx="4643438" cy="329863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800"/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600"/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400"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5812651-A64E-FA0C-7D84-B20BA7C67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0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2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6">
            <a:extLst>
              <a:ext uri="{FF2B5EF4-FFF2-40B4-BE49-F238E27FC236}">
                <a16:creationId xmlns:a16="http://schemas.microsoft.com/office/drawing/2014/main" id="{F8F589DA-127F-E2E7-6ADA-1D3C04799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91645" y="3657688"/>
            <a:ext cx="3200357" cy="3200320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00FBF0-749D-0FF0-74B6-3565174CA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992038" y="2992045"/>
            <a:ext cx="6858000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0DDA3FAB-74FF-4772-2BA4-B242E12AB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" y="0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BE95B3E-84B8-3910-65C9-87914802B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8" y="369277"/>
            <a:ext cx="9590215" cy="1708514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20">
            <a:extLst>
              <a:ext uri="{FF2B5EF4-FFF2-40B4-BE49-F238E27FC236}">
                <a16:creationId xmlns:a16="http://schemas.microsoft.com/office/drawing/2014/main" id="{90BA2746-C141-C524-CDDE-DD672A80A2C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70867" y="2274033"/>
            <a:ext cx="3347782" cy="343665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800" b="1"/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600" b="1"/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400" b="1"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 b="1"/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0">
            <a:extLst>
              <a:ext uri="{FF2B5EF4-FFF2-40B4-BE49-F238E27FC236}">
                <a16:creationId xmlns:a16="http://schemas.microsoft.com/office/drawing/2014/main" id="{53421E6F-1A11-40B7-DB53-FC96CE9D787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925269" y="2274033"/>
            <a:ext cx="6036544" cy="343665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800"/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600"/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400"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78CC75E-2849-6C28-42BF-61EBFD22C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6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8">
            <a:extLst>
              <a:ext uri="{FF2B5EF4-FFF2-40B4-BE49-F238E27FC236}">
                <a16:creationId xmlns:a16="http://schemas.microsoft.com/office/drawing/2014/main" id="{D8A19A74-FE0D-4975-5657-5362CEB4D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6117263" y="5090690"/>
            <a:ext cx="1807536" cy="17770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8CCA9-A930-4217-FC4B-419AD08ED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996913" y="2996911"/>
            <a:ext cx="6867747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25">
            <a:extLst>
              <a:ext uri="{FF2B5EF4-FFF2-40B4-BE49-F238E27FC236}">
                <a16:creationId xmlns:a16="http://schemas.microsoft.com/office/drawing/2014/main" id="{A5202170-963D-8D6D-EF61-11B291827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0" y="-8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A71B5EB-558B-B072-1FF1-CDA55B10CC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1757" y="328860"/>
            <a:ext cx="6136643" cy="177706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Content Placeholder 20">
            <a:extLst>
              <a:ext uri="{FF2B5EF4-FFF2-40B4-BE49-F238E27FC236}">
                <a16:creationId xmlns:a16="http://schemas.microsoft.com/office/drawing/2014/main" id="{B84F4814-519C-86D2-1886-90E0A98968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71204" y="2282999"/>
            <a:ext cx="6136643" cy="36855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800"/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600"/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400"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5A36A3E-F1BF-A2FC-E9BF-616718E65B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4800" y="0"/>
            <a:ext cx="4267200" cy="6858000"/>
          </a:xfrm>
          <a:solidFill>
            <a:schemeClr val="accent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769D9C9-E3F7-6719-75F2-AA70DF83E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64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590668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939470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9">
            <a:extLst>
              <a:ext uri="{FF2B5EF4-FFF2-40B4-BE49-F238E27FC236}">
                <a16:creationId xmlns:a16="http://schemas.microsoft.com/office/drawing/2014/main" id="{37D82C4C-B372-8DAD-C78B-5A7079992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0" y="0"/>
            <a:ext cx="2286000" cy="2285973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E543C86-04BB-A7E0-26E4-1A793E98C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2052" y="345441"/>
            <a:ext cx="10202248" cy="176691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0">
            <a:extLst>
              <a:ext uri="{FF2B5EF4-FFF2-40B4-BE49-F238E27FC236}">
                <a16:creationId xmlns:a16="http://schemas.microsoft.com/office/drawing/2014/main" id="{D1D15020-88F7-93D5-282B-0C23CB75788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71205" y="2282826"/>
            <a:ext cx="3180475" cy="365125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800" b="1"/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600" b="1"/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400" b="1"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 b="1"/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675AC522-525C-4C6F-8F28-3B2FC909B3FF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940300" y="2282825"/>
            <a:ext cx="5880100" cy="36512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0D9D4E-52D5-4BAF-8096-D301073D3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615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2 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6">
            <a:extLst>
              <a:ext uri="{FF2B5EF4-FFF2-40B4-BE49-F238E27FC236}">
                <a16:creationId xmlns:a16="http://schemas.microsoft.com/office/drawing/2014/main" id="{F8F589DA-127F-E2E7-6ADA-1D3C04799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91645" y="3657688"/>
            <a:ext cx="3200357" cy="3200320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00FBF0-749D-0FF0-74B6-3565174CA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992038" y="2992045"/>
            <a:ext cx="6858000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0DDA3FAB-74FF-4772-2BA4-B242E12AB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" y="0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BE95B3E-84B8-3910-65C9-87914802B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8" y="369277"/>
            <a:ext cx="9590215" cy="1708514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Content Placeholder 20">
            <a:extLst>
              <a:ext uri="{FF2B5EF4-FFF2-40B4-BE49-F238E27FC236}">
                <a16:creationId xmlns:a16="http://schemas.microsoft.com/office/drawing/2014/main" id="{53421E6F-1A11-40B7-DB53-FC96CE9D787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69269" y="2284193"/>
            <a:ext cx="6036544" cy="343665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800"/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600"/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400"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0">
            <a:extLst>
              <a:ext uri="{FF2B5EF4-FFF2-40B4-BE49-F238E27FC236}">
                <a16:creationId xmlns:a16="http://schemas.microsoft.com/office/drawing/2014/main" id="{90BA2746-C141-C524-CDDE-DD672A80A2C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08899" y="2284193"/>
            <a:ext cx="3252914" cy="343665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800" b="1"/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600" b="1"/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400" b="1"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 b="1"/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78CC75E-2849-6C28-42BF-61EBFD22C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71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181407F-D7F6-56CB-135C-01868BC19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7" y="1088211"/>
            <a:ext cx="4602483" cy="4896019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17585-E867-BB06-B195-272DA0FD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8"/>
            <a:ext cx="12192000" cy="8739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2D9EBD-88FB-A2C3-7EC2-46DD7B532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990939" y="2990938"/>
            <a:ext cx="6855801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CB417425-9078-B6E8-97F7-BAA1536BA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0" y="-8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7F56B38-71B8-A745-8D9C-BBEA278F3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9905999" y="4572027"/>
            <a:ext cx="2286000" cy="2285973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5E5C644-63C0-D8A4-7EF1-1681AFB1F4D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24599" y="1088210"/>
            <a:ext cx="4373564" cy="4894894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1pPr>
            <a:lvl2pPr marL="45720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2"/>
                </a:solidFill>
              </a:defRPr>
            </a:lvl2pPr>
            <a:lvl3pPr marL="914400" indent="0"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bg2"/>
                </a:solidFill>
              </a:defRPr>
            </a:lvl3pPr>
            <a:lvl4pPr marL="1371600" indent="0"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bg2"/>
                </a:solidFill>
              </a:defRPr>
            </a:lvl4pPr>
            <a:lvl5pPr marL="1828800" indent="0"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663CA19-070F-D373-ED8C-B6F895D11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82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18702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9050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10973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7710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42744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3924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65268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13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53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6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36">
          <p15:clr>
            <a:srgbClr val="F26B43"/>
          </p15:clr>
        </p15:guide>
        <p15:guide id="4" orient="horz" pos="3312">
          <p15:clr>
            <a:srgbClr val="F26B43"/>
          </p15:clr>
        </p15:guide>
        <p15:guide id="5" orient="horz" pos="432">
          <p15:clr>
            <a:srgbClr val="F26B43"/>
          </p15:clr>
        </p15:guide>
        <p15:guide id="7" pos="4416">
          <p15:clr>
            <a:srgbClr val="F26B43"/>
          </p15:clr>
        </p15:guide>
        <p15:guide id="8" pos="5568">
          <p15:clr>
            <a:srgbClr val="F26B43"/>
          </p15:clr>
        </p15:guide>
        <p15:guide id="9" pos="7296">
          <p15:clr>
            <a:srgbClr val="F26B43"/>
          </p15:clr>
        </p15:guide>
        <p15:guide id="10" pos="2688">
          <p15:clr>
            <a:srgbClr val="F26B43"/>
          </p15:clr>
        </p15:guide>
        <p15:guide id="11" pos="1536">
          <p15:clr>
            <a:srgbClr val="F26B43"/>
          </p15:clr>
        </p15:guide>
        <p15:guide id="12" pos="384">
          <p15:clr>
            <a:srgbClr val="F26B43"/>
          </p15:clr>
        </p15:guide>
        <p15:guide id="13" pos="2112">
          <p15:clr>
            <a:srgbClr val="F26B43"/>
          </p15:clr>
        </p15:guide>
        <p15:guide id="14" pos="4992">
          <p15:clr>
            <a:srgbClr val="F26B43"/>
          </p15:clr>
        </p15:guide>
        <p15:guide id="15" pos="6720">
          <p15:clr>
            <a:srgbClr val="F26B43"/>
          </p15:clr>
        </p15:guide>
        <p15:guide id="16" pos="960">
          <p15:clr>
            <a:srgbClr val="F26B43"/>
          </p15:clr>
        </p15:guide>
        <p15:guide id="17" pos="3264">
          <p15:clr>
            <a:srgbClr val="F26B43"/>
          </p15:clr>
        </p15:guide>
        <p15:guide id="18" orient="horz" pos="1008">
          <p15:clr>
            <a:srgbClr val="F26B43"/>
          </p15:clr>
        </p15:guide>
        <p15:guide id="19" orient="horz" pos="3888">
          <p15:clr>
            <a:srgbClr val="F26B43"/>
          </p15:clr>
        </p15:guide>
        <p15:guide id="20" pos="6144">
          <p15:clr>
            <a:srgbClr val="F26B43"/>
          </p15:clr>
        </p15:guide>
        <p15:guide id="21" orient="horz" pos="1584">
          <p15:clr>
            <a:srgbClr val="F26B43"/>
          </p15:clr>
        </p15:guide>
        <p15:guide id="22" pos="576">
          <p15:clr>
            <a:srgbClr val="F26B43"/>
          </p15:clr>
        </p15:guide>
        <p15:guide id="23" pos="7104">
          <p15:clr>
            <a:srgbClr val="F26B43"/>
          </p15:clr>
        </p15:guide>
        <p15:guide id="24" pos="768">
          <p15:clr>
            <a:srgbClr val="F26B43"/>
          </p15:clr>
        </p15:guide>
        <p15:guide id="25" pos="6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hyperlink" Target="https://www.klmemorial.org/wp-content/uploads/2024/02/videoklm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D9AD-F97D-8DCF-97C2-FEE69475C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2" y="0"/>
            <a:ext cx="10202248" cy="5094496"/>
          </a:xfrm>
        </p:spPr>
        <p:txBody>
          <a:bodyPr/>
          <a:lstStyle/>
          <a:p>
            <a:r>
              <a:rPr lang="en-US" dirty="0"/>
              <a:t>2026 Rotary International District 5000 Conference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August 21-23,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9882FA-049D-25F3-3F24-590E9D0F18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01ED1-A3BC-CFF6-AB0D-58BEB8A58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71" y="4267200"/>
            <a:ext cx="10548193" cy="248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48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69DB5D3-4B63-4FD1-BA37-8EBACA587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BDA1FD-F245-4707-9DD0-B21388E6D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288" y="0"/>
            <a:ext cx="7875323" cy="68532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D65F7CF-078D-4DB9-942F-CA5C78C73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8624" y="0"/>
            <a:ext cx="7351628" cy="6858000"/>
          </a:xfrm>
          <a:custGeom>
            <a:avLst/>
            <a:gdLst>
              <a:gd name="connsiteX0" fmla="*/ 0 w 7351628"/>
              <a:gd name="connsiteY0" fmla="*/ 0 h 6858000"/>
              <a:gd name="connsiteX1" fmla="*/ 1482273 w 7351628"/>
              <a:gd name="connsiteY1" fmla="*/ 0 h 6858000"/>
              <a:gd name="connsiteX2" fmla="*/ 2438400 w 7351628"/>
              <a:gd name="connsiteY2" fmla="*/ 0 h 6858000"/>
              <a:gd name="connsiteX3" fmla="*/ 7351628 w 7351628"/>
              <a:gd name="connsiteY3" fmla="*/ 0 h 6858000"/>
              <a:gd name="connsiteX4" fmla="*/ 3920673 w 7351628"/>
              <a:gd name="connsiteY4" fmla="*/ 3430955 h 6858000"/>
              <a:gd name="connsiteX5" fmla="*/ 7175072 w 7351628"/>
              <a:gd name="connsiteY5" fmla="*/ 6857446 h 6858000"/>
              <a:gd name="connsiteX6" fmla="*/ 7196984 w 7351628"/>
              <a:gd name="connsiteY6" fmla="*/ 6858000 h 6858000"/>
              <a:gd name="connsiteX7" fmla="*/ 2438400 w 7351628"/>
              <a:gd name="connsiteY7" fmla="*/ 6858000 h 6858000"/>
              <a:gd name="connsiteX8" fmla="*/ 1482273 w 7351628"/>
              <a:gd name="connsiteY8" fmla="*/ 6858000 h 6858000"/>
              <a:gd name="connsiteX9" fmla="*/ 0 w 7351628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51628" h="6858000">
                <a:moveTo>
                  <a:pt x="0" y="0"/>
                </a:moveTo>
                <a:lnTo>
                  <a:pt x="1482273" y="0"/>
                </a:lnTo>
                <a:lnTo>
                  <a:pt x="2438400" y="0"/>
                </a:lnTo>
                <a:lnTo>
                  <a:pt x="7351628" y="0"/>
                </a:lnTo>
                <a:cubicBezTo>
                  <a:pt x="5456764" y="0"/>
                  <a:pt x="3920673" y="1536091"/>
                  <a:pt x="3920673" y="3430955"/>
                </a:cubicBezTo>
                <a:cubicBezTo>
                  <a:pt x="3920673" y="5266604"/>
                  <a:pt x="5362258" y="6765554"/>
                  <a:pt x="7175072" y="6857446"/>
                </a:cubicBezTo>
                <a:lnTo>
                  <a:pt x="7196984" y="6858000"/>
                </a:lnTo>
                <a:lnTo>
                  <a:pt x="2438400" y="6858000"/>
                </a:lnTo>
                <a:lnTo>
                  <a:pt x="148227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D9321D-79AC-AC52-77EE-48647BFA1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2952465" cy="5486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FFFFFF"/>
                </a:solidFill>
              </a:rPr>
              <a:t>Hotel</a:t>
            </a:r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7C754B97-BF4D-4E8F-8EC3-4906E36CE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904573" y="0"/>
            <a:ext cx="5963231" cy="6861910"/>
          </a:xfrm>
          <a:custGeom>
            <a:avLst/>
            <a:gdLst>
              <a:gd name="connsiteX0" fmla="*/ 2532276 w 5963231"/>
              <a:gd name="connsiteY0" fmla="*/ 6861910 h 6861910"/>
              <a:gd name="connsiteX1" fmla="*/ 2377645 w 5963231"/>
              <a:gd name="connsiteY1" fmla="*/ 6858000 h 6861910"/>
              <a:gd name="connsiteX2" fmla="*/ 0 w 5963231"/>
              <a:gd name="connsiteY2" fmla="*/ 6858000 h 6861910"/>
              <a:gd name="connsiteX3" fmla="*/ 0 w 5963231"/>
              <a:gd name="connsiteY3" fmla="*/ 0 h 6861910"/>
              <a:gd name="connsiteX4" fmla="*/ 2532276 w 5963231"/>
              <a:gd name="connsiteY4" fmla="*/ 0 h 6861910"/>
              <a:gd name="connsiteX5" fmla="*/ 2547568 w 5963231"/>
              <a:gd name="connsiteY5" fmla="*/ 0 h 6861910"/>
              <a:gd name="connsiteX6" fmla="*/ 2547568 w 5963231"/>
              <a:gd name="connsiteY6" fmla="*/ 387 h 6861910"/>
              <a:gd name="connsiteX7" fmla="*/ 2708832 w 5963231"/>
              <a:gd name="connsiteY7" fmla="*/ 4464 h 6861910"/>
              <a:gd name="connsiteX8" fmla="*/ 5963231 w 5963231"/>
              <a:gd name="connsiteY8" fmla="*/ 3430955 h 6861910"/>
              <a:gd name="connsiteX9" fmla="*/ 2532276 w 5963231"/>
              <a:gd name="connsiteY9" fmla="*/ 6861910 h 6861910"/>
              <a:gd name="connsiteX0" fmla="*/ 2532276 w 5963231"/>
              <a:gd name="connsiteY0" fmla="*/ 6861910 h 6861910"/>
              <a:gd name="connsiteX1" fmla="*/ 0 w 5963231"/>
              <a:gd name="connsiteY1" fmla="*/ 6858000 h 6861910"/>
              <a:gd name="connsiteX2" fmla="*/ 0 w 5963231"/>
              <a:gd name="connsiteY2" fmla="*/ 0 h 6861910"/>
              <a:gd name="connsiteX3" fmla="*/ 2532276 w 5963231"/>
              <a:gd name="connsiteY3" fmla="*/ 0 h 6861910"/>
              <a:gd name="connsiteX4" fmla="*/ 2547568 w 5963231"/>
              <a:gd name="connsiteY4" fmla="*/ 0 h 6861910"/>
              <a:gd name="connsiteX5" fmla="*/ 2547568 w 5963231"/>
              <a:gd name="connsiteY5" fmla="*/ 387 h 6861910"/>
              <a:gd name="connsiteX6" fmla="*/ 2708832 w 5963231"/>
              <a:gd name="connsiteY6" fmla="*/ 4464 h 6861910"/>
              <a:gd name="connsiteX7" fmla="*/ 5963231 w 5963231"/>
              <a:gd name="connsiteY7" fmla="*/ 3430955 h 6861910"/>
              <a:gd name="connsiteX8" fmla="*/ 2532276 w 5963231"/>
              <a:gd name="connsiteY8" fmla="*/ 6861910 h 686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63231" h="6861910">
                <a:moveTo>
                  <a:pt x="2532276" y="6861910"/>
                </a:moveTo>
                <a:lnTo>
                  <a:pt x="0" y="6858000"/>
                </a:lnTo>
                <a:lnTo>
                  <a:pt x="0" y="0"/>
                </a:lnTo>
                <a:lnTo>
                  <a:pt x="2532276" y="0"/>
                </a:lnTo>
                <a:lnTo>
                  <a:pt x="2547568" y="0"/>
                </a:lnTo>
                <a:lnTo>
                  <a:pt x="2547568" y="387"/>
                </a:lnTo>
                <a:lnTo>
                  <a:pt x="2708832" y="4464"/>
                </a:lnTo>
                <a:cubicBezTo>
                  <a:pt x="4521646" y="96356"/>
                  <a:pt x="5963231" y="1595306"/>
                  <a:pt x="5963231" y="3430955"/>
                </a:cubicBezTo>
                <a:cubicBezTo>
                  <a:pt x="5963231" y="5325819"/>
                  <a:pt x="4427140" y="6861910"/>
                  <a:pt x="2532276" y="6861910"/>
                </a:cubicBezTo>
                <a:close/>
              </a:path>
            </a:pathLst>
          </a:cu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C2EDD3-76F0-EC11-1B2B-26FD766ADAE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81538" y="685800"/>
            <a:ext cx="3780074" cy="549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Clr>
                <a:schemeClr val="accent5"/>
              </a:buClr>
            </a:pPr>
            <a:r>
              <a:rPr lang="en-US"/>
              <a:t>Free airport shuttle</a:t>
            </a:r>
          </a:p>
          <a:p>
            <a:pPr>
              <a:buClr>
                <a:schemeClr val="accent5"/>
              </a:buClr>
            </a:pPr>
            <a:r>
              <a:rPr lang="en-US"/>
              <a:t>Close to conference site </a:t>
            </a:r>
          </a:p>
          <a:p>
            <a:pPr>
              <a:buClr>
                <a:schemeClr val="accent5"/>
              </a:buClr>
            </a:pPr>
            <a:r>
              <a:rPr lang="en-US"/>
              <a:t>Swimming pool</a:t>
            </a:r>
          </a:p>
          <a:p>
            <a:pPr>
              <a:buClr>
                <a:schemeClr val="accent5"/>
              </a:buClr>
            </a:pPr>
            <a:r>
              <a:rPr lang="en-US"/>
              <a:t>Fitness Center</a:t>
            </a:r>
          </a:p>
          <a:p>
            <a:pPr>
              <a:buClr>
                <a:schemeClr val="accent5"/>
              </a:buClr>
            </a:pP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AC21B24-F191-C949-2298-DAACABEBD54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rcRect l="28519" r="39023"/>
          <a:stretch>
            <a:fillRect/>
          </a:stretch>
        </p:blipFill>
        <p:spPr>
          <a:xfrm>
            <a:off x="8855996" y="-8467"/>
            <a:ext cx="3338900" cy="68664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6EE69C-73C8-9D1D-8226-203542625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2" y="6434524"/>
            <a:ext cx="6932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/>
              <a:pPr algn="r"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517068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1F7719-973C-41CB-9EA9-DC7CEC76A0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45343" y="1138498"/>
            <a:ext cx="10462188" cy="4894894"/>
          </a:xfrm>
        </p:spPr>
        <p:txBody>
          <a:bodyPr>
            <a:normAutofit/>
          </a:bodyPr>
          <a:lstStyle/>
          <a:p>
            <a:r>
              <a:rPr lang="en-US" sz="4800" dirty="0"/>
              <a:t>2026 Conference Chair Laurie Yoshida</a:t>
            </a:r>
          </a:p>
        </p:txBody>
      </p:sp>
    </p:spTree>
    <p:extLst>
      <p:ext uri="{BB962C8B-B14F-4D97-AF65-F5344CB8AC3E}">
        <p14:creationId xmlns:p14="http://schemas.microsoft.com/office/powerpoint/2010/main" val="2280806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F4AA9F-5797-36AE-7C9C-47214170F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1622" y="5235391"/>
            <a:ext cx="1504950" cy="14954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9504103-6319-C1BA-994F-97D3A9F1A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7927D6-AFA7-348E-8C32-400C1E6F32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22028" y="1565482"/>
            <a:ext cx="4354286" cy="2845254"/>
          </a:xfrm>
        </p:spPr>
        <p:txBody>
          <a:bodyPr>
            <a:normAutofit/>
          </a:bodyPr>
          <a:lstStyle/>
          <a:p>
            <a:r>
              <a:rPr lang="en-US" sz="3200" dirty="0"/>
              <a:t>Keehi Lagoon Memorial</a:t>
            </a:r>
          </a:p>
          <a:p>
            <a:r>
              <a:rPr lang="en-US" sz="3200" dirty="0"/>
              <a:t>2685 N. Nimitz Hwy</a:t>
            </a:r>
          </a:p>
          <a:p>
            <a:r>
              <a:rPr lang="en-US" sz="3200" dirty="0"/>
              <a:t>Honolulu, Hawaii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1DBFA3-4929-EF34-6EC0-62D2B6817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10F2C0-C07B-4DCC-5A72-58951A928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97" y="1303688"/>
            <a:ext cx="6601746" cy="36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17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B282789-4F8B-D647-09EB-50D8FF687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overview</a:t>
            </a:r>
          </a:p>
        </p:txBody>
      </p:sp>
      <p:pic>
        <p:nvPicPr>
          <p:cNvPr id="6" name="Picture Placeholder 4" descr="Green lights in the sky">
            <a:extLst>
              <a:ext uri="{FF2B5EF4-FFF2-40B4-BE49-F238E27FC236}">
                <a16:creationId xmlns:a16="http://schemas.microsoft.com/office/drawing/2014/main" id="{2EBC5878-1007-0F8E-3940-DE9D1D088B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8995" r="28995"/>
          <a:stretch/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ECD88-7563-0E2D-38D6-262477CFE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70D4C7E2-BD9D-C328-C6E7-B1CCA4B84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3474"/>
            <a:ext cx="12192000" cy="597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75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465791-02C3-85CB-EC2D-AE1D097AD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Friday Tournaments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EF2AD9-EC94-1F3D-3B79-64938E47A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73D29EC-F86B-09A9-2BBB-9D42F4574E5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304905" y="1515764"/>
            <a:ext cx="3787329" cy="3121424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A180C95-BDCF-D3A8-2B8A-97B20C97535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6942522" y="601116"/>
            <a:ext cx="4289970" cy="2577513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F2896E-0284-E914-6041-527CDD200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670" y="4254980"/>
            <a:ext cx="3787330" cy="24646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A29130-E8AC-D238-021E-1369303A3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2522" y="3371677"/>
            <a:ext cx="4389507" cy="329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64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3AAEC5E-1903-897F-3899-D104894E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Friday Night Hoolaulea</a:t>
            </a:r>
          </a:p>
        </p:txBody>
      </p:sp>
      <p:pic>
        <p:nvPicPr>
          <p:cNvPr id="18" name="Picture Placeholder 17" descr="A mountain with snow and stars in the sky">
            <a:extLst>
              <a:ext uri="{FF2B5EF4-FFF2-40B4-BE49-F238E27FC236}">
                <a16:creationId xmlns:a16="http://schemas.microsoft.com/office/drawing/2014/main" id="{191982FA-A9CA-9ACC-09E4-77FD999BDB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03" b="103"/>
          <a:stretch/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70016-E0B6-DAC7-B6DA-CC7F3A15D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438E0B-E120-836C-0ACC-91CDEE98C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116" y="2179067"/>
            <a:ext cx="6834208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3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354E4A1-6024-4D18-89EA-EB7EF53D3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84965AF-C953-45C8-BD68-12F8B5881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56" y="0"/>
            <a:ext cx="12186844" cy="2128964"/>
          </a:xfrm>
          <a:custGeom>
            <a:avLst/>
            <a:gdLst>
              <a:gd name="connsiteX0" fmla="*/ 0 w 12186844"/>
              <a:gd name="connsiteY0" fmla="*/ 0 h 2128964"/>
              <a:gd name="connsiteX1" fmla="*/ 12186844 w 12186844"/>
              <a:gd name="connsiteY1" fmla="*/ 0 h 2128964"/>
              <a:gd name="connsiteX2" fmla="*/ 12186844 w 12186844"/>
              <a:gd name="connsiteY2" fmla="*/ 2128964 h 2128964"/>
              <a:gd name="connsiteX3" fmla="*/ 2247277 w 12186844"/>
              <a:gd name="connsiteY3" fmla="*/ 2128964 h 2128964"/>
              <a:gd name="connsiteX4" fmla="*/ 2326545 w 12186844"/>
              <a:gd name="connsiteY4" fmla="*/ 2125211 h 2128964"/>
              <a:gd name="connsiteX5" fmla="*/ 2191729 w 12186844"/>
              <a:gd name="connsiteY5" fmla="*/ 2118828 h 2128964"/>
              <a:gd name="connsiteX6" fmla="*/ 66975 w 12186844"/>
              <a:gd name="connsiteY6" fmla="*/ 349781 h 212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6844" h="2128964">
                <a:moveTo>
                  <a:pt x="0" y="0"/>
                </a:moveTo>
                <a:lnTo>
                  <a:pt x="12186844" y="0"/>
                </a:lnTo>
                <a:lnTo>
                  <a:pt x="12186844" y="2128964"/>
                </a:lnTo>
                <a:lnTo>
                  <a:pt x="2247277" y="2128964"/>
                </a:lnTo>
                <a:lnTo>
                  <a:pt x="2326545" y="2125211"/>
                </a:lnTo>
                <a:lnTo>
                  <a:pt x="2191729" y="2118828"/>
                </a:lnTo>
                <a:cubicBezTo>
                  <a:pt x="1174891" y="2022044"/>
                  <a:pt x="338983" y="1304706"/>
                  <a:pt x="66975" y="3497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DECE677-C1FD-4829-8D4A-3C19A04A3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3672" y="0"/>
            <a:ext cx="2353172" cy="24319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945D54-A284-835B-B949-4F6D36F38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10988"/>
            <a:ext cx="9344578" cy="11564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FFFFFF"/>
                </a:solidFill>
              </a:rPr>
              <a:t>Saturday Speakers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041F6D-09FB-DE91-905B-ACA52F64E5B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593074"/>
            <a:ext cx="5589767" cy="357912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chemeClr val="accent5"/>
              </a:buClr>
            </a:pPr>
            <a:r>
              <a:rPr lang="en-US" sz="2400" dirty="0"/>
              <a:t>Be inspired</a:t>
            </a:r>
          </a:p>
          <a:p>
            <a:pPr>
              <a:buClr>
                <a:schemeClr val="accent5"/>
              </a:buClr>
            </a:pPr>
            <a:r>
              <a:rPr lang="en-US" sz="2400" dirty="0"/>
              <a:t>Hear from beneficiaries of our projects</a:t>
            </a:r>
          </a:p>
          <a:p>
            <a:pPr>
              <a:buClr>
                <a:schemeClr val="accent5"/>
              </a:buClr>
            </a:pPr>
            <a:r>
              <a:rPr lang="en-US" sz="2400" dirty="0"/>
              <a:t>Learn about our peace focus</a:t>
            </a:r>
          </a:p>
          <a:p>
            <a:pPr>
              <a:buClr>
                <a:schemeClr val="accent5"/>
              </a:buClr>
            </a:pPr>
            <a:r>
              <a:rPr lang="en-US" sz="2400" dirty="0"/>
              <a:t>Celebrate club successes</a:t>
            </a:r>
          </a:p>
          <a:p>
            <a:pPr>
              <a:buClr>
                <a:schemeClr val="accent5"/>
              </a:buClr>
            </a:pPr>
            <a:r>
              <a:rPr lang="en-US" sz="2400" dirty="0"/>
              <a:t>Recognize extraordinary club efforts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0D59431-4AF2-D6F4-CEF6-3E2D7B776DB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7010401" y="2824824"/>
            <a:ext cx="4572000" cy="312038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E04509-99F0-B7A3-5C7A-C5A635046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2" y="6434524"/>
            <a:ext cx="6932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 sz="19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49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FF30AE3-5A36-4C87-A232-1BB2380AE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25B5FF-E13A-45B8-AE8F-C24F2DD7D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3942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A23B282-46D3-4D08-AA8B-B34C55AD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942" y="0"/>
            <a:ext cx="2343647" cy="4385568"/>
          </a:xfrm>
          <a:custGeom>
            <a:avLst/>
            <a:gdLst>
              <a:gd name="connsiteX0" fmla="*/ 0 w 2343647"/>
              <a:gd name="connsiteY0" fmla="*/ 0 h 4385568"/>
              <a:gd name="connsiteX1" fmla="*/ 13818 w 2343647"/>
              <a:gd name="connsiteY1" fmla="*/ 0 h 4385568"/>
              <a:gd name="connsiteX2" fmla="*/ 34560 w 2343647"/>
              <a:gd name="connsiteY2" fmla="*/ 141658 h 4385568"/>
              <a:gd name="connsiteX3" fmla="*/ 2208831 w 2343647"/>
              <a:gd name="connsiteY3" fmla="*/ 2118828 h 4385568"/>
              <a:gd name="connsiteX4" fmla="*/ 2343647 w 2343647"/>
              <a:gd name="connsiteY4" fmla="*/ 2125211 h 4385568"/>
              <a:gd name="connsiteX5" fmla="*/ 2208831 w 2343647"/>
              <a:gd name="connsiteY5" fmla="*/ 2131594 h 4385568"/>
              <a:gd name="connsiteX6" fmla="*/ 3143 w 2343647"/>
              <a:gd name="connsiteY6" fmla="*/ 4323325 h 4385568"/>
              <a:gd name="connsiteX7" fmla="*/ 0 w 2343647"/>
              <a:gd name="connsiteY7" fmla="*/ 4385568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0" y="0"/>
                </a:moveTo>
                <a:lnTo>
                  <a:pt x="13818" y="0"/>
                </a:lnTo>
                <a:lnTo>
                  <a:pt x="34560" y="141658"/>
                </a:lnTo>
                <a:cubicBezTo>
                  <a:pt x="237593" y="1199063"/>
                  <a:pt x="1119361" y="2015131"/>
                  <a:pt x="2208831" y="2118828"/>
                </a:cubicBezTo>
                <a:lnTo>
                  <a:pt x="2343647" y="2125211"/>
                </a:lnTo>
                <a:lnTo>
                  <a:pt x="2208831" y="2131594"/>
                </a:lnTo>
                <a:cubicBezTo>
                  <a:pt x="1046730" y="2242204"/>
                  <a:pt x="120947" y="3163335"/>
                  <a:pt x="3143" y="4323325"/>
                </a:cubicBezTo>
                <a:lnTo>
                  <a:pt x="0" y="43855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309C63A-BB43-4695-A368-9B4D722F1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343647" cy="4385568"/>
          </a:xfrm>
          <a:custGeom>
            <a:avLst/>
            <a:gdLst>
              <a:gd name="connsiteX0" fmla="*/ 0 w 2343647"/>
              <a:gd name="connsiteY0" fmla="*/ 0 h 4385568"/>
              <a:gd name="connsiteX1" fmla="*/ 13818 w 2343647"/>
              <a:gd name="connsiteY1" fmla="*/ 0 h 4385568"/>
              <a:gd name="connsiteX2" fmla="*/ 34560 w 2343647"/>
              <a:gd name="connsiteY2" fmla="*/ 141658 h 4385568"/>
              <a:gd name="connsiteX3" fmla="*/ 2208831 w 2343647"/>
              <a:gd name="connsiteY3" fmla="*/ 2118828 h 4385568"/>
              <a:gd name="connsiteX4" fmla="*/ 2343647 w 2343647"/>
              <a:gd name="connsiteY4" fmla="*/ 2125211 h 4385568"/>
              <a:gd name="connsiteX5" fmla="*/ 2208831 w 2343647"/>
              <a:gd name="connsiteY5" fmla="*/ 2131594 h 4385568"/>
              <a:gd name="connsiteX6" fmla="*/ 3143 w 2343647"/>
              <a:gd name="connsiteY6" fmla="*/ 4323325 h 4385568"/>
              <a:gd name="connsiteX7" fmla="*/ 0 w 2343647"/>
              <a:gd name="connsiteY7" fmla="*/ 4385568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0" y="0"/>
                </a:moveTo>
                <a:lnTo>
                  <a:pt x="13818" y="0"/>
                </a:lnTo>
                <a:lnTo>
                  <a:pt x="34560" y="141658"/>
                </a:lnTo>
                <a:cubicBezTo>
                  <a:pt x="237593" y="1199063"/>
                  <a:pt x="1119361" y="2015131"/>
                  <a:pt x="2208831" y="2118828"/>
                </a:cubicBezTo>
                <a:lnTo>
                  <a:pt x="2343647" y="2125211"/>
                </a:lnTo>
                <a:lnTo>
                  <a:pt x="2208831" y="2131594"/>
                </a:lnTo>
                <a:cubicBezTo>
                  <a:pt x="1046730" y="2242204"/>
                  <a:pt x="120947" y="3163335"/>
                  <a:pt x="3143" y="4323325"/>
                </a:cubicBezTo>
                <a:lnTo>
                  <a:pt x="0" y="4385568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B8613F-2883-10AE-89EE-754728CFC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43459"/>
            <a:ext cx="9914859" cy="1291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FFFFFF"/>
                </a:solidFill>
              </a:rPr>
              <a:t>Sunday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05B3C4-FE12-5928-4EAA-8598EFD0C58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766727"/>
            <a:ext cx="6705600" cy="341023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buClr>
                <a:schemeClr val="accent5"/>
              </a:buClr>
            </a:pPr>
            <a:r>
              <a:rPr lang="en-US" sz="2800" dirty="0"/>
              <a:t>Celebration of Life</a:t>
            </a:r>
          </a:p>
          <a:p>
            <a:pPr>
              <a:buClr>
                <a:schemeClr val="accent5"/>
              </a:buClr>
            </a:pPr>
            <a:r>
              <a:rPr lang="en-US" sz="2800" dirty="0"/>
              <a:t>Meet the 2026-2027 Team, under DG Benson Medina</a:t>
            </a:r>
          </a:p>
          <a:p>
            <a:pPr>
              <a:buClr>
                <a:schemeClr val="accent5"/>
              </a:buClr>
            </a:pPr>
            <a:r>
              <a:rPr lang="en-US" sz="2800" dirty="0"/>
              <a:t>Collaborate and form strategic partners</a:t>
            </a:r>
          </a:p>
          <a:p>
            <a:pPr>
              <a:buClr>
                <a:schemeClr val="accent5"/>
              </a:buClr>
            </a:pPr>
            <a:r>
              <a:rPr lang="en-US" sz="2800" dirty="0"/>
              <a:t>Hear from community stakeholders</a:t>
            </a:r>
          </a:p>
          <a:p>
            <a:pPr>
              <a:buClr>
                <a:schemeClr val="accent5"/>
              </a:buClr>
            </a:pPr>
            <a:r>
              <a:rPr lang="en-US" sz="2800" dirty="0"/>
              <a:t>Raise your Rotary I. Q.</a:t>
            </a:r>
          </a:p>
          <a:p>
            <a:pPr>
              <a:buClr>
                <a:schemeClr val="accent5"/>
              </a:buClr>
            </a:pPr>
            <a:endParaRPr lang="en-US" noProof="1"/>
          </a:p>
        </p:txBody>
      </p:sp>
      <p:pic>
        <p:nvPicPr>
          <p:cNvPr id="9" name="Graphic 8" descr="Board Room">
            <a:extLst>
              <a:ext uri="{FF2B5EF4-FFF2-40B4-BE49-F238E27FC236}">
                <a16:creationId xmlns:a16="http://schemas.microsoft.com/office/drawing/2014/main" id="{714D3FD3-62DD-6FF3-E7B2-4D7516D98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86583" y="2752726"/>
            <a:ext cx="3410236" cy="34102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E97A5F-8A74-2493-9B0C-E5376396F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2" y="6434524"/>
            <a:ext cx="6932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 sz="19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24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Green lights in the sky">
            <a:extLst>
              <a:ext uri="{FF2B5EF4-FFF2-40B4-BE49-F238E27FC236}">
                <a16:creationId xmlns:a16="http://schemas.microsoft.com/office/drawing/2014/main" id="{61357E36-869D-B6D4-3E6E-ED43A227E59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37" b="37"/>
          <a:stretch/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BE44FC-E43E-3153-168E-0A84BD9E6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7D16C2-E06F-B9CE-955A-1A638A7C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3417">
            <a:off x="342362" y="363218"/>
            <a:ext cx="4655324" cy="2820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13669F-063B-2EE6-7CB0-CC027BB8A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896" y="122903"/>
            <a:ext cx="5633550" cy="2669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AE95F7-9F85-E074-58BC-C3CD9C162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614" y="3184102"/>
            <a:ext cx="7034352" cy="355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10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49285C-95F6-637A-940D-57BAF10FD0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041" r="1" b="2619"/>
          <a:stretch>
            <a:fillRect/>
          </a:stretch>
        </p:blipFill>
        <p:spPr>
          <a:xfrm>
            <a:off x="4166504" y="10"/>
            <a:ext cx="8025495" cy="3067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5D1933-B0BD-C6A1-4B8A-FAF098C29E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306" r="21086"/>
          <a:stretch>
            <a:fillRect/>
          </a:stretch>
        </p:blipFill>
        <p:spPr>
          <a:xfrm>
            <a:off x="20" y="3790950"/>
            <a:ext cx="8305780" cy="3067051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92BFC3-4F62-F718-A12E-4B885B93E2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750" r="22443" b="1"/>
          <a:stretch>
            <a:fillRect/>
          </a:stretch>
        </p:blipFill>
        <p:spPr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EC5F93-B62B-111F-3046-7FC61D4BAF6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961" r="16775"/>
          <a:stretch>
            <a:fillRect/>
          </a:stretch>
        </p:blipFill>
        <p:spPr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7771AD-209B-2443-524B-9545AF3594D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38" r="1" b="6663"/>
          <a:stretch>
            <a:fillRect/>
          </a:stretch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6BFA23-AB5B-BA88-E233-DE14DED5A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8AB70BE-1769-45B8-85A6-0C837432C7E6}" type="slidenum">
              <a:rPr lang="en-US">
                <a:latin typeface="+mn-lt"/>
              </a:rPr>
              <a:pPr algn="r">
                <a:spcAft>
                  <a:spcPts val="600"/>
                </a:spcAft>
              </a:pPr>
              <a:t>9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7628484"/>
      </p:ext>
    </p:extLst>
  </p:cSld>
  <p:clrMapOvr>
    <a:masterClrMapping/>
  </p:clrMapOvr>
</p:sld>
</file>

<file path=ppt/theme/theme1.xml><?xml version="1.0" encoding="utf-8"?>
<a:theme xmlns:a="http://schemas.openxmlformats.org/drawingml/2006/main" name="ModOverlayVTI">
  <a:themeElements>
    <a:clrScheme name="Custom 50">
      <a:dk1>
        <a:sysClr val="windowText" lastClr="000000"/>
      </a:dk1>
      <a:lt1>
        <a:srgbClr val="F4F2EC"/>
      </a:lt1>
      <a:dk2>
        <a:srgbClr val="09283F"/>
      </a:dk2>
      <a:lt2>
        <a:srgbClr val="FFFFFF"/>
      </a:lt2>
      <a:accent1>
        <a:srgbClr val="3C9A8F"/>
      </a:accent1>
      <a:accent2>
        <a:srgbClr val="18818C"/>
      </a:accent2>
      <a:accent3>
        <a:srgbClr val="800A2F"/>
      </a:accent3>
      <a:accent4>
        <a:srgbClr val="F6635C"/>
      </a:accent4>
      <a:accent5>
        <a:srgbClr val="F48E7C"/>
      </a:accent5>
      <a:accent6>
        <a:srgbClr val="DA9D16"/>
      </a:accent6>
      <a:hlink>
        <a:srgbClr val="ED621D"/>
      </a:hlink>
      <a:folHlink>
        <a:srgbClr val="A18A6D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5C2001-E626-4890-B405-22B5BD1CB0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D7C3E5-1734-4636-9EC5-AEB06BF1FB20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55453AF4-4FB0-4B39-9296-55DED383E9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{9CC67A89-5A14-4B30-8121-87E6D42B6C4D}TFce6c19b5-b857-4146-b2d9-33ca01394bc5e38e9e5d_win32-3c23622ac4d3</Template>
  <TotalTime>141</TotalTime>
  <Words>120</Words>
  <Application>Microsoft Office PowerPoint</Application>
  <PresentationFormat>Widescreen</PresentationFormat>
  <Paragraphs>47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Nova Light</vt:lpstr>
      <vt:lpstr>Calibri</vt:lpstr>
      <vt:lpstr>Elephant</vt:lpstr>
      <vt:lpstr>ModOverlayVTI</vt:lpstr>
      <vt:lpstr>2026 Rotary International District 5000 Conference  August 21-23, 2026</vt:lpstr>
      <vt:lpstr>PowerPoint Presentation</vt:lpstr>
      <vt:lpstr>Company overview</vt:lpstr>
      <vt:lpstr>Friday Tournaments</vt:lpstr>
      <vt:lpstr>Friday Night Hoolaulea</vt:lpstr>
      <vt:lpstr>Saturday Speakers </vt:lpstr>
      <vt:lpstr>Sunday</vt:lpstr>
      <vt:lpstr>PowerPoint Presentation</vt:lpstr>
      <vt:lpstr>PowerPoint Presentation</vt:lpstr>
      <vt:lpstr>Hotel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Naomi Masuno</dc:creator>
  <cp:lastModifiedBy>Naomi Masuno</cp:lastModifiedBy>
  <cp:revision>1</cp:revision>
  <dcterms:created xsi:type="dcterms:W3CDTF">2025-05-29T06:43:37Z</dcterms:created>
  <dcterms:modified xsi:type="dcterms:W3CDTF">2025-05-29T09:05:26Z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