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Lst>
  <p:notesMasterIdLst>
    <p:notesMasterId r:id="rId21"/>
  </p:notesMasterIdLst>
  <p:sldIdLst>
    <p:sldId id="274" r:id="rId4"/>
    <p:sldId id="278" r:id="rId5"/>
    <p:sldId id="472" r:id="rId6"/>
    <p:sldId id="473" r:id="rId7"/>
    <p:sldId id="276" r:id="rId8"/>
    <p:sldId id="471" r:id="rId9"/>
    <p:sldId id="470" r:id="rId10"/>
    <p:sldId id="442" r:id="rId11"/>
    <p:sldId id="441" r:id="rId12"/>
    <p:sldId id="467" r:id="rId13"/>
    <p:sldId id="481" r:id="rId14"/>
    <p:sldId id="482" r:id="rId15"/>
    <p:sldId id="483" r:id="rId16"/>
    <p:sldId id="484" r:id="rId17"/>
    <p:sldId id="485" r:id="rId18"/>
    <p:sldId id="490" r:id="rId19"/>
    <p:sldId id="48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77C07-0362-454A-A7C2-8A20662A61C1}" v="1069" dt="2019-04-11T01:19:13.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8" autoAdjust="0"/>
    <p:restoredTop sz="94660" autoAdjust="0"/>
  </p:normalViewPr>
  <p:slideViewPr>
    <p:cSldViewPr snapToGrid="0">
      <p:cViewPr varScale="1">
        <p:scale>
          <a:sx n="115" d="100"/>
          <a:sy n="115" d="100"/>
        </p:scale>
        <p:origin x="1416" y="108"/>
      </p:cViewPr>
      <p:guideLst>
        <p:guide orient="horz" pos="2160"/>
        <p:guide pos="2880"/>
      </p:guideLst>
    </p:cSldViewPr>
  </p:slideViewPr>
  <p:outlineViewPr>
    <p:cViewPr>
      <p:scale>
        <a:sx n="33" d="100"/>
        <a:sy n="33" d="100"/>
      </p:scale>
      <p:origin x="0" y="1416"/>
    </p:cViewPr>
  </p:outlineViewPr>
  <p:notesTextViewPr>
    <p:cViewPr>
      <p:scale>
        <a:sx n="1" d="1"/>
        <a:sy n="1" d="1"/>
      </p:scale>
      <p:origin x="0" y="0"/>
    </p:cViewPr>
  </p:notesTextViewPr>
  <p:notesViewPr>
    <p:cSldViewPr snapToGrid="0">
      <p:cViewPr varScale="1">
        <p:scale>
          <a:sx n="52" d="100"/>
          <a:sy n="52" d="100"/>
        </p:scale>
        <p:origin x="-120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spPr>
            <a:solidFill>
              <a:schemeClr val="accent2"/>
            </a:solidFill>
            <a:ln>
              <a:solidFill>
                <a:schemeClr val="accent1"/>
              </a:solidFill>
            </a:ln>
          </c:spPr>
          <c:invertIfNegative val="0"/>
          <c:cat>
            <c:strRef>
              <c:f>Sheet1!$A$2:$A$5</c:f>
              <c:strCache>
                <c:ptCount val="3"/>
                <c:pt idx="0">
                  <c:v>Gr. 3</c:v>
                </c:pt>
                <c:pt idx="1">
                  <c:v>Gr. 4</c:v>
                </c:pt>
                <c:pt idx="2">
                  <c:v>Gr. 5</c:v>
                </c:pt>
              </c:strCache>
            </c:strRef>
          </c:cat>
          <c:val>
            <c:numRef>
              <c:f>Sheet1!$B$2:$B$5</c:f>
              <c:numCache>
                <c:formatCode>0%</c:formatCode>
                <c:ptCount val="4"/>
                <c:pt idx="0">
                  <c:v>0.53</c:v>
                </c:pt>
                <c:pt idx="1">
                  <c:v>0.48</c:v>
                </c:pt>
                <c:pt idx="2">
                  <c:v>0.48</c:v>
                </c:pt>
              </c:numCache>
            </c:numRef>
          </c:val>
          <c:extLst>
            <c:ext xmlns:c16="http://schemas.microsoft.com/office/drawing/2014/chart" uri="{C3380CC4-5D6E-409C-BE32-E72D297353CC}">
              <c16:uniqueId val="{00000000-BE1A-4C44-A412-B71A27D0EC0E}"/>
            </c:ext>
          </c:extLst>
        </c:ser>
        <c:ser>
          <c:idx val="1"/>
          <c:order val="1"/>
          <c:tx>
            <c:strRef>
              <c:f>Sheet1!$C$1</c:f>
              <c:strCache>
                <c:ptCount val="1"/>
                <c:pt idx="0">
                  <c:v>Waikiki</c:v>
                </c:pt>
              </c:strCache>
            </c:strRef>
          </c:tx>
          <c:spPr>
            <a:solidFill>
              <a:schemeClr val="accent1"/>
            </a:solidFill>
            <a:ln>
              <a:solidFill>
                <a:schemeClr val="accent2"/>
              </a:solidFill>
            </a:ln>
          </c:spPr>
          <c:invertIfNegative val="0"/>
          <c:cat>
            <c:strRef>
              <c:f>Sheet1!$A$2:$A$5</c:f>
              <c:strCache>
                <c:ptCount val="3"/>
                <c:pt idx="0">
                  <c:v>Gr. 3</c:v>
                </c:pt>
                <c:pt idx="1">
                  <c:v>Gr. 4</c:v>
                </c:pt>
                <c:pt idx="2">
                  <c:v>Gr. 5</c:v>
                </c:pt>
              </c:strCache>
            </c:strRef>
          </c:cat>
          <c:val>
            <c:numRef>
              <c:f>Sheet1!$C$2:$C$5</c:f>
              <c:numCache>
                <c:formatCode>0%</c:formatCode>
                <c:ptCount val="4"/>
                <c:pt idx="0">
                  <c:v>0.79</c:v>
                </c:pt>
                <c:pt idx="1">
                  <c:v>0.78</c:v>
                </c:pt>
                <c:pt idx="2">
                  <c:v>0.7</c:v>
                </c:pt>
              </c:numCache>
            </c:numRef>
          </c:val>
          <c:extLst>
            <c:ext xmlns:c16="http://schemas.microsoft.com/office/drawing/2014/chart" uri="{C3380CC4-5D6E-409C-BE32-E72D297353CC}">
              <c16:uniqueId val="{00000001-BE1A-4C44-A412-B71A27D0EC0E}"/>
            </c:ext>
          </c:extLst>
        </c:ser>
        <c:dLbls>
          <c:showLegendKey val="0"/>
          <c:showVal val="0"/>
          <c:showCatName val="0"/>
          <c:showSerName val="0"/>
          <c:showPercent val="0"/>
          <c:showBubbleSize val="0"/>
        </c:dLbls>
        <c:gapWidth val="150"/>
        <c:axId val="-2078803288"/>
        <c:axId val="-2078671096"/>
      </c:barChart>
      <c:catAx>
        <c:axId val="-2078803288"/>
        <c:scaling>
          <c:orientation val="minMax"/>
        </c:scaling>
        <c:delete val="0"/>
        <c:axPos val="b"/>
        <c:numFmt formatCode="General" sourceLinked="0"/>
        <c:majorTickMark val="out"/>
        <c:minorTickMark val="none"/>
        <c:tickLblPos val="nextTo"/>
        <c:crossAx val="-2078671096"/>
        <c:crosses val="autoZero"/>
        <c:auto val="1"/>
        <c:lblAlgn val="ctr"/>
        <c:lblOffset val="100"/>
        <c:noMultiLvlLbl val="0"/>
      </c:catAx>
      <c:valAx>
        <c:axId val="-2078671096"/>
        <c:scaling>
          <c:orientation val="minMax"/>
        </c:scaling>
        <c:delete val="0"/>
        <c:axPos val="l"/>
        <c:majorGridlines/>
        <c:numFmt formatCode="0%" sourceLinked="1"/>
        <c:majorTickMark val="out"/>
        <c:minorTickMark val="none"/>
        <c:tickLblPos val="nextTo"/>
        <c:crossAx val="-207880328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spPr>
            <a:solidFill>
              <a:schemeClr val="accent2"/>
            </a:solidFill>
            <a:ln>
              <a:solidFill>
                <a:schemeClr val="accent1"/>
              </a:solidFill>
            </a:ln>
          </c:spPr>
          <c:invertIfNegative val="0"/>
          <c:cat>
            <c:strRef>
              <c:f>Sheet1!$A$2:$A$5</c:f>
              <c:strCache>
                <c:ptCount val="4"/>
                <c:pt idx="0">
                  <c:v>Gr. 3</c:v>
                </c:pt>
                <c:pt idx="1">
                  <c:v>Gr. 4</c:v>
                </c:pt>
                <c:pt idx="2">
                  <c:v>Gr. 5</c:v>
                </c:pt>
                <c:pt idx="3">
                  <c:v>Science</c:v>
                </c:pt>
              </c:strCache>
            </c:strRef>
          </c:cat>
          <c:val>
            <c:numRef>
              <c:f>Sheet1!$B$2:$B$5</c:f>
              <c:numCache>
                <c:formatCode>0%</c:formatCode>
                <c:ptCount val="4"/>
                <c:pt idx="0">
                  <c:v>0.42</c:v>
                </c:pt>
                <c:pt idx="1">
                  <c:v>0.48</c:v>
                </c:pt>
                <c:pt idx="2">
                  <c:v>0.52</c:v>
                </c:pt>
                <c:pt idx="3">
                  <c:v>0.56999999999999995</c:v>
                </c:pt>
              </c:numCache>
            </c:numRef>
          </c:val>
          <c:extLst>
            <c:ext xmlns:c16="http://schemas.microsoft.com/office/drawing/2014/chart" uri="{C3380CC4-5D6E-409C-BE32-E72D297353CC}">
              <c16:uniqueId val="{00000000-044F-40B0-B816-154D0A3728D9}"/>
            </c:ext>
          </c:extLst>
        </c:ser>
        <c:ser>
          <c:idx val="1"/>
          <c:order val="1"/>
          <c:tx>
            <c:strRef>
              <c:f>Sheet1!$C$1</c:f>
              <c:strCache>
                <c:ptCount val="1"/>
                <c:pt idx="0">
                  <c:v>Waikiki</c:v>
                </c:pt>
              </c:strCache>
            </c:strRef>
          </c:tx>
          <c:spPr>
            <a:solidFill>
              <a:schemeClr val="accent1"/>
            </a:solidFill>
            <a:ln>
              <a:solidFill>
                <a:schemeClr val="accent2"/>
              </a:solidFill>
            </a:ln>
          </c:spPr>
          <c:invertIfNegative val="0"/>
          <c:cat>
            <c:strRef>
              <c:f>Sheet1!$A$2:$A$5</c:f>
              <c:strCache>
                <c:ptCount val="4"/>
                <c:pt idx="0">
                  <c:v>Gr. 3</c:v>
                </c:pt>
                <c:pt idx="1">
                  <c:v>Gr. 4</c:v>
                </c:pt>
                <c:pt idx="2">
                  <c:v>Gr. 5</c:v>
                </c:pt>
                <c:pt idx="3">
                  <c:v>Science</c:v>
                </c:pt>
              </c:strCache>
            </c:strRef>
          </c:cat>
          <c:val>
            <c:numRef>
              <c:f>Sheet1!$C$2:$C$5</c:f>
              <c:numCache>
                <c:formatCode>0%</c:formatCode>
                <c:ptCount val="4"/>
                <c:pt idx="0">
                  <c:v>0.81</c:v>
                </c:pt>
                <c:pt idx="1">
                  <c:v>0.81</c:v>
                </c:pt>
                <c:pt idx="2">
                  <c:v>0.75</c:v>
                </c:pt>
                <c:pt idx="3">
                  <c:v>0.89</c:v>
                </c:pt>
              </c:numCache>
            </c:numRef>
          </c:val>
          <c:extLst>
            <c:ext xmlns:c16="http://schemas.microsoft.com/office/drawing/2014/chart" uri="{C3380CC4-5D6E-409C-BE32-E72D297353CC}">
              <c16:uniqueId val="{00000001-044F-40B0-B816-154D0A3728D9}"/>
            </c:ext>
          </c:extLst>
        </c:ser>
        <c:dLbls>
          <c:showLegendKey val="0"/>
          <c:showVal val="0"/>
          <c:showCatName val="0"/>
          <c:showSerName val="0"/>
          <c:showPercent val="0"/>
          <c:showBubbleSize val="0"/>
        </c:dLbls>
        <c:gapWidth val="150"/>
        <c:axId val="-2099215512"/>
        <c:axId val="-2077005384"/>
      </c:barChart>
      <c:catAx>
        <c:axId val="-2099215512"/>
        <c:scaling>
          <c:orientation val="minMax"/>
        </c:scaling>
        <c:delete val="0"/>
        <c:axPos val="b"/>
        <c:numFmt formatCode="General" sourceLinked="0"/>
        <c:majorTickMark val="out"/>
        <c:minorTickMark val="none"/>
        <c:tickLblPos val="nextTo"/>
        <c:crossAx val="-2077005384"/>
        <c:crosses val="autoZero"/>
        <c:auto val="1"/>
        <c:lblAlgn val="ctr"/>
        <c:lblOffset val="100"/>
        <c:noMultiLvlLbl val="0"/>
      </c:catAx>
      <c:valAx>
        <c:axId val="-2077005384"/>
        <c:scaling>
          <c:orientation val="minMax"/>
        </c:scaling>
        <c:delete val="0"/>
        <c:axPos val="l"/>
        <c:majorGridlines/>
        <c:numFmt formatCode="0%" sourceLinked="1"/>
        <c:majorTickMark val="out"/>
        <c:minorTickMark val="none"/>
        <c:tickLblPos val="nextTo"/>
        <c:crossAx val="-209921551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chemeClr val="accent2"/>
                </a:solidFill>
              </a:defRPr>
            </a:pPr>
            <a:r>
              <a:rPr lang="en-US" dirty="0">
                <a:solidFill>
                  <a:schemeClr val="accent5"/>
                </a:solidFill>
              </a:rPr>
              <a:t>Enrollment Increase</a:t>
            </a:r>
          </a:p>
        </c:rich>
      </c:tx>
      <c:overlay val="0"/>
    </c:title>
    <c:autoTitleDeleted val="0"/>
    <c:plotArea>
      <c:layout/>
      <c:lineChart>
        <c:grouping val="standard"/>
        <c:varyColors val="0"/>
        <c:ser>
          <c:idx val="0"/>
          <c:order val="0"/>
          <c:tx>
            <c:strRef>
              <c:f>Sheet1!$B$1</c:f>
              <c:strCache>
                <c:ptCount val="1"/>
                <c:pt idx="0">
                  <c:v>Enrollment</c:v>
                </c:pt>
              </c:strCache>
            </c:strRef>
          </c:tx>
          <c:marker>
            <c:symbol val="none"/>
          </c:marker>
          <c:cat>
            <c:numRef>
              <c:f>Sheet1!$A$2:$A$15</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Sheet1!$B$2:$B$15</c:f>
              <c:numCache>
                <c:formatCode>General</c:formatCode>
                <c:ptCount val="14"/>
                <c:pt idx="0">
                  <c:v>340</c:v>
                </c:pt>
                <c:pt idx="1">
                  <c:v>346</c:v>
                </c:pt>
                <c:pt idx="2">
                  <c:v>371</c:v>
                </c:pt>
                <c:pt idx="3">
                  <c:v>391</c:v>
                </c:pt>
                <c:pt idx="4">
                  <c:v>403</c:v>
                </c:pt>
                <c:pt idx="5">
                  <c:v>426</c:v>
                </c:pt>
                <c:pt idx="6">
                  <c:v>436</c:v>
                </c:pt>
                <c:pt idx="7">
                  <c:v>423</c:v>
                </c:pt>
                <c:pt idx="8">
                  <c:v>483</c:v>
                </c:pt>
                <c:pt idx="9">
                  <c:v>513</c:v>
                </c:pt>
                <c:pt idx="10">
                  <c:v>522</c:v>
                </c:pt>
                <c:pt idx="11">
                  <c:v>547</c:v>
                </c:pt>
                <c:pt idx="12">
                  <c:v>570</c:v>
                </c:pt>
                <c:pt idx="13">
                  <c:v>582</c:v>
                </c:pt>
              </c:numCache>
            </c:numRef>
          </c:val>
          <c:smooth val="0"/>
          <c:extLst>
            <c:ext xmlns:c16="http://schemas.microsoft.com/office/drawing/2014/chart" uri="{C3380CC4-5D6E-409C-BE32-E72D297353CC}">
              <c16:uniqueId val="{00000000-C069-42D9-9723-2B6DF24DF333}"/>
            </c:ext>
          </c:extLst>
        </c:ser>
        <c:dLbls>
          <c:showLegendKey val="0"/>
          <c:showVal val="0"/>
          <c:showCatName val="0"/>
          <c:showSerName val="0"/>
          <c:showPercent val="0"/>
          <c:showBubbleSize val="0"/>
        </c:dLbls>
        <c:smooth val="0"/>
        <c:axId val="-2078552520"/>
        <c:axId val="-2079081352"/>
      </c:lineChart>
      <c:catAx>
        <c:axId val="-2078552520"/>
        <c:scaling>
          <c:orientation val="minMax"/>
        </c:scaling>
        <c:delete val="0"/>
        <c:axPos val="b"/>
        <c:title>
          <c:tx>
            <c:rich>
              <a:bodyPr/>
              <a:lstStyle/>
              <a:p>
                <a:pPr>
                  <a:defRPr>
                    <a:solidFill>
                      <a:schemeClr val="accent5"/>
                    </a:solidFill>
                  </a:defRPr>
                </a:pPr>
                <a:r>
                  <a:rPr lang="en-US" dirty="0">
                    <a:solidFill>
                      <a:schemeClr val="accent5"/>
                    </a:solidFill>
                  </a:rPr>
                  <a:t>Year</a:t>
                </a:r>
              </a:p>
            </c:rich>
          </c:tx>
          <c:overlay val="0"/>
        </c:title>
        <c:numFmt formatCode="General" sourceLinked="1"/>
        <c:majorTickMark val="out"/>
        <c:minorTickMark val="none"/>
        <c:tickLblPos val="nextTo"/>
        <c:crossAx val="-2079081352"/>
        <c:crosses val="autoZero"/>
        <c:auto val="1"/>
        <c:lblAlgn val="ctr"/>
        <c:lblOffset val="100"/>
        <c:noMultiLvlLbl val="0"/>
      </c:catAx>
      <c:valAx>
        <c:axId val="-2079081352"/>
        <c:scaling>
          <c:orientation val="minMax"/>
          <c:max val="600"/>
          <c:min val="300"/>
        </c:scaling>
        <c:delete val="0"/>
        <c:axPos val="l"/>
        <c:majorGridlines/>
        <c:minorGridlines/>
        <c:title>
          <c:tx>
            <c:rich>
              <a:bodyPr rot="-5400000" vert="horz"/>
              <a:lstStyle/>
              <a:p>
                <a:pPr>
                  <a:defRPr>
                    <a:solidFill>
                      <a:schemeClr val="accent5"/>
                    </a:solidFill>
                  </a:defRPr>
                </a:pPr>
                <a:r>
                  <a:rPr lang="en-US" dirty="0">
                    <a:solidFill>
                      <a:schemeClr val="accent5"/>
                    </a:solidFill>
                  </a:rPr>
                  <a:t># of Students</a:t>
                </a:r>
              </a:p>
            </c:rich>
          </c:tx>
          <c:overlay val="0"/>
        </c:title>
        <c:numFmt formatCode="General" sourceLinked="1"/>
        <c:majorTickMark val="out"/>
        <c:minorTickMark val="out"/>
        <c:tickLblPos val="nextTo"/>
        <c:crossAx val="-2078552520"/>
        <c:crosses val="autoZero"/>
        <c:crossBetween val="between"/>
        <c:majorUnit val="50"/>
        <c:minorUnit val="25"/>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6A096-CE75-43E7-971D-5BFDCC2843E8}" type="datetimeFigureOut">
              <a:rPr lang="en-US" smtClean="0"/>
              <a:t>5/25/2019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6A05A-2BFC-4E48-9312-549825E81373}" type="slidenum">
              <a:rPr lang="en-US" smtClean="0"/>
              <a:t>‹#›</a:t>
            </a:fld>
            <a:endParaRPr lang="en-US"/>
          </a:p>
        </p:txBody>
      </p:sp>
    </p:spTree>
    <p:extLst>
      <p:ext uri="{BB962C8B-B14F-4D97-AF65-F5344CB8AC3E}">
        <p14:creationId xmlns:p14="http://schemas.microsoft.com/office/powerpoint/2010/main" val="61598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774825" y="474663"/>
            <a:ext cx="3308350" cy="24812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701041" y="3468914"/>
            <a:ext cx="5608319" cy="5200741"/>
          </a:xfrm>
          <a:prstGeom prst="rect">
            <a:avLst/>
          </a:prstGeom>
          <a:noFill/>
          <a:ln>
            <a:noFill/>
          </a:ln>
        </p:spPr>
        <p:txBody>
          <a:bodyPr lIns="93601" tIns="46788" rIns="93601" bIns="46788" anchor="t" anchorCtr="0">
            <a:noAutofit/>
          </a:bodyPr>
          <a:lstStyle/>
          <a:p>
            <a:r>
              <a:rPr lang="en-US" sz="1600" dirty="0"/>
              <a:t>I am going to take a few minutes to explain what we mean by social and emotional learning or SEL, and why we feel it can help to grow ethical and compassionate leaders.</a:t>
            </a:r>
          </a:p>
          <a:p>
            <a:endParaRPr lang="en-US" sz="1600" dirty="0"/>
          </a:p>
          <a:p>
            <a:r>
              <a:rPr lang="en-US" sz="1600" dirty="0"/>
              <a:t>After I am done, Dr. Yos – and more importantly, some of his wonderful students – will illustrate how this can all work in our schools.</a:t>
            </a:r>
            <a:endParaRPr sz="1600" dirty="0"/>
          </a:p>
        </p:txBody>
      </p:sp>
      <p:sp>
        <p:nvSpPr>
          <p:cNvPr id="112" name="Shape 112"/>
          <p:cNvSpPr txBox="1">
            <a:spLocks noGrp="1"/>
          </p:cNvSpPr>
          <p:nvPr>
            <p:ph type="sldNum" idx="12"/>
          </p:nvPr>
        </p:nvSpPr>
        <p:spPr>
          <a:xfrm>
            <a:off x="3970937" y="8902343"/>
            <a:ext cx="3037839" cy="468630"/>
          </a:xfrm>
          <a:prstGeom prst="rect">
            <a:avLst/>
          </a:prstGeom>
          <a:noFill/>
          <a:ln>
            <a:noFill/>
          </a:ln>
        </p:spPr>
        <p:txBody>
          <a:bodyPr lIns="93601" tIns="46788" rIns="93601" bIns="46788"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r>
              <a:rPr kumimoji="0" lang="en" sz="1400" b="0" i="0" u="none" strike="noStrike" kern="0" cap="none" spc="0" normalizeH="0" baseline="0" noProof="0">
                <a:ln>
                  <a:noFill/>
                </a:ln>
                <a:solidFill>
                  <a:srgbClr val="000000"/>
                </a:solidFill>
                <a:effectLst/>
                <a:uLnTx/>
                <a:uFillTx/>
                <a:latin typeface="Arial"/>
                <a:cs typeface="Arial"/>
                <a:sym typeface="Arial"/>
              </a:rPr>
              <a:t> </a:t>
            </a:r>
          </a:p>
        </p:txBody>
      </p:sp>
    </p:spTree>
    <p:extLst>
      <p:ext uri="{BB962C8B-B14F-4D97-AF65-F5344CB8AC3E}">
        <p14:creationId xmlns:p14="http://schemas.microsoft.com/office/powerpoint/2010/main" val="1373889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75" y="290513"/>
            <a:ext cx="3267075" cy="2451100"/>
          </a:xfrm>
        </p:spPr>
      </p:sp>
      <p:sp>
        <p:nvSpPr>
          <p:cNvPr id="3" name="Notes Placeholder 2"/>
          <p:cNvSpPr>
            <a:spLocks noGrp="1"/>
          </p:cNvSpPr>
          <p:nvPr>
            <p:ph type="body" idx="1"/>
          </p:nvPr>
        </p:nvSpPr>
        <p:spPr>
          <a:xfrm>
            <a:off x="449943" y="2922361"/>
            <a:ext cx="5965371" cy="5699125"/>
          </a:xfrm>
        </p:spPr>
        <p:txBody>
          <a:bodyPr/>
          <a:lstStyle/>
          <a:p>
            <a:r>
              <a:rPr lang="en-US" sz="1600" dirty="0"/>
              <a:t>So you have a sense of what SEL is.</a:t>
            </a:r>
          </a:p>
          <a:p>
            <a:endParaRPr lang="en-US" sz="1600" dirty="0"/>
          </a:p>
          <a:p>
            <a:r>
              <a:rPr lang="en-US" sz="1600" dirty="0"/>
              <a:t>Good programs address 5 inter-related core competencies – self awareness and management, social awareness and relationship skills, and responsible decision making.</a:t>
            </a:r>
          </a:p>
          <a:p>
            <a:endParaRPr lang="en-US" sz="1600" dirty="0"/>
          </a:p>
          <a:p>
            <a:r>
              <a:rPr lang="en-US" sz="1600" dirty="0"/>
              <a:t>But just as important are the contexts for teaching these skills. SEL is not a single program or teaching method.</a:t>
            </a:r>
          </a:p>
          <a:p>
            <a:endParaRPr lang="en-US" sz="1600" dirty="0"/>
          </a:p>
          <a:p>
            <a:r>
              <a:rPr lang="en-US" sz="1600" dirty="0"/>
              <a:t>It works best when done in a systemic way – not just in a classroom but throughout a school and school district, in the home and with the community.</a:t>
            </a:r>
          </a:p>
          <a:p>
            <a:endParaRPr lang="en-US" sz="1600" dirty="0"/>
          </a:p>
          <a:p>
            <a:r>
              <a:rPr lang="en-US" sz="1600" dirty="0"/>
              <a:t>So here to illustrate some of these best practices is Dr. Toby Yos and his students.</a:t>
            </a:r>
          </a:p>
        </p:txBody>
      </p:sp>
    </p:spTree>
    <p:extLst>
      <p:ext uri="{BB962C8B-B14F-4D97-AF65-F5344CB8AC3E}">
        <p14:creationId xmlns:p14="http://schemas.microsoft.com/office/powerpoint/2010/main" val="285708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1963" y="417513"/>
            <a:ext cx="3394075" cy="2544762"/>
          </a:xfrm>
        </p:spPr>
      </p:sp>
      <p:sp>
        <p:nvSpPr>
          <p:cNvPr id="3" name="Notes Placeholder 2"/>
          <p:cNvSpPr>
            <a:spLocks noGrp="1"/>
          </p:cNvSpPr>
          <p:nvPr>
            <p:ph type="body" idx="1"/>
          </p:nvPr>
        </p:nvSpPr>
        <p:spPr>
          <a:xfrm>
            <a:off x="685800" y="3381828"/>
            <a:ext cx="5486400" cy="5094515"/>
          </a:xfrm>
        </p:spPr>
        <p:txBody>
          <a:bodyPr/>
          <a:lstStyle/>
          <a:p>
            <a:r>
              <a:rPr lang="en-US" sz="1600" dirty="0"/>
              <a:t>So I borrowed and modified this from our Roots of Empathy partners.</a:t>
            </a:r>
          </a:p>
          <a:p>
            <a:endParaRPr lang="en-US" sz="1600" dirty="0"/>
          </a:p>
          <a:p>
            <a:r>
              <a:rPr lang="en-US" sz="1600" dirty="0"/>
              <a:t>Here’s a typical word problem a young student might be faced with.</a:t>
            </a:r>
          </a:p>
          <a:p>
            <a:endParaRPr lang="en-US" sz="1600" dirty="0"/>
          </a:p>
          <a:p>
            <a:r>
              <a:rPr lang="en-US" sz="1600" dirty="0" err="1"/>
              <a:t>Kekoa</a:t>
            </a:r>
            <a:r>
              <a:rPr lang="en-US" sz="1600" dirty="0"/>
              <a:t> has 3 pineapples. If </a:t>
            </a:r>
            <a:r>
              <a:rPr lang="en-US" sz="1600" dirty="0" err="1"/>
              <a:t>Lani</a:t>
            </a:r>
            <a:r>
              <a:rPr lang="en-US" sz="1600" dirty="0"/>
              <a:t> takes 2…</a:t>
            </a:r>
          </a:p>
          <a:p>
            <a:endParaRPr lang="en-US" sz="1600" dirty="0"/>
          </a:p>
          <a:p>
            <a:r>
              <a:rPr lang="en-US" sz="1600" dirty="0"/>
              <a:t>I bet many of your minds went straight to the answer – 1.</a:t>
            </a:r>
          </a:p>
          <a:p>
            <a:endParaRPr lang="en-US" sz="1600" dirty="0"/>
          </a:p>
          <a:p>
            <a:endParaRPr lang="en-US" sz="1600" dirty="0"/>
          </a:p>
          <a:p>
            <a:r>
              <a:rPr lang="en-US" sz="1600" dirty="0"/>
              <a:t>But social and emotional learning would take you to this additional question to ponder… </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A676A05A-2BFC-4E48-9312-549825E81373}" type="slidenum">
              <a:rPr lang="en-US" smtClean="0"/>
              <a:t>2</a:t>
            </a:fld>
            <a:endParaRPr lang="en-US"/>
          </a:p>
        </p:txBody>
      </p:sp>
    </p:spTree>
    <p:extLst>
      <p:ext uri="{BB962C8B-B14F-4D97-AF65-F5344CB8AC3E}">
        <p14:creationId xmlns:p14="http://schemas.microsoft.com/office/powerpoint/2010/main" val="298321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1963" y="417513"/>
            <a:ext cx="3394075" cy="2544762"/>
          </a:xfrm>
        </p:spPr>
      </p:sp>
      <p:sp>
        <p:nvSpPr>
          <p:cNvPr id="3" name="Notes Placeholder 2"/>
          <p:cNvSpPr>
            <a:spLocks noGrp="1"/>
          </p:cNvSpPr>
          <p:nvPr>
            <p:ph type="body" idx="1"/>
          </p:nvPr>
        </p:nvSpPr>
        <p:spPr>
          <a:xfrm>
            <a:off x="685800" y="3439885"/>
            <a:ext cx="5486400" cy="5094515"/>
          </a:xfrm>
        </p:spPr>
        <p:txBody>
          <a:bodyPr/>
          <a:lstStyle/>
          <a:p>
            <a:r>
              <a:rPr lang="en-US" sz="1600" dirty="0"/>
              <a:t>How does </a:t>
            </a:r>
            <a:r>
              <a:rPr lang="en-US" sz="1600" dirty="0" err="1"/>
              <a:t>Kekoa</a:t>
            </a:r>
            <a:r>
              <a:rPr lang="en-US" sz="1600" dirty="0"/>
              <a:t> feel?</a:t>
            </a:r>
          </a:p>
          <a:p>
            <a:endParaRPr lang="en-US" sz="1600" dirty="0"/>
          </a:p>
          <a:p>
            <a:endParaRPr lang="en-US" sz="1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6A05A-2BFC-4E48-9312-549825E813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739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601663"/>
            <a:ext cx="3490913" cy="2617787"/>
          </a:xfrm>
        </p:spPr>
      </p:sp>
      <p:sp>
        <p:nvSpPr>
          <p:cNvPr id="3" name="Notes Placeholder 2"/>
          <p:cNvSpPr>
            <a:spLocks noGrp="1"/>
          </p:cNvSpPr>
          <p:nvPr>
            <p:ph type="body" idx="1"/>
          </p:nvPr>
        </p:nvSpPr>
        <p:spPr>
          <a:xfrm>
            <a:off x="685800" y="3570513"/>
            <a:ext cx="5486400" cy="5114699"/>
          </a:xfrm>
        </p:spPr>
        <p:txBody>
          <a:bodyPr/>
          <a:lstStyle/>
          <a:p>
            <a:r>
              <a:rPr lang="en-US" sz="1600" dirty="0"/>
              <a:t>Along with SEL,  you may have heard the terms SEEL – which adds “ethical” to the equation -  or SEAD – which includes Academic Development  - or some other variation – </a:t>
            </a:r>
          </a:p>
          <a:p>
            <a:endParaRPr lang="en-US" sz="1600" dirty="0"/>
          </a:p>
          <a:p>
            <a:r>
              <a:rPr lang="en-US" sz="1600" dirty="0"/>
              <a:t>but basically we are talking about the knowledge and skills to understand and manage emotions,</a:t>
            </a:r>
          </a:p>
          <a:p>
            <a:endParaRPr lang="en-US" sz="1600" dirty="0"/>
          </a:p>
          <a:p>
            <a:r>
              <a:rPr lang="en-US" sz="1600" dirty="0"/>
              <a:t>to set and achieve positive goals,</a:t>
            </a:r>
          </a:p>
          <a:p>
            <a:endParaRPr lang="en-US" sz="1600" dirty="0"/>
          </a:p>
          <a:p>
            <a:r>
              <a:rPr lang="en-US" sz="1600" dirty="0"/>
              <a:t>to feel and show empathy for others,</a:t>
            </a:r>
          </a:p>
          <a:p>
            <a:endParaRPr lang="en-US" sz="1600" dirty="0"/>
          </a:p>
          <a:p>
            <a:r>
              <a:rPr lang="en-US" sz="1600" dirty="0"/>
              <a:t>to establish and maintain positive relationships, and</a:t>
            </a:r>
          </a:p>
          <a:p>
            <a:endParaRPr lang="en-US" sz="1600" dirty="0"/>
          </a:p>
          <a:p>
            <a:r>
              <a:rPr lang="en-US" sz="1600" dirty="0"/>
              <a:t>to make responsible decisions.</a:t>
            </a:r>
          </a:p>
          <a:p>
            <a:endParaRPr lang="en-US" sz="1600" dirty="0"/>
          </a:p>
          <a:p>
            <a:r>
              <a:rPr lang="en-US" sz="1600" dirty="0"/>
              <a:t>Let me illustrate what this looks like.</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A676A05A-2BFC-4E48-9312-549825E81373}" type="slidenum">
              <a:rPr lang="en-US" smtClean="0"/>
              <a:t>4</a:t>
            </a:fld>
            <a:endParaRPr lang="en-US"/>
          </a:p>
        </p:txBody>
      </p:sp>
    </p:spTree>
    <p:extLst>
      <p:ext uri="{BB962C8B-B14F-4D97-AF65-F5344CB8AC3E}">
        <p14:creationId xmlns:p14="http://schemas.microsoft.com/office/powerpoint/2010/main" val="160693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6763" y="519113"/>
            <a:ext cx="2784475" cy="2087562"/>
          </a:xfrm>
        </p:spPr>
      </p:sp>
      <p:sp>
        <p:nvSpPr>
          <p:cNvPr id="3" name="Notes Placeholder 2"/>
          <p:cNvSpPr>
            <a:spLocks noGrp="1"/>
          </p:cNvSpPr>
          <p:nvPr>
            <p:ph type="body" idx="1"/>
          </p:nvPr>
        </p:nvSpPr>
        <p:spPr>
          <a:xfrm>
            <a:off x="497113" y="2935446"/>
            <a:ext cx="5863773" cy="5979160"/>
          </a:xfrm>
        </p:spPr>
        <p:txBody>
          <a:bodyPr/>
          <a:lstStyle/>
          <a:p>
            <a:r>
              <a:rPr lang="en-US" sz="1600" dirty="0"/>
              <a:t>The Roots of Empathy program I just mentioned is one of the SEL programs being used in some of our Hawai‘i schools.</a:t>
            </a:r>
          </a:p>
          <a:p>
            <a:endParaRPr lang="en-US" sz="1600" dirty="0"/>
          </a:p>
          <a:p>
            <a:r>
              <a:rPr lang="en-US" sz="1600" dirty="0"/>
              <a:t>They began over 20 years ago in Canada with a goal to break the intergenerational cycle of violence and poor parenting.</a:t>
            </a:r>
          </a:p>
          <a:p>
            <a:endParaRPr lang="en-US" sz="1600" dirty="0"/>
          </a:p>
          <a:p>
            <a:r>
              <a:rPr lang="en-US" sz="1600" dirty="0"/>
              <a:t>Their mission is to build caring, peaceful and civil societies through the development of empathy in children and adults. </a:t>
            </a:r>
          </a:p>
          <a:p>
            <a:endParaRPr lang="en-US" sz="1600" dirty="0"/>
          </a:p>
          <a:p>
            <a:r>
              <a:rPr lang="en-US" sz="1600" dirty="0"/>
              <a:t>With Roots of Empathy, there is a trained instructor who goes into an individual classroom of students. The classroom teacher is also present. But the real teacher is a baby with their parent, sitting on a green blanket.</a:t>
            </a:r>
          </a:p>
          <a:p>
            <a:endParaRPr lang="en-US" sz="1600" dirty="0"/>
          </a:p>
          <a:p>
            <a:r>
              <a:rPr lang="en-US" sz="1600" dirty="0"/>
              <a:t>The program happens once a week for 27 weeks – about 40 minutes a visit. It’s very intensive. They go through 9 themes or cycles beginning with an instructor-only visit to prepare and discuss what’s coming up, then the baby and parent visit with the instructor, followed by a reflective conversation with the instructor alone.</a:t>
            </a:r>
          </a:p>
          <a:p>
            <a:endParaRPr lang="en-US" sz="1600" dirty="0"/>
          </a:p>
          <a:p>
            <a:r>
              <a:rPr lang="en-US" sz="1600" dirty="0"/>
              <a:t>Students participate in writing and art and other activities to follow-through on discussions and observations that happen with the baby teacher. </a:t>
            </a:r>
          </a:p>
          <a:p>
            <a:endParaRPr lang="en-US" sz="16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A676A05A-2BFC-4E48-9312-549825E81373}" type="slidenum">
              <a:rPr lang="en-US" smtClean="0"/>
              <a:t>5</a:t>
            </a:fld>
            <a:endParaRPr lang="en-US"/>
          </a:p>
        </p:txBody>
      </p:sp>
    </p:spTree>
    <p:extLst>
      <p:ext uri="{BB962C8B-B14F-4D97-AF65-F5344CB8AC3E}">
        <p14:creationId xmlns:p14="http://schemas.microsoft.com/office/powerpoint/2010/main" val="1492591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635000"/>
            <a:ext cx="3200400" cy="2400300"/>
          </a:xfrm>
        </p:spPr>
      </p:sp>
      <p:sp>
        <p:nvSpPr>
          <p:cNvPr id="3" name="Notes Placeholder 2"/>
          <p:cNvSpPr>
            <a:spLocks noGrp="1"/>
          </p:cNvSpPr>
          <p:nvPr>
            <p:ph type="body" idx="1"/>
          </p:nvPr>
        </p:nvSpPr>
        <p:spPr>
          <a:xfrm>
            <a:off x="569686" y="3372986"/>
            <a:ext cx="5718628" cy="5312227"/>
          </a:xfrm>
        </p:spPr>
        <p:txBody>
          <a:bodyPr/>
          <a:lstStyle/>
          <a:p>
            <a:r>
              <a:rPr lang="en-US" sz="1600" dirty="0"/>
              <a:t>And here is an example of student artwork from a class here in Hawai‘i.</a:t>
            </a:r>
          </a:p>
          <a:p>
            <a:endParaRPr lang="en-US" sz="1600" dirty="0"/>
          </a:p>
          <a:p>
            <a:r>
              <a:rPr lang="en-US" sz="1600" dirty="0"/>
              <a:t>Feeling safe in her classroom, this child shared that it makes her feel sad when her brother calls her mean names. She was able to identify her feelings and had the courage to talk about them.</a:t>
            </a:r>
          </a:p>
          <a:p>
            <a:endParaRPr lang="en-US" sz="1600" dirty="0"/>
          </a:p>
          <a:p>
            <a:r>
              <a:rPr lang="en-US" sz="1600" dirty="0"/>
              <a:t>Of course, the instructor has more conversation with the students about this and other drawings – How does this make them feel? What could they do to manage these feelings or make positive changes in their lives?</a:t>
            </a:r>
          </a:p>
          <a:p>
            <a:endParaRPr lang="en-US" sz="1600" dirty="0"/>
          </a:p>
          <a:p>
            <a:r>
              <a:rPr lang="en-US" sz="1600" dirty="0"/>
              <a:t>When children learn to challenge cruelty at a young age it gives them a voice not only to protect themselves but to protect others in the future.</a:t>
            </a:r>
          </a:p>
          <a:p>
            <a:endParaRPr lang="en-US" sz="1600" dirty="0"/>
          </a:p>
          <a:p>
            <a:r>
              <a:rPr lang="en-US" sz="1600" dirty="0"/>
              <a:t>You know the children of today are the citizens of tomorrow. Will they stand up for injustice in the future?</a:t>
            </a:r>
          </a:p>
          <a:p>
            <a:endParaRPr lang="en-US" sz="1600" dirty="0"/>
          </a:p>
          <a:p>
            <a:endParaRPr lang="en-US" sz="1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6A05A-2BFC-4E48-9312-549825E813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05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3550" y="606425"/>
            <a:ext cx="3390900" cy="2543175"/>
          </a:xfrm>
        </p:spPr>
      </p:sp>
      <p:sp>
        <p:nvSpPr>
          <p:cNvPr id="3" name="Notes Placeholder 2"/>
          <p:cNvSpPr>
            <a:spLocks noGrp="1"/>
          </p:cNvSpPr>
          <p:nvPr>
            <p:ph type="body" idx="1"/>
          </p:nvPr>
        </p:nvSpPr>
        <p:spPr>
          <a:xfrm>
            <a:off x="551543" y="3483429"/>
            <a:ext cx="5849257" cy="5326741"/>
          </a:xfrm>
        </p:spPr>
        <p:txBody>
          <a:bodyPr/>
          <a:lstStyle/>
          <a:p>
            <a:r>
              <a:rPr lang="en-US" sz="1600" dirty="0"/>
              <a:t>Another child drew a picture of pain that is universal. Not only does exclusion make children feel sad, but over time it negatively impacts their mental health and well-being.</a:t>
            </a:r>
          </a:p>
          <a:p>
            <a:endParaRPr lang="en-US" sz="1600" dirty="0"/>
          </a:p>
          <a:p>
            <a:r>
              <a:rPr lang="en-US" sz="1600" dirty="0"/>
              <a:t>Through SEL, children are learning to understand how other people feel when they are excluded. The discussions they have shines a light on both negative and positive feelings.</a:t>
            </a:r>
          </a:p>
          <a:p>
            <a:endParaRPr lang="en-US" sz="1600" dirty="0"/>
          </a:p>
          <a:p>
            <a:r>
              <a:rPr lang="en-US" sz="1600" dirty="0"/>
              <a:t>They are not given any answers but their universal, and brilliant, solution to helping sad, lonely or frightened children is to ask “do you want to play?”</a:t>
            </a:r>
          </a:p>
          <a:p>
            <a:endParaRPr lang="en-US" sz="1600" dirty="0"/>
          </a:p>
          <a:p>
            <a:r>
              <a:rPr lang="en-US" sz="1600" dirty="0"/>
              <a:t>If we had more children who could recognize the pain of their classmates and positively intervene, we would have less need for targeted and clinical services. We would see more positive social behaviors and relationships, and less bullying, isolation and aggression.</a:t>
            </a:r>
          </a:p>
          <a:p>
            <a:endParaRPr lang="en-US" sz="1600" dirty="0"/>
          </a:p>
        </p:txBody>
      </p:sp>
      <p:sp>
        <p:nvSpPr>
          <p:cNvPr id="4" name="Slide Number Placeholder 3"/>
          <p:cNvSpPr>
            <a:spLocks noGrp="1"/>
          </p:cNvSpPr>
          <p:nvPr>
            <p:ph type="sldNum" sz="quarter" idx="5"/>
          </p:nvPr>
        </p:nvSpPr>
        <p:spPr/>
        <p:txBody>
          <a:bodyPr/>
          <a:lstStyle/>
          <a:p>
            <a:fld id="{A676A05A-2BFC-4E48-9312-549825E81373}" type="slidenum">
              <a:rPr lang="en-US" smtClean="0"/>
              <a:t>7</a:t>
            </a:fld>
            <a:endParaRPr lang="en-US"/>
          </a:p>
        </p:txBody>
      </p:sp>
    </p:spTree>
    <p:extLst>
      <p:ext uri="{BB962C8B-B14F-4D97-AF65-F5344CB8AC3E}">
        <p14:creationId xmlns:p14="http://schemas.microsoft.com/office/powerpoint/2010/main" val="240069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4488" y="723900"/>
            <a:ext cx="3781425" cy="2836863"/>
          </a:xfrm>
        </p:spPr>
      </p:sp>
      <p:sp>
        <p:nvSpPr>
          <p:cNvPr id="3" name="Notes Placeholder 2"/>
          <p:cNvSpPr>
            <a:spLocks noGrp="1"/>
          </p:cNvSpPr>
          <p:nvPr>
            <p:ph type="body" idx="1"/>
          </p:nvPr>
        </p:nvSpPr>
        <p:spPr>
          <a:xfrm>
            <a:off x="573437" y="3925043"/>
            <a:ext cx="5951349" cy="4217670"/>
          </a:xfrm>
        </p:spPr>
        <p:txBody>
          <a:bodyPr/>
          <a:lstStyle/>
          <a:p>
            <a:r>
              <a:rPr lang="en-US" sz="1600" dirty="0"/>
              <a:t>And the research backs this up.</a:t>
            </a:r>
          </a:p>
          <a:p>
            <a:endParaRPr lang="en-US" sz="1600" dirty="0"/>
          </a:p>
          <a:p>
            <a:r>
              <a:rPr lang="en-US" sz="1600" dirty="0"/>
              <a:t>While not the primary goal of SEL programs, research shows an 11% gain in academic achievement.</a:t>
            </a:r>
          </a:p>
          <a:p>
            <a:endParaRPr lang="en-US" sz="1600" dirty="0"/>
          </a:p>
          <a:p>
            <a:r>
              <a:rPr lang="en-US" sz="1600" dirty="0"/>
              <a:t>More importantly, it also shows more positive social behaviors and peer relationships,</a:t>
            </a:r>
          </a:p>
          <a:p>
            <a:endParaRPr lang="en-US" sz="1600" dirty="0"/>
          </a:p>
          <a:p>
            <a:r>
              <a:rPr lang="en-US" sz="1600" dirty="0"/>
              <a:t>Fewer conduct problems, and</a:t>
            </a:r>
          </a:p>
          <a:p>
            <a:endParaRPr lang="en-US" sz="1600" dirty="0"/>
          </a:p>
          <a:p>
            <a:r>
              <a:rPr lang="en-US" sz="1600" dirty="0"/>
              <a:t>Reduced emotional distress.</a:t>
            </a:r>
          </a:p>
          <a:p>
            <a:endParaRPr lang="en-US" sz="1600" dirty="0"/>
          </a:p>
          <a:p>
            <a:r>
              <a:rPr lang="en-US" sz="1600" dirty="0"/>
              <a:t>It’s really a preventative tool for future challenges with an 11 to 1 return on investment.</a:t>
            </a:r>
          </a:p>
          <a:p>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1122044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4350" y="646113"/>
            <a:ext cx="3441700" cy="2581275"/>
          </a:xfrm>
        </p:spPr>
      </p:sp>
      <p:sp>
        <p:nvSpPr>
          <p:cNvPr id="3" name="Notes Placeholder 2"/>
          <p:cNvSpPr>
            <a:spLocks noGrp="1"/>
          </p:cNvSpPr>
          <p:nvPr>
            <p:ph type="body" idx="1"/>
          </p:nvPr>
        </p:nvSpPr>
        <p:spPr>
          <a:xfrm>
            <a:off x="701040" y="3708066"/>
            <a:ext cx="5608319" cy="4217670"/>
          </a:xfrm>
        </p:spPr>
        <p:txBody>
          <a:bodyPr/>
          <a:lstStyle/>
          <a:p>
            <a:r>
              <a:rPr lang="en-US" sz="1600" dirty="0"/>
              <a:t>The impact is long-term and has been seen around the world.</a:t>
            </a:r>
          </a:p>
        </p:txBody>
      </p:sp>
    </p:spTree>
    <p:extLst>
      <p:ext uri="{BB962C8B-B14F-4D97-AF65-F5344CB8AC3E}">
        <p14:creationId xmlns:p14="http://schemas.microsoft.com/office/powerpoint/2010/main" val="185467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515386"/>
            <a:ext cx="7772400" cy="1546500"/>
          </a:xfrm>
          <a:prstGeom prst="rect">
            <a:avLst/>
          </a:prstGeom>
        </p:spPr>
        <p:txBody>
          <a:bodyPr lIns="91425" tIns="91425" rIns="91425" bIns="91425" anchor="b" anchorCtr="0">
            <a:normAutofit/>
          </a:bodyPr>
          <a:lstStyle>
            <a:lvl1pPr indent="228600" algn="ctr">
              <a:buSzPct val="100000"/>
              <a:defRPr sz="3600" b="1" i="0">
                <a:solidFill>
                  <a:srgbClr val="00A65D"/>
                </a:solidFill>
                <a:effectLst>
                  <a:outerShdw blurRad="38100" dist="38100" dir="2700000" algn="tl">
                    <a:srgbClr val="000000">
                      <a:alpha val="43137"/>
                    </a:srgbClr>
                  </a:outerShdw>
                </a:effectLst>
                <a:latin typeface="Calibri"/>
                <a:cs typeface="Calibri"/>
              </a:defRPr>
            </a:lvl1pPr>
            <a:lvl2pPr indent="228600" algn="ctr">
              <a:buSzPct val="100000"/>
              <a:defRPr sz="3600"/>
            </a:lvl2pPr>
            <a:lvl3pPr indent="228600" algn="ctr">
              <a:buSzPct val="100000"/>
              <a:defRPr sz="3600"/>
            </a:lvl3pPr>
            <a:lvl4pPr indent="228600" algn="ctr">
              <a:buSzPct val="100000"/>
              <a:defRPr sz="3600"/>
            </a:lvl4pPr>
            <a:lvl5pPr indent="228600" algn="ctr">
              <a:buSzPct val="100000"/>
              <a:defRPr sz="3600"/>
            </a:lvl5pPr>
            <a:lvl6pPr indent="228600" algn="ctr">
              <a:buSzPct val="100000"/>
              <a:defRPr sz="3600"/>
            </a:lvl6pPr>
            <a:lvl7pPr indent="228600" algn="ctr">
              <a:buSzPct val="100000"/>
              <a:defRPr sz="3600"/>
            </a:lvl7pPr>
            <a:lvl8pPr indent="228600" algn="ctr">
              <a:buSzPct val="100000"/>
              <a:defRPr sz="3600"/>
            </a:lvl8pPr>
            <a:lvl9pPr indent="228600" algn="ctr">
              <a:buSzPct val="100000"/>
              <a:defRPr sz="3600"/>
            </a:lvl9pPr>
          </a:lstStyle>
          <a:p>
            <a:endParaRPr dirty="0"/>
          </a:p>
        </p:txBody>
      </p:sp>
      <p:sp>
        <p:nvSpPr>
          <p:cNvPr id="9" name="Shape 9"/>
          <p:cNvSpPr txBox="1">
            <a:spLocks noGrp="1"/>
          </p:cNvSpPr>
          <p:nvPr>
            <p:ph type="subTitle" idx="1"/>
          </p:nvPr>
        </p:nvSpPr>
        <p:spPr>
          <a:xfrm>
            <a:off x="685800" y="4191000"/>
            <a:ext cx="7772400" cy="1046400"/>
          </a:xfrm>
          <a:prstGeom prst="rect">
            <a:avLst/>
          </a:prstGeom>
        </p:spPr>
        <p:txBody>
          <a:bodyPr lIns="91425" tIns="91425" rIns="91425" bIns="91425" anchor="t" anchorCtr="0"/>
          <a:lstStyle>
            <a:lvl1pPr marL="0" algn="ctr">
              <a:spcBef>
                <a:spcPts val="0"/>
              </a:spcBef>
              <a:buClr>
                <a:schemeClr val="dk2"/>
              </a:buClr>
              <a:buNone/>
              <a:defRPr b="0" i="0">
                <a:solidFill>
                  <a:schemeClr val="dk2"/>
                </a:solidFill>
                <a:latin typeface="Calibri"/>
                <a:cs typeface="Calibri"/>
              </a:defRPr>
            </a:lvl1pPr>
            <a:lvl2pPr marL="0" indent="142875" algn="ctr">
              <a:spcBef>
                <a:spcPts val="0"/>
              </a:spcBef>
              <a:buClr>
                <a:schemeClr val="dk2"/>
              </a:buClr>
              <a:buSzPct val="100000"/>
              <a:buNone/>
              <a:defRPr sz="2250">
                <a:solidFill>
                  <a:schemeClr val="dk2"/>
                </a:solidFill>
              </a:defRPr>
            </a:lvl2pPr>
            <a:lvl3pPr marL="0" indent="142875" algn="ctr">
              <a:spcBef>
                <a:spcPts val="0"/>
              </a:spcBef>
              <a:buClr>
                <a:schemeClr val="dk2"/>
              </a:buClr>
              <a:buSzPct val="100000"/>
              <a:buNone/>
              <a:defRPr sz="2250">
                <a:solidFill>
                  <a:schemeClr val="dk2"/>
                </a:solidFill>
              </a:defRPr>
            </a:lvl3pPr>
            <a:lvl4pPr marL="0" indent="142875" algn="ctr">
              <a:spcBef>
                <a:spcPts val="0"/>
              </a:spcBef>
              <a:buClr>
                <a:schemeClr val="dk2"/>
              </a:buClr>
              <a:buSzPct val="100000"/>
              <a:buNone/>
              <a:defRPr sz="2250">
                <a:solidFill>
                  <a:schemeClr val="dk2"/>
                </a:solidFill>
              </a:defRPr>
            </a:lvl4pPr>
            <a:lvl5pPr marL="0" indent="142875" algn="ctr">
              <a:spcBef>
                <a:spcPts val="0"/>
              </a:spcBef>
              <a:buClr>
                <a:schemeClr val="dk2"/>
              </a:buClr>
              <a:buSzPct val="100000"/>
              <a:buNone/>
              <a:defRPr sz="2250">
                <a:solidFill>
                  <a:schemeClr val="dk2"/>
                </a:solidFill>
              </a:defRPr>
            </a:lvl5pPr>
            <a:lvl6pPr marL="0" indent="142875" algn="ctr">
              <a:spcBef>
                <a:spcPts val="0"/>
              </a:spcBef>
              <a:buClr>
                <a:schemeClr val="dk2"/>
              </a:buClr>
              <a:buSzPct val="100000"/>
              <a:buNone/>
              <a:defRPr sz="2250">
                <a:solidFill>
                  <a:schemeClr val="dk2"/>
                </a:solidFill>
              </a:defRPr>
            </a:lvl6pPr>
            <a:lvl7pPr marL="0" indent="142875" algn="ctr">
              <a:spcBef>
                <a:spcPts val="0"/>
              </a:spcBef>
              <a:buClr>
                <a:schemeClr val="dk2"/>
              </a:buClr>
              <a:buSzPct val="100000"/>
              <a:buNone/>
              <a:defRPr sz="2250">
                <a:solidFill>
                  <a:schemeClr val="dk2"/>
                </a:solidFill>
              </a:defRPr>
            </a:lvl7pPr>
            <a:lvl8pPr marL="0" indent="142875" algn="ctr">
              <a:spcBef>
                <a:spcPts val="0"/>
              </a:spcBef>
              <a:buClr>
                <a:schemeClr val="dk2"/>
              </a:buClr>
              <a:buSzPct val="100000"/>
              <a:buNone/>
              <a:defRPr sz="2250">
                <a:solidFill>
                  <a:schemeClr val="dk2"/>
                </a:solidFill>
              </a:defRPr>
            </a:lvl8pPr>
            <a:lvl9pPr marL="0" indent="142875" algn="ctr">
              <a:spcBef>
                <a:spcPts val="0"/>
              </a:spcBef>
              <a:buClr>
                <a:schemeClr val="dk2"/>
              </a:buClr>
              <a:buSzPct val="100000"/>
              <a:buNone/>
              <a:defRPr sz="2250">
                <a:solidFill>
                  <a:schemeClr val="dk2"/>
                </a:solidFill>
              </a:defRPr>
            </a:lvl9pPr>
          </a:lstStyle>
          <a:p>
            <a:endParaRPr dirty="0"/>
          </a:p>
        </p:txBody>
      </p:sp>
    </p:spTree>
    <p:extLst>
      <p:ext uri="{BB962C8B-B14F-4D97-AF65-F5344CB8AC3E}">
        <p14:creationId xmlns:p14="http://schemas.microsoft.com/office/powerpoint/2010/main" val="1854976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1278466"/>
            <a:ext cx="3008313" cy="956734"/>
          </a:xfrm>
          <a:prstGeom prst="rect">
            <a:avLst/>
          </a:prstGeom>
          <a:noFill/>
          <a:ln>
            <a:noFill/>
          </a:ln>
        </p:spPr>
        <p:txBody>
          <a:bodyPr lIns="91425" tIns="91425" rIns="91425" bIns="91425" anchor="b" anchorCtr="0"/>
          <a:lstStyle>
            <a:lvl1pPr algn="l" rtl="0">
              <a:defRPr sz="2000" b="1">
                <a:solidFill>
                  <a:srgbClr val="00A65D"/>
                </a:solidFill>
                <a:effectLst>
                  <a:outerShdw blurRad="38100" dist="38100" dir="2700000" algn="tl">
                    <a:srgbClr val="000000">
                      <a:alpha val="43137"/>
                    </a:srgbClr>
                  </a:outerShdw>
                </a:effectLst>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73" name="Shape 73"/>
          <p:cNvSpPr txBox="1">
            <a:spLocks noGrp="1"/>
          </p:cNvSpPr>
          <p:nvPr>
            <p:ph type="body" idx="1"/>
          </p:nvPr>
        </p:nvSpPr>
        <p:spPr>
          <a:xfrm>
            <a:off x="3575050" y="1278466"/>
            <a:ext cx="5111750" cy="4847695"/>
          </a:xfrm>
          <a:prstGeom prst="rect">
            <a:avLst/>
          </a:prstGeom>
          <a:noFill/>
          <a:ln>
            <a:noFill/>
          </a:ln>
        </p:spPr>
        <p:txBody>
          <a:bodyPr lIns="91425" tIns="91425" rIns="91425" bIns="91425" anchor="t" anchorCtr="0">
            <a:normAutofit/>
          </a:bodyPr>
          <a:lstStyle>
            <a:lvl1pPr marL="512762" indent="-457200" rtl="0">
              <a:buClr>
                <a:srgbClr val="002E52"/>
              </a:buClr>
              <a:defRPr sz="3200" b="1" i="0" u="none" strike="noStrike" cap="none" baseline="0" dirty="0">
                <a:solidFill>
                  <a:srgbClr val="002E52"/>
                </a:solidFill>
                <a:latin typeface="Calibri" panose="020F0502020204030204" pitchFamily="34" charset="0"/>
                <a:ea typeface="Calibri"/>
                <a:cs typeface="Arial" panose="020B0604020202020204" pitchFamily="34" charset="0"/>
                <a:sym typeface="Calibri"/>
              </a:defRPr>
            </a:lvl1pPr>
            <a:lvl2pPr marL="742950" indent="-223838" rtl="0">
              <a:buClr>
                <a:srgbClr val="002E52"/>
              </a:buClr>
              <a:buFont typeface="Wingdings" panose="05000000000000000000" pitchFamily="2" charset="2"/>
              <a:buChar char=""/>
              <a:defRPr sz="2800">
                <a:solidFill>
                  <a:srgbClr val="002E52"/>
                </a:solidFill>
              </a:defRPr>
            </a:lvl2pPr>
            <a:lvl3pPr marL="1260475" indent="-193675" rtl="0">
              <a:buClr>
                <a:srgbClr val="002E52"/>
              </a:buClr>
              <a:defRPr sz="2400">
                <a:solidFill>
                  <a:srgbClr val="002E52"/>
                </a:solidFill>
              </a:defRPr>
            </a:lvl3pPr>
            <a:lvl4pPr marL="1655763" indent="-157163" rtl="0">
              <a:buClr>
                <a:srgbClr val="002E52"/>
              </a:buClr>
              <a:defRPr sz="2000">
                <a:solidFill>
                  <a:srgbClr val="002E52"/>
                </a:solidFill>
              </a:defRPr>
            </a:lvl4pPr>
            <a:lvl5pPr marL="2112963" indent="-157163" rtl="0">
              <a:buClr>
                <a:srgbClr val="002E52"/>
              </a:buClr>
              <a:defRPr sz="2000">
                <a:solidFill>
                  <a:srgbClr val="002E52"/>
                </a:solidFill>
              </a:defRPr>
            </a:lvl5pPr>
            <a:lvl6pPr rtl="0">
              <a:defRPr sz="2000"/>
            </a:lvl6pPr>
            <a:lvl7pPr rtl="0">
              <a:defRPr sz="2000"/>
            </a:lvl7pPr>
            <a:lvl8pPr rtl="0">
              <a:defRPr sz="2000"/>
            </a:lvl8pPr>
            <a:lvl9pPr rtl="0">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342900" marR="0" lvl="0" indent="-287338" algn="l" rtl="0">
              <a:lnSpc>
                <a:spcPct val="100000"/>
              </a:lnSpc>
              <a:spcBef>
                <a:spcPts val="640"/>
              </a:spcBef>
              <a:spcAft>
                <a:spcPts val="0"/>
              </a:spcAft>
              <a:buClr>
                <a:srgbClr val="002E52"/>
              </a:buClr>
              <a:buFont typeface="Calibri"/>
              <a:buChar char="•"/>
            </a:pPr>
            <a:endParaRPr lang="en-US" dirty="0"/>
          </a:p>
          <a:p>
            <a:pPr marL="573088" marR="0" lvl="1" indent="-287338" algn="l" rtl="0">
              <a:lnSpc>
                <a:spcPct val="100000"/>
              </a:lnSpc>
              <a:spcBef>
                <a:spcPts val="640"/>
              </a:spcBef>
              <a:spcAft>
                <a:spcPts val="0"/>
              </a:spcAft>
              <a:buClr>
                <a:srgbClr val="002E52"/>
              </a:buClr>
              <a:buFont typeface="Calibri"/>
              <a:buChar char="•"/>
            </a:pPr>
            <a:endParaRPr lang="en-US" dirty="0"/>
          </a:p>
          <a:p>
            <a:pPr marL="973138" marR="0" lvl="2" indent="-287338" algn="l" rtl="0">
              <a:lnSpc>
                <a:spcPct val="100000"/>
              </a:lnSpc>
              <a:spcBef>
                <a:spcPts val="640"/>
              </a:spcBef>
              <a:spcAft>
                <a:spcPts val="0"/>
              </a:spcAft>
              <a:buClr>
                <a:srgbClr val="002E52"/>
              </a:buClr>
              <a:buFont typeface="Calibri"/>
              <a:buChar char="•"/>
            </a:pPr>
            <a:endParaRPr dirty="0"/>
          </a:p>
        </p:txBody>
      </p:sp>
      <p:sp>
        <p:nvSpPr>
          <p:cNvPr id="74" name="Shape 74"/>
          <p:cNvSpPr txBox="1">
            <a:spLocks noGrp="1"/>
          </p:cNvSpPr>
          <p:nvPr>
            <p:ph type="body" idx="2"/>
          </p:nvPr>
        </p:nvSpPr>
        <p:spPr>
          <a:xfrm>
            <a:off x="457200" y="2235200"/>
            <a:ext cx="3008313" cy="3890963"/>
          </a:xfrm>
          <a:prstGeom prst="rect">
            <a:avLst/>
          </a:prstGeom>
          <a:noFill/>
          <a:ln>
            <a:noFill/>
          </a:ln>
        </p:spPr>
        <p:txBody>
          <a:bodyPr lIns="91425" tIns="91425" rIns="91425" bIns="91425" anchor="t" anchorCtr="0"/>
          <a:lstStyle>
            <a:lvl1pPr marL="0" indent="0" rtl="0">
              <a:buFont typeface="Calibri"/>
              <a:buNone/>
              <a:defRPr sz="1400">
                <a:solidFill>
                  <a:srgbClr val="002E52"/>
                </a:solidFill>
              </a:defRPr>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dirty="0"/>
          </a:p>
        </p:txBody>
      </p:sp>
      <p:sp>
        <p:nvSpPr>
          <p:cNvPr id="7" name="Shape 25"/>
          <p:cNvSpPr txBox="1">
            <a:spLocks noGrp="1"/>
          </p:cNvSpPr>
          <p:nvPr>
            <p:ph type="dt" idx="10"/>
          </p:nvPr>
        </p:nvSpPr>
        <p:spPr>
          <a:xfrm>
            <a:off x="7185088" y="6472532"/>
            <a:ext cx="1501712"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bg1">
                    <a:lumMod val="75000"/>
                  </a:schemeClr>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fld id="{870B767B-F1A4-44B5-AAC2-CD840A9EC742}" type="datetime4">
              <a:rPr lang="en-US" smtClean="0"/>
              <a:t>May 25, 2019</a:t>
            </a:fld>
            <a:endParaRPr lang="en-US" dirty="0"/>
          </a:p>
        </p:txBody>
      </p:sp>
      <p:sp>
        <p:nvSpPr>
          <p:cNvPr id="10" name="Shape 27"/>
          <p:cNvSpPr txBox="1">
            <a:spLocks noGrp="1"/>
          </p:cNvSpPr>
          <p:nvPr>
            <p:ph type="sldNum" idx="4"/>
          </p:nvPr>
        </p:nvSpPr>
        <p:spPr>
          <a:xfrm>
            <a:off x="8686800" y="6472533"/>
            <a:ext cx="457200" cy="385468"/>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BFBFB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fld id="{9A674313-A4A9-40C2-BFAE-41D8923BC1DE}" type="slidenum">
              <a:rPr lang="en-US" b="1" smtClean="0"/>
              <a:pPr/>
              <a:t>‹#›</a:t>
            </a:fld>
            <a:endParaRPr lang="en-US" dirty="0"/>
          </a:p>
        </p:txBody>
      </p:sp>
    </p:spTree>
    <p:extLst>
      <p:ext uri="{BB962C8B-B14F-4D97-AF65-F5344CB8AC3E}">
        <p14:creationId xmlns:p14="http://schemas.microsoft.com/office/powerpoint/2010/main" val="177827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0" name="Shape 80"/>
          <p:cNvSpPr>
            <a:spLocks noGrp="1"/>
          </p:cNvSpPr>
          <p:nvPr>
            <p:ph type="pic" idx="2"/>
          </p:nvPr>
        </p:nvSpPr>
        <p:spPr>
          <a:xfrm>
            <a:off x="1792288" y="1329267"/>
            <a:ext cx="5486399" cy="3398308"/>
          </a:xfrm>
          <a:prstGeom prst="rect">
            <a:avLst/>
          </a:prstGeom>
          <a:noFill/>
          <a:ln>
            <a:noFill/>
          </a:ln>
        </p:spPr>
        <p:txBody>
          <a:bodyPr lIns="91425" tIns="91425" rIns="91425" bIns="91425" anchor="ctr" anchorCtr="0"/>
          <a:lstStyle>
            <a:lvl1pPr marL="0" marR="0" indent="0" algn="l" rtl="0">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a:off x="1792288" y="5367338"/>
            <a:ext cx="5486399" cy="758826"/>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dirty="0"/>
          </a:p>
        </p:txBody>
      </p:sp>
      <p:sp>
        <p:nvSpPr>
          <p:cNvPr id="7" name="Shape 25"/>
          <p:cNvSpPr txBox="1">
            <a:spLocks noGrp="1"/>
          </p:cNvSpPr>
          <p:nvPr>
            <p:ph type="dt" idx="10"/>
          </p:nvPr>
        </p:nvSpPr>
        <p:spPr>
          <a:xfrm>
            <a:off x="7185088" y="6472532"/>
            <a:ext cx="1501712"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bg1">
                    <a:lumMod val="75000"/>
                  </a:schemeClr>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fld id="{6DA4849C-9C7D-46CB-8188-415AECCC8775}" type="datetime4">
              <a:rPr lang="en-US" smtClean="0"/>
              <a:t>May 25, 2019</a:t>
            </a:fld>
            <a:endParaRPr lang="en-US" dirty="0"/>
          </a:p>
        </p:txBody>
      </p:sp>
      <p:sp>
        <p:nvSpPr>
          <p:cNvPr id="10" name="Shape 27"/>
          <p:cNvSpPr txBox="1">
            <a:spLocks noGrp="1"/>
          </p:cNvSpPr>
          <p:nvPr>
            <p:ph type="sldNum" idx="4"/>
          </p:nvPr>
        </p:nvSpPr>
        <p:spPr>
          <a:xfrm>
            <a:off x="8686800" y="6472533"/>
            <a:ext cx="457200" cy="385468"/>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BFBFB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fld id="{9A674313-A4A9-40C2-BFAE-41D8923BC1DE}" type="slidenum">
              <a:rPr lang="en-US" b="1" smtClean="0"/>
              <a:pPr/>
              <a:t>‹#›</a:t>
            </a:fld>
            <a:endParaRPr lang="en-US" dirty="0"/>
          </a:p>
        </p:txBody>
      </p:sp>
    </p:spTree>
    <p:extLst>
      <p:ext uri="{BB962C8B-B14F-4D97-AF65-F5344CB8AC3E}">
        <p14:creationId xmlns:p14="http://schemas.microsoft.com/office/powerpoint/2010/main" val="815584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normAutofit/>
          </a:bodyPr>
          <a:lstStyle>
            <a:lvl1pPr algn="l" rtl="0">
              <a:defRPr sz="4000" b="1" cap="small">
                <a:solidFill>
                  <a:srgbClr val="00A65D"/>
                </a:solidFill>
                <a:effectLst>
                  <a:outerShdw blurRad="38100" dist="38100" dir="2700000" algn="tl">
                    <a:srgbClr val="000000">
                      <a:alpha val="43137"/>
                    </a:srgbClr>
                  </a:outerShdw>
                </a:effectLst>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42" name="Shape 4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sz="2000" b="0" i="0">
                <a:solidFill>
                  <a:srgbClr val="888888"/>
                </a:solidFill>
                <a:latin typeface="Calibri"/>
                <a:cs typeface="Calibri"/>
              </a:defRPr>
            </a:lvl1pPr>
            <a:lvl2pPr marL="457200" indent="0" rtl="0">
              <a:buClr>
                <a:srgbClr val="888888"/>
              </a:buClr>
              <a:buFont typeface="Calibri"/>
              <a:buNone/>
              <a:defRPr sz="1800">
                <a:solidFill>
                  <a:srgbClr val="888888"/>
                </a:solidFill>
              </a:defRPr>
            </a:lvl2pPr>
            <a:lvl3pPr marL="914400" indent="0" rtl="0">
              <a:buClr>
                <a:srgbClr val="888888"/>
              </a:buClr>
              <a:buFont typeface="Calibri"/>
              <a:buNone/>
              <a:defRPr sz="1600">
                <a:solidFill>
                  <a:srgbClr val="888888"/>
                </a:solidFill>
              </a:defRPr>
            </a:lvl3pPr>
            <a:lvl4pPr marL="1371600" indent="0" rtl="0">
              <a:buClr>
                <a:srgbClr val="888888"/>
              </a:buClr>
              <a:buFont typeface="Calibri"/>
              <a:buNone/>
              <a:defRPr sz="1400">
                <a:solidFill>
                  <a:srgbClr val="888888"/>
                </a:solidFill>
              </a:defRPr>
            </a:lvl4pPr>
            <a:lvl5pPr marL="1828800" indent="0" rtl="0">
              <a:buClr>
                <a:srgbClr val="888888"/>
              </a:buClr>
              <a:buFont typeface="Calibri"/>
              <a:buNone/>
              <a:defRPr sz="1400">
                <a:solidFill>
                  <a:srgbClr val="888888"/>
                </a:solidFill>
              </a:defRPr>
            </a:lvl5pPr>
            <a:lvl6pPr marL="2286000" indent="0" rtl="0">
              <a:buClr>
                <a:srgbClr val="888888"/>
              </a:buClr>
              <a:buFont typeface="Calibri"/>
              <a:buNone/>
              <a:defRPr sz="1400">
                <a:solidFill>
                  <a:srgbClr val="888888"/>
                </a:solidFill>
              </a:defRPr>
            </a:lvl6pPr>
            <a:lvl7pPr marL="2743200" indent="0" rtl="0">
              <a:buClr>
                <a:srgbClr val="888888"/>
              </a:buClr>
              <a:buFont typeface="Calibri"/>
              <a:buNone/>
              <a:defRPr sz="1400">
                <a:solidFill>
                  <a:srgbClr val="888888"/>
                </a:solidFill>
              </a:defRPr>
            </a:lvl7pPr>
            <a:lvl8pPr marL="3200400" indent="0" rtl="0">
              <a:buClr>
                <a:srgbClr val="888888"/>
              </a:buClr>
              <a:buFont typeface="Calibri"/>
              <a:buNone/>
              <a:defRPr sz="1400">
                <a:solidFill>
                  <a:srgbClr val="888888"/>
                </a:solidFill>
              </a:defRPr>
            </a:lvl8pPr>
            <a:lvl9pPr marL="3657600" indent="0" rtl="0">
              <a:buClr>
                <a:srgbClr val="888888"/>
              </a:buClr>
              <a:buFont typeface="Calibri"/>
              <a:buNone/>
              <a:defRPr sz="1400">
                <a:solidFill>
                  <a:srgbClr val="888888"/>
                </a:solidFill>
              </a:defRPr>
            </a:lvl9pPr>
          </a:lstStyle>
          <a:p>
            <a:endParaRPr dirty="0"/>
          </a:p>
        </p:txBody>
      </p:sp>
    </p:spTree>
    <p:extLst>
      <p:ext uri="{BB962C8B-B14F-4D97-AF65-F5344CB8AC3E}">
        <p14:creationId xmlns:p14="http://schemas.microsoft.com/office/powerpoint/2010/main" val="2995345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6B56DD-2143-4811-BEEB-C48EABA62B1C}" type="datetimeFigureOut">
              <a:rPr lang="en-US" smtClean="0">
                <a:solidFill>
                  <a:prstClr val="black">
                    <a:tint val="75000"/>
                  </a:prstClr>
                </a:solidFill>
                <a:latin typeface="Calibri"/>
              </a:rPr>
              <a:pPr/>
              <a:t>5/25/2019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D25D61-7D5A-44FA-9DF2-6D398A54F1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68285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6B56DD-2143-4811-BEEB-C48EABA62B1C}" type="datetimeFigureOut">
              <a:rPr lang="en-US" smtClean="0">
                <a:solidFill>
                  <a:prstClr val="black">
                    <a:tint val="75000"/>
                  </a:prstClr>
                </a:solidFill>
                <a:latin typeface="Calibri"/>
              </a:rPr>
              <a:pPr/>
              <a:t>5/25/2019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D25D61-7D5A-44FA-9DF2-6D398A54F1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3344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6B56DD-2143-4811-BEEB-C48EABA62B1C}" type="datetimeFigureOut">
              <a:rPr lang="en-US" smtClean="0">
                <a:solidFill>
                  <a:prstClr val="black">
                    <a:tint val="75000"/>
                  </a:prstClr>
                </a:solidFill>
                <a:latin typeface="Calibri"/>
              </a:rPr>
              <a:pPr/>
              <a:t>5/25/2019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D25D61-7D5A-44FA-9DF2-6D398A54F1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7802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6B56DD-2143-4811-BEEB-C48EABA62B1C}" type="datetimeFigureOut">
              <a:rPr lang="en-US" smtClean="0">
                <a:solidFill>
                  <a:prstClr val="black">
                    <a:tint val="75000"/>
                  </a:prstClr>
                </a:solidFill>
                <a:latin typeface="Calibri"/>
              </a:rPr>
              <a:pPr/>
              <a:t>5/25/2019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D25D61-7D5A-44FA-9DF2-6D398A54F1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11031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6B56DD-2143-4811-BEEB-C48EABA62B1C}" type="datetimeFigureOut">
              <a:rPr lang="en-US" smtClean="0">
                <a:solidFill>
                  <a:prstClr val="black">
                    <a:tint val="75000"/>
                  </a:prstClr>
                </a:solidFill>
                <a:latin typeface="Calibri"/>
              </a:rPr>
              <a:pPr/>
              <a:t>5/25/2019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CD25D61-7D5A-44FA-9DF2-6D398A54F1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1290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6B56DD-2143-4811-BEEB-C48EABA62B1C}" type="datetimeFigureOut">
              <a:rPr lang="en-US" smtClean="0">
                <a:solidFill>
                  <a:prstClr val="black">
                    <a:tint val="75000"/>
                  </a:prstClr>
                </a:solidFill>
                <a:latin typeface="Calibri"/>
              </a:rPr>
              <a:pPr/>
              <a:t>5/25/2019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CD25D61-7D5A-44FA-9DF2-6D398A54F1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59854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B56DD-2143-4811-BEEB-C48EABA62B1C}" type="datetimeFigureOut">
              <a:rPr lang="en-US" smtClean="0">
                <a:solidFill>
                  <a:prstClr val="black">
                    <a:tint val="75000"/>
                  </a:prstClr>
                </a:solidFill>
                <a:latin typeface="Calibri"/>
              </a:rPr>
              <a:pPr/>
              <a:t>5/25/2019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CD25D61-7D5A-44FA-9DF2-6D398A54F1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780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2"/>
            <a:ext cx="7772400" cy="1362075"/>
          </a:xfrm>
          <a:prstGeom prst="rect">
            <a:avLst/>
          </a:prstGeom>
          <a:noFill/>
          <a:ln>
            <a:noFill/>
          </a:ln>
        </p:spPr>
        <p:txBody>
          <a:bodyPr lIns="91425" tIns="91425" rIns="91425" bIns="91425" anchor="t" anchorCtr="0">
            <a:normAutofit/>
          </a:bodyPr>
          <a:lstStyle>
            <a:lvl1pPr algn="l" rtl="0">
              <a:defRPr sz="3000" b="1" cap="small">
                <a:solidFill>
                  <a:srgbClr val="00A65D"/>
                </a:solidFill>
                <a:effectLst>
                  <a:outerShdw blurRad="38100" dist="38100" dir="2700000" algn="tl">
                    <a:srgbClr val="000000">
                      <a:alpha val="43137"/>
                    </a:srgbClr>
                  </a:outerShdw>
                </a:effectLst>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42" name="Shape 4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sz="1500" b="0" i="0">
                <a:solidFill>
                  <a:srgbClr val="888888"/>
                </a:solidFill>
                <a:latin typeface="Calibri"/>
                <a:cs typeface="Calibri"/>
              </a:defRPr>
            </a:lvl1pPr>
            <a:lvl2pPr marL="342900" indent="0" rtl="0">
              <a:buClr>
                <a:srgbClr val="888888"/>
              </a:buClr>
              <a:buFont typeface="Calibri"/>
              <a:buNone/>
              <a:defRPr sz="1350">
                <a:solidFill>
                  <a:srgbClr val="888888"/>
                </a:solidFill>
              </a:defRPr>
            </a:lvl2pPr>
            <a:lvl3pPr marL="685800" indent="0" rtl="0">
              <a:buClr>
                <a:srgbClr val="888888"/>
              </a:buClr>
              <a:buFont typeface="Calibri"/>
              <a:buNone/>
              <a:defRPr sz="1200">
                <a:solidFill>
                  <a:srgbClr val="888888"/>
                </a:solidFill>
              </a:defRPr>
            </a:lvl3pPr>
            <a:lvl4pPr marL="1028700" indent="0" rtl="0">
              <a:buClr>
                <a:srgbClr val="888888"/>
              </a:buClr>
              <a:buFont typeface="Calibri"/>
              <a:buNone/>
              <a:defRPr sz="1050">
                <a:solidFill>
                  <a:srgbClr val="888888"/>
                </a:solidFill>
              </a:defRPr>
            </a:lvl4pPr>
            <a:lvl5pPr marL="1371600" indent="0" rtl="0">
              <a:buClr>
                <a:srgbClr val="888888"/>
              </a:buClr>
              <a:buFont typeface="Calibri"/>
              <a:buNone/>
              <a:defRPr sz="1050">
                <a:solidFill>
                  <a:srgbClr val="888888"/>
                </a:solidFill>
              </a:defRPr>
            </a:lvl5pPr>
            <a:lvl6pPr marL="1714500" indent="0" rtl="0">
              <a:buClr>
                <a:srgbClr val="888888"/>
              </a:buClr>
              <a:buFont typeface="Calibri"/>
              <a:buNone/>
              <a:defRPr sz="1050">
                <a:solidFill>
                  <a:srgbClr val="888888"/>
                </a:solidFill>
              </a:defRPr>
            </a:lvl6pPr>
            <a:lvl7pPr marL="2057400" indent="0" rtl="0">
              <a:buClr>
                <a:srgbClr val="888888"/>
              </a:buClr>
              <a:buFont typeface="Calibri"/>
              <a:buNone/>
              <a:defRPr sz="1050">
                <a:solidFill>
                  <a:srgbClr val="888888"/>
                </a:solidFill>
              </a:defRPr>
            </a:lvl7pPr>
            <a:lvl8pPr marL="2400300" indent="0" rtl="0">
              <a:buClr>
                <a:srgbClr val="888888"/>
              </a:buClr>
              <a:buFont typeface="Calibri"/>
              <a:buNone/>
              <a:defRPr sz="1050">
                <a:solidFill>
                  <a:srgbClr val="888888"/>
                </a:solidFill>
              </a:defRPr>
            </a:lvl8pPr>
            <a:lvl9pPr marL="2743200" indent="0" rtl="0">
              <a:buClr>
                <a:srgbClr val="888888"/>
              </a:buClr>
              <a:buFont typeface="Calibri"/>
              <a:buNone/>
              <a:defRPr sz="1050">
                <a:solidFill>
                  <a:srgbClr val="888888"/>
                </a:solidFill>
              </a:defRPr>
            </a:lvl9pPr>
          </a:lstStyle>
          <a:p>
            <a:endParaRPr dirty="0"/>
          </a:p>
        </p:txBody>
      </p:sp>
    </p:spTree>
    <p:extLst>
      <p:ext uri="{BB962C8B-B14F-4D97-AF65-F5344CB8AC3E}">
        <p14:creationId xmlns:p14="http://schemas.microsoft.com/office/powerpoint/2010/main" val="2597603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6B56DD-2143-4811-BEEB-C48EABA62B1C}" type="datetimeFigureOut">
              <a:rPr lang="en-US" smtClean="0">
                <a:solidFill>
                  <a:prstClr val="black">
                    <a:tint val="75000"/>
                  </a:prstClr>
                </a:solidFill>
                <a:latin typeface="Calibri"/>
              </a:rPr>
              <a:pPr/>
              <a:t>5/25/2019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D25D61-7D5A-44FA-9DF2-6D398A54F1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7702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6B56DD-2143-4811-BEEB-C48EABA62B1C}" type="datetimeFigureOut">
              <a:rPr lang="en-US" smtClean="0">
                <a:solidFill>
                  <a:prstClr val="black">
                    <a:tint val="75000"/>
                  </a:prstClr>
                </a:solidFill>
                <a:latin typeface="Calibri"/>
              </a:rPr>
              <a:pPr/>
              <a:t>5/25/2019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D25D61-7D5A-44FA-9DF2-6D398A54F1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8970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6B56DD-2143-4811-BEEB-C48EABA62B1C}" type="datetimeFigureOut">
              <a:rPr lang="en-US" smtClean="0">
                <a:solidFill>
                  <a:prstClr val="black">
                    <a:tint val="75000"/>
                  </a:prstClr>
                </a:solidFill>
                <a:latin typeface="Calibri"/>
              </a:rPr>
              <a:pPr/>
              <a:t>5/25/2019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D25D61-7D5A-44FA-9DF2-6D398A54F1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6505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6B56DD-2143-4811-BEEB-C48EABA62B1C}" type="datetimeFigureOut">
              <a:rPr lang="en-US" smtClean="0">
                <a:solidFill>
                  <a:prstClr val="black">
                    <a:tint val="75000"/>
                  </a:prstClr>
                </a:solidFill>
                <a:latin typeface="Calibri"/>
              </a:rPr>
              <a:pPr/>
              <a:t>5/25/2019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D25D61-7D5A-44FA-9DF2-6D398A54F1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677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 NO Logo">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1" y="6356352"/>
            <a:ext cx="2133599" cy="365099"/>
          </a:xfrm>
          <a:prstGeom prst="rect">
            <a:avLst/>
          </a:prstGeom>
          <a:noFill/>
          <a:ln>
            <a:noFill/>
          </a:ln>
        </p:spPr>
        <p:txBody>
          <a:bodyPr lIns="91425" tIns="91425" rIns="91425" bIns="91425" anchor="ctr" anchorCtr="0"/>
          <a:lstStyle>
            <a:lvl1pPr marL="0" marR="0" indent="0" algn="l" rtl="0">
              <a:defRPr sz="900" b="0" i="0" u="none" strike="noStrike" cap="none" baseline="0">
                <a:solidFill>
                  <a:srgbClr val="888888"/>
                </a:solidFill>
                <a:latin typeface="Calibri"/>
                <a:ea typeface="Calibri"/>
                <a:cs typeface="Calibri"/>
                <a:sym typeface="Calibri"/>
              </a:defRPr>
            </a:lvl1pPr>
            <a:lvl2pPr marL="342900" marR="0" indent="0" algn="l" rtl="0">
              <a:defRPr sz="1350" b="0" i="0" u="none" strike="noStrike" cap="none" baseline="0">
                <a:solidFill>
                  <a:schemeClr val="dk1"/>
                </a:solidFill>
                <a:latin typeface="Calibri"/>
                <a:ea typeface="Calibri"/>
                <a:cs typeface="Calibri"/>
                <a:sym typeface="Calibri"/>
              </a:defRPr>
            </a:lvl2pPr>
            <a:lvl3pPr marL="685800" marR="0" indent="0" algn="l" rtl="0">
              <a:defRPr sz="1350" b="0" i="0" u="none" strike="noStrike" cap="none" baseline="0">
                <a:solidFill>
                  <a:schemeClr val="dk1"/>
                </a:solidFill>
                <a:latin typeface="Calibri"/>
                <a:ea typeface="Calibri"/>
                <a:cs typeface="Calibri"/>
                <a:sym typeface="Calibri"/>
              </a:defRPr>
            </a:lvl3pPr>
            <a:lvl4pPr marL="1028700" marR="0" indent="0" algn="l" rtl="0">
              <a:defRPr sz="1350" b="0" i="0" u="none" strike="noStrike" cap="none" baseline="0">
                <a:solidFill>
                  <a:schemeClr val="dk1"/>
                </a:solidFill>
                <a:latin typeface="Calibri"/>
                <a:ea typeface="Calibri"/>
                <a:cs typeface="Calibri"/>
                <a:sym typeface="Calibri"/>
              </a:defRPr>
            </a:lvl4pPr>
            <a:lvl5pPr marL="1371600" marR="0" indent="0" algn="l" rtl="0">
              <a:defRPr sz="1350" b="0" i="0" u="none" strike="noStrike" cap="none" baseline="0">
                <a:solidFill>
                  <a:schemeClr val="dk1"/>
                </a:solidFill>
                <a:latin typeface="Calibri"/>
                <a:ea typeface="Calibri"/>
                <a:cs typeface="Calibri"/>
                <a:sym typeface="Calibri"/>
              </a:defRPr>
            </a:lvl5pPr>
            <a:lvl6pPr marL="1714500" marR="0" indent="0" algn="l" rtl="0">
              <a:defRPr sz="1350" b="0" i="0" u="none" strike="noStrike" cap="none" baseline="0">
                <a:solidFill>
                  <a:schemeClr val="dk1"/>
                </a:solidFill>
                <a:latin typeface="Calibri"/>
                <a:ea typeface="Calibri"/>
                <a:cs typeface="Calibri"/>
                <a:sym typeface="Calibri"/>
              </a:defRPr>
            </a:lvl6pPr>
            <a:lvl7pPr marL="2057400" marR="0" indent="0" algn="l" rtl="0">
              <a:defRPr sz="1350" b="0" i="0" u="none" strike="noStrike" cap="none" baseline="0">
                <a:solidFill>
                  <a:schemeClr val="dk1"/>
                </a:solidFill>
                <a:latin typeface="Calibri"/>
                <a:ea typeface="Calibri"/>
                <a:cs typeface="Calibri"/>
                <a:sym typeface="Calibri"/>
              </a:defRPr>
            </a:lvl7pPr>
            <a:lvl8pPr marL="2400300" marR="0" indent="0" algn="l" rtl="0">
              <a:defRPr sz="1350" b="0" i="0" u="none" strike="noStrike" cap="none" baseline="0">
                <a:solidFill>
                  <a:schemeClr val="dk1"/>
                </a:solidFill>
                <a:latin typeface="Calibri"/>
                <a:ea typeface="Calibri"/>
                <a:cs typeface="Calibri"/>
                <a:sym typeface="Calibri"/>
              </a:defRPr>
            </a:lvl8pPr>
            <a:lvl9pPr marL="2743200" marR="0" indent="0" algn="l" rtl="0">
              <a:defRPr sz="135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2"/>
            <a:ext cx="2895600" cy="365099"/>
          </a:xfrm>
          <a:prstGeom prst="rect">
            <a:avLst/>
          </a:prstGeom>
          <a:noFill/>
          <a:ln>
            <a:noFill/>
          </a:ln>
        </p:spPr>
        <p:txBody>
          <a:bodyPr lIns="91425" tIns="91425" rIns="91425" bIns="91425" anchor="ctr" anchorCtr="0"/>
          <a:lstStyle>
            <a:lvl1pPr marL="0" marR="0" indent="0" algn="ctr" rtl="0">
              <a:defRPr sz="900" b="0" i="0" u="none" strike="noStrike" cap="none" baseline="0">
                <a:solidFill>
                  <a:srgbClr val="888888"/>
                </a:solidFill>
                <a:latin typeface="Calibri"/>
                <a:ea typeface="Calibri"/>
                <a:cs typeface="Calibri"/>
                <a:sym typeface="Calibri"/>
              </a:defRPr>
            </a:lvl1pPr>
            <a:lvl2pPr marL="342900" marR="0" indent="0" algn="l" rtl="0">
              <a:defRPr sz="1350" b="0" i="0" u="none" strike="noStrike" cap="none" baseline="0">
                <a:solidFill>
                  <a:schemeClr val="dk1"/>
                </a:solidFill>
                <a:latin typeface="Calibri"/>
                <a:ea typeface="Calibri"/>
                <a:cs typeface="Calibri"/>
                <a:sym typeface="Calibri"/>
              </a:defRPr>
            </a:lvl2pPr>
            <a:lvl3pPr marL="685800" marR="0" indent="0" algn="l" rtl="0">
              <a:defRPr sz="1350" b="0" i="0" u="none" strike="noStrike" cap="none" baseline="0">
                <a:solidFill>
                  <a:schemeClr val="dk1"/>
                </a:solidFill>
                <a:latin typeface="Calibri"/>
                <a:ea typeface="Calibri"/>
                <a:cs typeface="Calibri"/>
                <a:sym typeface="Calibri"/>
              </a:defRPr>
            </a:lvl3pPr>
            <a:lvl4pPr marL="1028700" marR="0" indent="0" algn="l" rtl="0">
              <a:defRPr sz="1350" b="0" i="0" u="none" strike="noStrike" cap="none" baseline="0">
                <a:solidFill>
                  <a:schemeClr val="dk1"/>
                </a:solidFill>
                <a:latin typeface="Calibri"/>
                <a:ea typeface="Calibri"/>
                <a:cs typeface="Calibri"/>
                <a:sym typeface="Calibri"/>
              </a:defRPr>
            </a:lvl4pPr>
            <a:lvl5pPr marL="1371600" marR="0" indent="0" algn="l" rtl="0">
              <a:defRPr sz="1350" b="0" i="0" u="none" strike="noStrike" cap="none" baseline="0">
                <a:solidFill>
                  <a:schemeClr val="dk1"/>
                </a:solidFill>
                <a:latin typeface="Calibri"/>
                <a:ea typeface="Calibri"/>
                <a:cs typeface="Calibri"/>
                <a:sym typeface="Calibri"/>
              </a:defRPr>
            </a:lvl5pPr>
            <a:lvl6pPr marL="1714500" marR="0" indent="0" algn="l" rtl="0">
              <a:defRPr sz="1350" b="0" i="0" u="none" strike="noStrike" cap="none" baseline="0">
                <a:solidFill>
                  <a:schemeClr val="dk1"/>
                </a:solidFill>
                <a:latin typeface="Calibri"/>
                <a:ea typeface="Calibri"/>
                <a:cs typeface="Calibri"/>
                <a:sym typeface="Calibri"/>
              </a:defRPr>
            </a:lvl6pPr>
            <a:lvl7pPr marL="2057400" marR="0" indent="0" algn="l" rtl="0">
              <a:defRPr sz="1350" b="0" i="0" u="none" strike="noStrike" cap="none" baseline="0">
                <a:solidFill>
                  <a:schemeClr val="dk1"/>
                </a:solidFill>
                <a:latin typeface="Calibri"/>
                <a:ea typeface="Calibri"/>
                <a:cs typeface="Calibri"/>
                <a:sym typeface="Calibri"/>
              </a:defRPr>
            </a:lvl7pPr>
            <a:lvl8pPr marL="2400300" marR="0" indent="0" algn="l" rtl="0">
              <a:defRPr sz="1350" b="0" i="0" u="none" strike="noStrike" cap="none" baseline="0">
                <a:solidFill>
                  <a:schemeClr val="dk1"/>
                </a:solidFill>
                <a:latin typeface="Calibri"/>
                <a:ea typeface="Calibri"/>
                <a:cs typeface="Calibri"/>
                <a:sym typeface="Calibri"/>
              </a:defRPr>
            </a:lvl8pPr>
            <a:lvl9pPr marL="2743200" marR="0" indent="0" algn="l" rtl="0">
              <a:defRPr sz="1350" b="0" i="0" u="none" strike="noStrike" cap="none" baseline="0">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1" y="6356352"/>
            <a:ext cx="2133599" cy="365099"/>
          </a:xfrm>
          <a:prstGeom prst="rect">
            <a:avLst/>
          </a:prstGeom>
          <a:noFill/>
          <a:ln>
            <a:noFill/>
          </a:ln>
        </p:spPr>
        <p:txBody>
          <a:bodyPr lIns="91425" tIns="91425" rIns="91425" bIns="91425" anchor="ctr" anchorCtr="0"/>
          <a:lstStyle>
            <a:lvl1pPr marL="0" marR="0" indent="0" algn="r" rtl="0">
              <a:defRPr sz="900" b="0" i="0" u="none" strike="noStrike" cap="none" baseline="0">
                <a:solidFill>
                  <a:srgbClr val="888888"/>
                </a:solidFill>
                <a:latin typeface="Calibri"/>
                <a:ea typeface="Calibri"/>
                <a:cs typeface="Calibri"/>
                <a:sym typeface="Calibri"/>
              </a:defRPr>
            </a:lvl1pPr>
            <a:lvl2pPr marL="342900" marR="0" indent="0" algn="l" rtl="0">
              <a:defRPr sz="1350" b="0" i="0" u="none" strike="noStrike" cap="none" baseline="0">
                <a:solidFill>
                  <a:schemeClr val="dk1"/>
                </a:solidFill>
                <a:latin typeface="Calibri"/>
                <a:ea typeface="Calibri"/>
                <a:cs typeface="Calibri"/>
                <a:sym typeface="Calibri"/>
              </a:defRPr>
            </a:lvl2pPr>
            <a:lvl3pPr marL="685800" marR="0" indent="0" algn="l" rtl="0">
              <a:defRPr sz="1350" b="0" i="0" u="none" strike="noStrike" cap="none" baseline="0">
                <a:solidFill>
                  <a:schemeClr val="dk1"/>
                </a:solidFill>
                <a:latin typeface="Calibri"/>
                <a:ea typeface="Calibri"/>
                <a:cs typeface="Calibri"/>
                <a:sym typeface="Calibri"/>
              </a:defRPr>
            </a:lvl3pPr>
            <a:lvl4pPr marL="1028700" marR="0" indent="0" algn="l" rtl="0">
              <a:defRPr sz="1350" b="0" i="0" u="none" strike="noStrike" cap="none" baseline="0">
                <a:solidFill>
                  <a:schemeClr val="dk1"/>
                </a:solidFill>
                <a:latin typeface="Calibri"/>
                <a:ea typeface="Calibri"/>
                <a:cs typeface="Calibri"/>
                <a:sym typeface="Calibri"/>
              </a:defRPr>
            </a:lvl4pPr>
            <a:lvl5pPr marL="1371600" marR="0" indent="0" algn="l" rtl="0">
              <a:defRPr sz="1350" b="0" i="0" u="none" strike="noStrike" cap="none" baseline="0">
                <a:solidFill>
                  <a:schemeClr val="dk1"/>
                </a:solidFill>
                <a:latin typeface="Calibri"/>
                <a:ea typeface="Calibri"/>
                <a:cs typeface="Calibri"/>
                <a:sym typeface="Calibri"/>
              </a:defRPr>
            </a:lvl5pPr>
            <a:lvl6pPr marL="1714500" marR="0" indent="0" algn="l" rtl="0">
              <a:defRPr sz="1350" b="0" i="0" u="none" strike="noStrike" cap="none" baseline="0">
                <a:solidFill>
                  <a:schemeClr val="dk1"/>
                </a:solidFill>
                <a:latin typeface="Calibri"/>
                <a:ea typeface="Calibri"/>
                <a:cs typeface="Calibri"/>
                <a:sym typeface="Calibri"/>
              </a:defRPr>
            </a:lvl6pPr>
            <a:lvl7pPr marL="2057400" marR="0" indent="0" algn="l" rtl="0">
              <a:defRPr sz="1350" b="0" i="0" u="none" strike="noStrike" cap="none" baseline="0">
                <a:solidFill>
                  <a:schemeClr val="dk1"/>
                </a:solidFill>
                <a:latin typeface="Calibri"/>
                <a:ea typeface="Calibri"/>
                <a:cs typeface="Calibri"/>
                <a:sym typeface="Calibri"/>
              </a:defRPr>
            </a:lvl7pPr>
            <a:lvl8pPr marL="2400300" marR="0" indent="0" algn="l" rtl="0">
              <a:defRPr sz="1350" b="0" i="0" u="none" strike="noStrike" cap="none" baseline="0">
                <a:solidFill>
                  <a:schemeClr val="dk1"/>
                </a:solidFill>
                <a:latin typeface="Calibri"/>
                <a:ea typeface="Calibri"/>
                <a:cs typeface="Calibri"/>
                <a:sym typeface="Calibri"/>
              </a:defRPr>
            </a:lvl8pPr>
            <a:lvl9pPr marL="2743200" marR="0" indent="0" algn="l" rtl="0">
              <a:defRPr sz="1350" b="0" i="0" u="none" strike="noStrike" cap="none" baseline="0">
                <a:solidFill>
                  <a:schemeClr val="dk1"/>
                </a:solidFill>
                <a:latin typeface="Calibri"/>
                <a:ea typeface="Calibri"/>
                <a:cs typeface="Calibri"/>
                <a:sym typeface="Calibri"/>
              </a:defRPr>
            </a:lvl9pPr>
          </a:lstStyle>
          <a:p>
            <a:fld id="{09AD2BA6-661E-4889-BF5A-D6AF10477C1D}" type="slidenum">
              <a:rPr lang="en-US" b="1" smtClean="0"/>
              <a:pPr/>
              <a:t>‹#›</a:t>
            </a:fld>
            <a:endParaRPr lang="en-US" dirty="0"/>
          </a:p>
        </p:txBody>
      </p:sp>
    </p:spTree>
    <p:extLst>
      <p:ext uri="{BB962C8B-B14F-4D97-AF65-F5344CB8AC3E}">
        <p14:creationId xmlns:p14="http://schemas.microsoft.com/office/powerpoint/2010/main" val="189554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1261535"/>
            <a:ext cx="8229600" cy="846668"/>
          </a:xfrm>
          <a:prstGeom prst="rect">
            <a:avLst/>
          </a:prstGeom>
          <a:noFill/>
          <a:ln>
            <a:noFill/>
          </a:ln>
        </p:spPr>
        <p:txBody>
          <a:bodyPr lIns="91425" tIns="91425" rIns="91425" bIns="91425" anchor="ctr" anchorCtr="0"/>
          <a:lstStyle>
            <a:lvl1pPr algn="l" rtl="0">
              <a:spcBef>
                <a:spcPts val="0"/>
              </a:spcBef>
              <a:buClr>
                <a:schemeClr val="dk1"/>
              </a:buClr>
              <a:buFont typeface="Calibri"/>
              <a:buNone/>
              <a:defRPr sz="4400" b="1" i="0">
                <a:solidFill>
                  <a:srgbClr val="00A65D"/>
                </a:solidFill>
                <a:effectLst>
                  <a:outerShdw blurRad="38100" dist="38100" dir="2700000" algn="tl">
                    <a:srgbClr val="000000">
                      <a:alpha val="43137"/>
                    </a:srgbClr>
                  </a:outerShdw>
                </a:effectLst>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10" name="Content Placeholder 2"/>
          <p:cNvSpPr>
            <a:spLocks noGrp="1"/>
          </p:cNvSpPr>
          <p:nvPr>
            <p:ph idx="1"/>
          </p:nvPr>
        </p:nvSpPr>
        <p:spPr>
          <a:xfrm>
            <a:off x="457200" y="2169138"/>
            <a:ext cx="8229600" cy="4139587"/>
          </a:xfrm>
          <a:effectLst/>
        </p:spPr>
        <p:txBody>
          <a:bodyPr/>
          <a:lstStyle>
            <a:lvl1pPr marL="342900" indent="-287338">
              <a:buClr>
                <a:srgbClr val="002E52"/>
              </a:buClr>
              <a:defRPr b="1">
                <a:solidFill>
                  <a:srgbClr val="002E52"/>
                </a:solidFill>
                <a:latin typeface="Calibri" panose="020F0502020204030204" pitchFamily="34" charset="0"/>
                <a:cs typeface="Arial" panose="020B0604020202020204" pitchFamily="34" charset="0"/>
              </a:defRPr>
            </a:lvl1pPr>
            <a:lvl2pPr marL="630238" indent="-285750">
              <a:buClr>
                <a:srgbClr val="002E52"/>
              </a:buClr>
              <a:buFont typeface="Wingdings" panose="05000000000000000000" pitchFamily="2" charset="2"/>
              <a:buChar char="§"/>
              <a:defRPr b="1">
                <a:solidFill>
                  <a:srgbClr val="002E52"/>
                </a:solidFill>
                <a:latin typeface="Calibri" panose="020F0502020204030204" pitchFamily="34" charset="0"/>
                <a:cs typeface="Arial" panose="020B0604020202020204" pitchFamily="34" charset="0"/>
              </a:defRPr>
            </a:lvl2pPr>
            <a:lvl3pPr marL="966788" indent="-344488">
              <a:buClr>
                <a:srgbClr val="002E52"/>
              </a:buClr>
              <a:buFont typeface="Wingdings" panose="05000000000000000000" pitchFamily="2" charset="2"/>
              <a:buChar char="v"/>
              <a:defRPr b="1">
                <a:solidFill>
                  <a:srgbClr val="002E52"/>
                </a:solidFill>
                <a:latin typeface="Calibri" panose="020F0502020204030204" pitchFamily="34" charset="0"/>
                <a:cs typeface="Arial" panose="020B0604020202020204" pitchFamily="34" charset="0"/>
              </a:defRPr>
            </a:lvl3pPr>
            <a:lvl4pPr marL="1249363" indent="-228600">
              <a:buClr>
                <a:srgbClr val="002E52"/>
              </a:buClr>
              <a:defRPr b="1">
                <a:solidFill>
                  <a:srgbClr val="002E52"/>
                </a:solidFill>
                <a:latin typeface="Calibri" panose="020F0502020204030204" pitchFamily="34" charset="0"/>
                <a:cs typeface="Arial" panose="020B0604020202020204" pitchFamily="34" charset="0"/>
              </a:defRPr>
            </a:lvl4pPr>
            <a:lvl5pPr marL="1493838" indent="-228600">
              <a:buClr>
                <a:srgbClr val="002E52"/>
              </a:buClr>
              <a:defRPr b="1">
                <a:solidFill>
                  <a:srgbClr val="002E52"/>
                </a:solidFill>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hape 25"/>
          <p:cNvSpPr txBox="1">
            <a:spLocks noGrp="1"/>
          </p:cNvSpPr>
          <p:nvPr>
            <p:ph type="dt" idx="2"/>
          </p:nvPr>
        </p:nvSpPr>
        <p:spPr>
          <a:xfrm>
            <a:off x="7185088" y="6472532"/>
            <a:ext cx="1501712"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bg1">
                    <a:lumMod val="75000"/>
                  </a:schemeClr>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fld id="{75FD7D35-4148-4276-9649-93D8420EAF4B}" type="datetime4">
              <a:rPr lang="en-US" smtClean="0"/>
              <a:t>May 25, 2019</a:t>
            </a:fld>
            <a:endParaRPr lang="en-US" dirty="0"/>
          </a:p>
        </p:txBody>
      </p:sp>
      <p:sp>
        <p:nvSpPr>
          <p:cNvPr id="9" name="Shape 27"/>
          <p:cNvSpPr txBox="1">
            <a:spLocks noGrp="1"/>
          </p:cNvSpPr>
          <p:nvPr>
            <p:ph type="sldNum" idx="4"/>
          </p:nvPr>
        </p:nvSpPr>
        <p:spPr>
          <a:xfrm>
            <a:off x="8686800" y="6472533"/>
            <a:ext cx="457200" cy="385468"/>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BFBFB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fld id="{9A674313-A4A9-40C2-BFAE-41D8923BC1DE}" type="slidenum">
              <a:rPr lang="en-US" b="1" smtClean="0"/>
              <a:pPr/>
              <a:t>‹#›</a:t>
            </a:fld>
            <a:endParaRPr lang="en-US" dirty="0"/>
          </a:p>
        </p:txBody>
      </p:sp>
    </p:spTree>
    <p:extLst>
      <p:ext uri="{BB962C8B-B14F-4D97-AF65-F5344CB8AC3E}">
        <p14:creationId xmlns:p14="http://schemas.microsoft.com/office/powerpoint/2010/main" val="293462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Shape 46"/>
        <p:cNvGrpSpPr/>
        <p:nvPr/>
      </p:nvGrpSpPr>
      <p:grpSpPr>
        <a:xfrm>
          <a:off x="0" y="0"/>
          <a:ext cx="0" cy="0"/>
          <a:chOff x="0" y="0"/>
          <a:chExt cx="0" cy="0"/>
        </a:xfrm>
      </p:grpSpPr>
      <p:sp>
        <p:nvSpPr>
          <p:cNvPr id="11" name="Shape 86"/>
          <p:cNvSpPr txBox="1">
            <a:spLocks noGrp="1"/>
          </p:cNvSpPr>
          <p:nvPr>
            <p:ph type="title"/>
          </p:nvPr>
        </p:nvSpPr>
        <p:spPr>
          <a:xfrm>
            <a:off x="457200" y="1261535"/>
            <a:ext cx="8229600" cy="846668"/>
          </a:xfrm>
          <a:prstGeom prst="rect">
            <a:avLst/>
          </a:prstGeom>
          <a:noFill/>
          <a:ln>
            <a:noFill/>
          </a:ln>
        </p:spPr>
        <p:txBody>
          <a:bodyPr lIns="91425" tIns="91425" rIns="91425" bIns="91425" anchor="ctr" anchorCtr="0"/>
          <a:lstStyle>
            <a:lvl1pPr algn="l" rtl="0">
              <a:spcBef>
                <a:spcPts val="0"/>
              </a:spcBef>
              <a:buClr>
                <a:schemeClr val="dk1"/>
              </a:buClr>
              <a:buFont typeface="Calibri"/>
              <a:buNone/>
              <a:defRPr sz="4400" b="1" i="0">
                <a:solidFill>
                  <a:srgbClr val="00A65D"/>
                </a:solidFill>
                <a:effectLst>
                  <a:outerShdw blurRad="38100" dist="38100" dir="2700000" algn="tl">
                    <a:srgbClr val="000000">
                      <a:alpha val="43137"/>
                    </a:srgbClr>
                  </a:outerShdw>
                </a:effectLst>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12" name="Content Placeholder 2"/>
          <p:cNvSpPr>
            <a:spLocks noGrp="1"/>
          </p:cNvSpPr>
          <p:nvPr>
            <p:ph sz="half" idx="11"/>
          </p:nvPr>
        </p:nvSpPr>
        <p:spPr>
          <a:xfrm>
            <a:off x="4648198" y="2285998"/>
            <a:ext cx="4038601" cy="4186537"/>
          </a:xfrm>
          <a:effectLst/>
        </p:spPr>
        <p:txBody>
          <a:bodyPr/>
          <a:lstStyle>
            <a:lvl1pPr marL="341313" indent="-231775">
              <a:buClr>
                <a:srgbClr val="002E52"/>
              </a:buClr>
              <a:defRPr sz="2400" b="1">
                <a:solidFill>
                  <a:srgbClr val="002E52"/>
                </a:solidFill>
                <a:latin typeface="Calibri" panose="020F0502020204030204" pitchFamily="34" charset="0"/>
              </a:defRPr>
            </a:lvl1pPr>
            <a:lvl2pPr marL="576263" indent="-231775">
              <a:buClr>
                <a:srgbClr val="002E52"/>
              </a:buClr>
              <a:buFont typeface="Wingdings" panose="05000000000000000000" pitchFamily="2" charset="2"/>
              <a:buChar char="§"/>
              <a:defRPr sz="2000" b="1">
                <a:solidFill>
                  <a:srgbClr val="002E52"/>
                </a:solidFill>
                <a:latin typeface="Calibri" panose="020F0502020204030204" pitchFamily="34" charset="0"/>
              </a:defRPr>
            </a:lvl2pPr>
            <a:lvl3pPr marL="857250" indent="-236538">
              <a:buClr>
                <a:srgbClr val="002E52"/>
              </a:buClr>
              <a:buSzPct val="75000"/>
              <a:buFont typeface="Wingdings" panose="05000000000000000000" pitchFamily="2" charset="2"/>
              <a:buChar char="v"/>
              <a:defRPr sz="1800" b="1">
                <a:solidFill>
                  <a:srgbClr val="002E52"/>
                </a:solidFill>
                <a:latin typeface="Calibri" panose="020F0502020204030204" pitchFamily="34" charset="0"/>
              </a:defRPr>
            </a:lvl3pPr>
            <a:lvl4pPr marL="1084263" indent="-176213">
              <a:buClr>
                <a:srgbClr val="002E52"/>
              </a:buClr>
              <a:buSzPct val="75000"/>
              <a:defRPr sz="1600" b="1">
                <a:solidFill>
                  <a:srgbClr val="002E52"/>
                </a:solidFill>
                <a:latin typeface="Calibri" panose="020F0502020204030204" pitchFamily="34" charset="0"/>
              </a:defRPr>
            </a:lvl4pPr>
            <a:lvl5pPr marL="1252538" indent="-168275">
              <a:buClr>
                <a:srgbClr val="002E52"/>
              </a:buClr>
              <a:defRPr sz="1600" b="1">
                <a:solidFill>
                  <a:srgbClr val="002E52"/>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sz="half" idx="12"/>
          </p:nvPr>
        </p:nvSpPr>
        <p:spPr>
          <a:xfrm>
            <a:off x="457200" y="2285999"/>
            <a:ext cx="4038601" cy="4186537"/>
          </a:xfrm>
          <a:effectLst/>
        </p:spPr>
        <p:txBody>
          <a:bodyPr/>
          <a:lstStyle>
            <a:lvl1pPr marL="341313" indent="-231775">
              <a:buClr>
                <a:srgbClr val="002E52"/>
              </a:buClr>
              <a:defRPr sz="2400" b="1">
                <a:solidFill>
                  <a:srgbClr val="002E52"/>
                </a:solidFill>
                <a:latin typeface="Calibri" panose="020F0502020204030204" pitchFamily="34" charset="0"/>
              </a:defRPr>
            </a:lvl1pPr>
            <a:lvl2pPr marL="576263" indent="-231775">
              <a:buClr>
                <a:srgbClr val="002E52"/>
              </a:buClr>
              <a:buFont typeface="Wingdings" panose="05000000000000000000" pitchFamily="2" charset="2"/>
              <a:buChar char="§"/>
              <a:defRPr sz="2000" b="1">
                <a:solidFill>
                  <a:srgbClr val="002E52"/>
                </a:solidFill>
                <a:latin typeface="Calibri" panose="020F0502020204030204" pitchFamily="34" charset="0"/>
              </a:defRPr>
            </a:lvl2pPr>
            <a:lvl3pPr marL="857250" indent="-236538">
              <a:buClr>
                <a:srgbClr val="002E52"/>
              </a:buClr>
              <a:buSzPct val="75000"/>
              <a:buFont typeface="Wingdings" panose="05000000000000000000" pitchFamily="2" charset="2"/>
              <a:buChar char="v"/>
              <a:defRPr sz="1800" b="1">
                <a:solidFill>
                  <a:srgbClr val="002E52"/>
                </a:solidFill>
                <a:latin typeface="Calibri" panose="020F0502020204030204" pitchFamily="34" charset="0"/>
              </a:defRPr>
            </a:lvl3pPr>
            <a:lvl4pPr marL="1084263" indent="-176213">
              <a:buClr>
                <a:srgbClr val="002E52"/>
              </a:buClr>
              <a:buSzPct val="75000"/>
              <a:defRPr sz="1600" b="1">
                <a:solidFill>
                  <a:srgbClr val="002E52"/>
                </a:solidFill>
                <a:latin typeface="Calibri" panose="020F0502020204030204" pitchFamily="34" charset="0"/>
              </a:defRPr>
            </a:lvl4pPr>
            <a:lvl5pPr marL="1252538" indent="-168275">
              <a:buClr>
                <a:srgbClr val="002E52"/>
              </a:buClr>
              <a:defRPr sz="1600" b="1">
                <a:solidFill>
                  <a:srgbClr val="002E52"/>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25"/>
          <p:cNvSpPr txBox="1">
            <a:spLocks noGrp="1"/>
          </p:cNvSpPr>
          <p:nvPr>
            <p:ph type="dt" idx="2"/>
          </p:nvPr>
        </p:nvSpPr>
        <p:spPr>
          <a:xfrm>
            <a:off x="7185088" y="6472532"/>
            <a:ext cx="1501712"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bg1">
                    <a:lumMod val="75000"/>
                  </a:schemeClr>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fld id="{8A5AFA4E-6825-4B7B-A53E-50AFADC34CEE}" type="datetime4">
              <a:rPr lang="en-US" smtClean="0"/>
              <a:t>May 25, 2019</a:t>
            </a:fld>
            <a:endParaRPr lang="en-US" dirty="0"/>
          </a:p>
        </p:txBody>
      </p:sp>
      <p:sp>
        <p:nvSpPr>
          <p:cNvPr id="10" name="Shape 27"/>
          <p:cNvSpPr txBox="1">
            <a:spLocks noGrp="1"/>
          </p:cNvSpPr>
          <p:nvPr>
            <p:ph type="sldNum" idx="4"/>
          </p:nvPr>
        </p:nvSpPr>
        <p:spPr>
          <a:xfrm>
            <a:off x="8686800" y="6472533"/>
            <a:ext cx="457200" cy="385468"/>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BFBFB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fld id="{9A674313-A4A9-40C2-BFAE-41D8923BC1DE}" type="slidenum">
              <a:rPr lang="en-US" b="1" smtClean="0"/>
              <a:pPr/>
              <a:t>‹#›</a:t>
            </a:fld>
            <a:endParaRPr lang="en-US" dirty="0"/>
          </a:p>
        </p:txBody>
      </p:sp>
    </p:spTree>
    <p:extLst>
      <p:ext uri="{BB962C8B-B14F-4D97-AF65-F5344CB8AC3E}">
        <p14:creationId xmlns:p14="http://schemas.microsoft.com/office/powerpoint/2010/main" val="347157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Shape 53"/>
        <p:cNvGrpSpPr/>
        <p:nvPr/>
      </p:nvGrpSpPr>
      <p:grpSpPr>
        <a:xfrm>
          <a:off x="0" y="0"/>
          <a:ext cx="0" cy="0"/>
          <a:chOff x="0" y="0"/>
          <a:chExt cx="0" cy="0"/>
        </a:xfrm>
      </p:grpSpPr>
      <p:sp>
        <p:nvSpPr>
          <p:cNvPr id="55" name="Shape 55"/>
          <p:cNvSpPr txBox="1">
            <a:spLocks noGrp="1"/>
          </p:cNvSpPr>
          <p:nvPr>
            <p:ph type="body" idx="1"/>
          </p:nvPr>
        </p:nvSpPr>
        <p:spPr>
          <a:xfrm>
            <a:off x="457200" y="2108202"/>
            <a:ext cx="4040187" cy="584197"/>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dirty="0"/>
          </a:p>
        </p:txBody>
      </p:sp>
      <p:sp>
        <p:nvSpPr>
          <p:cNvPr id="57" name="Shape 57"/>
          <p:cNvSpPr txBox="1">
            <a:spLocks noGrp="1"/>
          </p:cNvSpPr>
          <p:nvPr>
            <p:ph type="body" idx="3"/>
          </p:nvPr>
        </p:nvSpPr>
        <p:spPr>
          <a:xfrm>
            <a:off x="4645025" y="2108202"/>
            <a:ext cx="4041774" cy="584197"/>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dirty="0"/>
          </a:p>
        </p:txBody>
      </p:sp>
      <p:sp>
        <p:nvSpPr>
          <p:cNvPr id="13" name="Shape 86"/>
          <p:cNvSpPr txBox="1">
            <a:spLocks noGrp="1"/>
          </p:cNvSpPr>
          <p:nvPr>
            <p:ph type="title"/>
          </p:nvPr>
        </p:nvSpPr>
        <p:spPr>
          <a:xfrm>
            <a:off x="457200" y="1261535"/>
            <a:ext cx="8229600" cy="846668"/>
          </a:xfrm>
          <a:prstGeom prst="rect">
            <a:avLst/>
          </a:prstGeom>
          <a:noFill/>
          <a:ln>
            <a:noFill/>
          </a:ln>
        </p:spPr>
        <p:txBody>
          <a:bodyPr lIns="91425" tIns="91425" rIns="91425" bIns="91425" anchor="ctr" anchorCtr="0"/>
          <a:lstStyle>
            <a:lvl1pPr algn="l" rtl="0">
              <a:spcBef>
                <a:spcPts val="0"/>
              </a:spcBef>
              <a:buClr>
                <a:schemeClr val="dk1"/>
              </a:buClr>
              <a:buFont typeface="Calibri"/>
              <a:buNone/>
              <a:defRPr sz="4400" b="1" i="0">
                <a:solidFill>
                  <a:srgbClr val="00A65D"/>
                </a:solidFill>
                <a:effectLst>
                  <a:outerShdw blurRad="38100" dist="38100" dir="2700000" algn="tl">
                    <a:srgbClr val="000000">
                      <a:alpha val="43137"/>
                    </a:srgbClr>
                  </a:outerShdw>
                </a:effectLst>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14" name="Content Placeholder 2"/>
          <p:cNvSpPr>
            <a:spLocks noGrp="1"/>
          </p:cNvSpPr>
          <p:nvPr>
            <p:ph sz="half" idx="12"/>
          </p:nvPr>
        </p:nvSpPr>
        <p:spPr>
          <a:xfrm>
            <a:off x="4647405" y="2719191"/>
            <a:ext cx="4038601" cy="3780136"/>
          </a:xfrm>
          <a:effectLst/>
        </p:spPr>
        <p:txBody>
          <a:bodyPr/>
          <a:lstStyle>
            <a:lvl1pPr marL="341313" indent="-231775">
              <a:buClr>
                <a:srgbClr val="002E52"/>
              </a:buClr>
              <a:defRPr sz="2200" b="1">
                <a:solidFill>
                  <a:srgbClr val="002E52"/>
                </a:solidFill>
                <a:latin typeface="Calibri" panose="020F0502020204030204" pitchFamily="34" charset="0"/>
              </a:defRPr>
            </a:lvl1pPr>
            <a:lvl2pPr marL="576263" indent="-231775">
              <a:buClr>
                <a:srgbClr val="002E52"/>
              </a:buClr>
              <a:buFont typeface="Wingdings" panose="05000000000000000000" pitchFamily="2" charset="2"/>
              <a:buChar char="§"/>
              <a:defRPr sz="2000" b="1">
                <a:solidFill>
                  <a:srgbClr val="002E52"/>
                </a:solidFill>
                <a:latin typeface="Calibri" panose="020F0502020204030204" pitchFamily="34" charset="0"/>
              </a:defRPr>
            </a:lvl2pPr>
            <a:lvl3pPr marL="857250" indent="-236538">
              <a:buClr>
                <a:srgbClr val="002E52"/>
              </a:buClr>
              <a:buSzPct val="75000"/>
              <a:buFont typeface="Wingdings" panose="05000000000000000000" pitchFamily="2" charset="2"/>
              <a:buChar char="v"/>
              <a:defRPr sz="1800" b="1">
                <a:solidFill>
                  <a:srgbClr val="002E52"/>
                </a:solidFill>
                <a:latin typeface="Calibri" panose="020F0502020204030204" pitchFamily="34" charset="0"/>
              </a:defRPr>
            </a:lvl3pPr>
            <a:lvl4pPr marL="1084263" indent="-176213">
              <a:buClr>
                <a:srgbClr val="002E52"/>
              </a:buClr>
              <a:buSzPct val="75000"/>
              <a:defRPr sz="1600" b="1">
                <a:solidFill>
                  <a:srgbClr val="002E52"/>
                </a:solidFill>
                <a:latin typeface="Calibri" panose="020F0502020204030204" pitchFamily="34" charset="0"/>
              </a:defRPr>
            </a:lvl4pPr>
            <a:lvl5pPr marL="1252538" indent="-168275">
              <a:buClr>
                <a:srgbClr val="002E52"/>
              </a:buClr>
              <a:defRPr sz="1600" b="1">
                <a:solidFill>
                  <a:srgbClr val="002E52"/>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3"/>
          </p:nvPr>
        </p:nvSpPr>
        <p:spPr>
          <a:xfrm>
            <a:off x="470262" y="2719192"/>
            <a:ext cx="4038601" cy="3780136"/>
          </a:xfrm>
          <a:effectLst/>
        </p:spPr>
        <p:txBody>
          <a:bodyPr/>
          <a:lstStyle>
            <a:lvl1pPr marL="341313" indent="-231775">
              <a:buClr>
                <a:srgbClr val="002E52"/>
              </a:buClr>
              <a:defRPr sz="2200" b="1">
                <a:solidFill>
                  <a:srgbClr val="002E52"/>
                </a:solidFill>
                <a:latin typeface="Calibri" panose="020F0502020204030204" pitchFamily="34" charset="0"/>
              </a:defRPr>
            </a:lvl1pPr>
            <a:lvl2pPr marL="576263" indent="-231775">
              <a:buClr>
                <a:srgbClr val="002E52"/>
              </a:buClr>
              <a:buFont typeface="Wingdings" panose="05000000000000000000" pitchFamily="2" charset="2"/>
              <a:buChar char="§"/>
              <a:defRPr sz="2000" b="1">
                <a:solidFill>
                  <a:srgbClr val="002E52"/>
                </a:solidFill>
                <a:latin typeface="Calibri" panose="020F0502020204030204" pitchFamily="34" charset="0"/>
              </a:defRPr>
            </a:lvl2pPr>
            <a:lvl3pPr marL="857250" indent="-236538">
              <a:buClr>
                <a:srgbClr val="002E52"/>
              </a:buClr>
              <a:buSzPct val="75000"/>
              <a:buFont typeface="Wingdings" panose="05000000000000000000" pitchFamily="2" charset="2"/>
              <a:buChar char="v"/>
              <a:defRPr sz="1800" b="1">
                <a:solidFill>
                  <a:srgbClr val="002E52"/>
                </a:solidFill>
                <a:latin typeface="Calibri" panose="020F0502020204030204" pitchFamily="34" charset="0"/>
              </a:defRPr>
            </a:lvl3pPr>
            <a:lvl4pPr marL="1084263" indent="-176213">
              <a:buClr>
                <a:srgbClr val="002E52"/>
              </a:buClr>
              <a:buSzPct val="75000"/>
              <a:defRPr sz="1600" b="1">
                <a:solidFill>
                  <a:srgbClr val="002E52"/>
                </a:solidFill>
                <a:latin typeface="Calibri" panose="020F0502020204030204" pitchFamily="34" charset="0"/>
              </a:defRPr>
            </a:lvl4pPr>
            <a:lvl5pPr marL="1252538" indent="-168275">
              <a:buClr>
                <a:srgbClr val="002E52"/>
              </a:buClr>
              <a:defRPr sz="1600" b="1">
                <a:solidFill>
                  <a:srgbClr val="002E52"/>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hape 25"/>
          <p:cNvSpPr txBox="1">
            <a:spLocks noGrp="1"/>
          </p:cNvSpPr>
          <p:nvPr>
            <p:ph type="dt" idx="2"/>
          </p:nvPr>
        </p:nvSpPr>
        <p:spPr>
          <a:xfrm>
            <a:off x="7185088" y="6472532"/>
            <a:ext cx="1501712"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bg1">
                    <a:lumMod val="75000"/>
                  </a:schemeClr>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fld id="{33D2EDA3-EE87-4E87-AD0D-D04032429740}" type="datetime4">
              <a:rPr lang="en-US" smtClean="0"/>
              <a:t>May 25, 2019</a:t>
            </a:fld>
            <a:endParaRPr lang="en-US" dirty="0"/>
          </a:p>
        </p:txBody>
      </p:sp>
      <p:sp>
        <p:nvSpPr>
          <p:cNvPr id="12" name="Shape 27"/>
          <p:cNvSpPr txBox="1">
            <a:spLocks noGrp="1"/>
          </p:cNvSpPr>
          <p:nvPr>
            <p:ph type="sldNum" idx="4"/>
          </p:nvPr>
        </p:nvSpPr>
        <p:spPr>
          <a:xfrm>
            <a:off x="8686800" y="6472533"/>
            <a:ext cx="457200" cy="385468"/>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BFBFB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fld id="{9A674313-A4A9-40C2-BFAE-41D8923BC1DE}" type="slidenum">
              <a:rPr lang="en-US" b="1" smtClean="0"/>
              <a:pPr/>
              <a:t>‹#›</a:t>
            </a:fld>
            <a:endParaRPr lang="en-US" dirty="0"/>
          </a:p>
        </p:txBody>
      </p:sp>
    </p:spTree>
    <p:extLst>
      <p:ext uri="{BB962C8B-B14F-4D97-AF65-F5344CB8AC3E}">
        <p14:creationId xmlns:p14="http://schemas.microsoft.com/office/powerpoint/2010/main" val="284535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entered Text">
    <p:spTree>
      <p:nvGrpSpPr>
        <p:cNvPr id="1" name="Shape 62"/>
        <p:cNvGrpSpPr/>
        <p:nvPr/>
      </p:nvGrpSpPr>
      <p:grpSpPr>
        <a:xfrm>
          <a:off x="0" y="0"/>
          <a:ext cx="0" cy="0"/>
          <a:chOff x="0" y="0"/>
          <a:chExt cx="0" cy="0"/>
        </a:xfrm>
      </p:grpSpPr>
      <p:sp>
        <p:nvSpPr>
          <p:cNvPr id="9" name="Shape 28"/>
          <p:cNvSpPr txBox="1">
            <a:spLocks noGrp="1"/>
          </p:cNvSpPr>
          <p:nvPr>
            <p:ph type="body" idx="1"/>
          </p:nvPr>
        </p:nvSpPr>
        <p:spPr>
          <a:xfrm>
            <a:off x="457200" y="2258291"/>
            <a:ext cx="8229600" cy="4234584"/>
          </a:xfrm>
          <a:prstGeom prst="rect">
            <a:avLst/>
          </a:prstGeom>
        </p:spPr>
        <p:txBody>
          <a:bodyPr lIns="91425" tIns="91425" rIns="91425" bIns="91425" anchor="t" anchorCtr="0">
            <a:normAutofit/>
          </a:bodyPr>
          <a:lstStyle>
            <a:lvl1pPr marL="203200" indent="0" algn="ctr" rtl="0">
              <a:buSzPct val="100000"/>
              <a:buFont typeface="Arial"/>
              <a:buNone/>
              <a:defRPr sz="2800" b="1">
                <a:solidFill>
                  <a:srgbClr val="002E52"/>
                </a:solidFill>
                <a:latin typeface="Calibri" panose="020F0502020204030204" pitchFamily="34" charset="0"/>
                <a:ea typeface="Calibri" panose="020F0502020204030204" pitchFamily="34" charset="0"/>
                <a:cs typeface="Arial"/>
                <a:sym typeface="Arial"/>
              </a:defRPr>
            </a:lvl1pPr>
            <a:lvl2pPr marL="858838" indent="-223838" rtl="0">
              <a:buSzPct val="100000"/>
              <a:buFont typeface="Wingdings" panose="05000000000000000000" pitchFamily="2" charset="2"/>
              <a:buChar char="§"/>
              <a:defRPr sz="2800">
                <a:latin typeface="Arial"/>
                <a:ea typeface="Arial"/>
                <a:cs typeface="Arial"/>
                <a:sym typeface="Arial"/>
              </a:defRPr>
            </a:lvl2pPr>
            <a:lvl3pPr marL="1376363" indent="-309563" rtl="0">
              <a:buSzPct val="75000"/>
              <a:buFont typeface="Wingdings" panose="05000000000000000000" pitchFamily="2" charset="2"/>
              <a:buChar char="v"/>
              <a:defRPr sz="2400">
                <a:latin typeface="Arial"/>
                <a:ea typeface="Arial"/>
                <a:cs typeface="Arial"/>
                <a:sym typeface="Arial"/>
              </a:defRPr>
            </a:lvl3pPr>
            <a:lvl4pPr marL="1719263" indent="-220663" rtl="0">
              <a:buSzPct val="75000"/>
              <a:buFont typeface="Arial"/>
              <a:defRPr>
                <a:latin typeface="Arial"/>
                <a:ea typeface="Arial"/>
                <a:cs typeface="Arial"/>
                <a:sym typeface="Arial"/>
              </a:defRPr>
            </a:lvl4pPr>
            <a:lvl5pPr marL="2170113" indent="-214313" rtl="0">
              <a:buFont typeface="Arial"/>
              <a:defRPr>
                <a:latin typeface="Arial"/>
                <a:ea typeface="Arial"/>
                <a:cs typeface="Arial"/>
                <a:sym typeface="Arial"/>
              </a:defRPr>
            </a:lvl5pPr>
            <a:lvl6pPr rtl="0">
              <a:buFont typeface="Arial"/>
              <a:defRPr>
                <a:latin typeface="Arial"/>
                <a:ea typeface="Arial"/>
                <a:cs typeface="Arial"/>
                <a:sym typeface="Arial"/>
              </a:defRPr>
            </a:lvl6pPr>
            <a:lvl7pPr rtl="0">
              <a:buFont typeface="Arial"/>
              <a:defRPr>
                <a:latin typeface="Arial"/>
                <a:ea typeface="Arial"/>
                <a:cs typeface="Arial"/>
                <a:sym typeface="Arial"/>
              </a:defRPr>
            </a:lvl7pPr>
            <a:lvl8pPr rtl="0">
              <a:buFont typeface="Arial"/>
              <a:defRPr>
                <a:latin typeface="Arial"/>
                <a:ea typeface="Arial"/>
                <a:cs typeface="Arial"/>
                <a:sym typeface="Arial"/>
              </a:defRPr>
            </a:lvl8pPr>
            <a:lvl9pPr rtl="0">
              <a:buFont typeface="Arial"/>
              <a:defRPr>
                <a:latin typeface="Arial"/>
                <a:ea typeface="Arial"/>
                <a:cs typeface="Arial"/>
                <a:sym typeface="Arial"/>
              </a:defRPr>
            </a:lvl9pPr>
          </a:lstStyle>
          <a:p>
            <a:pPr lvl="0"/>
            <a:endParaRPr dirty="0"/>
          </a:p>
        </p:txBody>
      </p:sp>
      <p:sp>
        <p:nvSpPr>
          <p:cNvPr id="10" name="Shape 86"/>
          <p:cNvSpPr txBox="1">
            <a:spLocks noGrp="1"/>
          </p:cNvSpPr>
          <p:nvPr>
            <p:ph type="title"/>
          </p:nvPr>
        </p:nvSpPr>
        <p:spPr>
          <a:xfrm>
            <a:off x="457200" y="1261535"/>
            <a:ext cx="8229600" cy="846668"/>
          </a:xfrm>
          <a:prstGeom prst="rect">
            <a:avLst/>
          </a:prstGeom>
          <a:noFill/>
          <a:ln>
            <a:noFill/>
          </a:ln>
        </p:spPr>
        <p:txBody>
          <a:bodyPr lIns="91425" tIns="91425" rIns="91425" bIns="91425" anchor="ctr" anchorCtr="0"/>
          <a:lstStyle>
            <a:lvl1pPr algn="l" rtl="0">
              <a:spcBef>
                <a:spcPts val="0"/>
              </a:spcBef>
              <a:buClr>
                <a:schemeClr val="dk1"/>
              </a:buClr>
              <a:buFont typeface="Calibri"/>
              <a:buNone/>
              <a:defRPr sz="4400" b="1" i="0">
                <a:solidFill>
                  <a:srgbClr val="00A65D"/>
                </a:solidFill>
                <a:effectLst>
                  <a:outerShdw blurRad="38100" dist="38100" dir="2700000" algn="tl">
                    <a:srgbClr val="000000">
                      <a:alpha val="43137"/>
                    </a:srgbClr>
                  </a:outerShdw>
                </a:effectLst>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8" name="Shape 25"/>
          <p:cNvSpPr txBox="1">
            <a:spLocks noGrp="1"/>
          </p:cNvSpPr>
          <p:nvPr>
            <p:ph type="dt" idx="2"/>
          </p:nvPr>
        </p:nvSpPr>
        <p:spPr>
          <a:xfrm>
            <a:off x="7185088" y="6472532"/>
            <a:ext cx="1501712"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bg1">
                    <a:lumMod val="75000"/>
                  </a:schemeClr>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fld id="{6F0547C5-B6F1-4B17-B467-08959441F4A2}" type="datetime4">
              <a:rPr lang="en-US" smtClean="0"/>
              <a:t>May 25, 2019</a:t>
            </a:fld>
            <a:endParaRPr lang="en-US" dirty="0"/>
          </a:p>
        </p:txBody>
      </p:sp>
      <p:sp>
        <p:nvSpPr>
          <p:cNvPr id="11" name="Shape 27"/>
          <p:cNvSpPr txBox="1">
            <a:spLocks noGrp="1"/>
          </p:cNvSpPr>
          <p:nvPr>
            <p:ph type="sldNum" idx="4"/>
          </p:nvPr>
        </p:nvSpPr>
        <p:spPr>
          <a:xfrm>
            <a:off x="8686800" y="6472533"/>
            <a:ext cx="457200" cy="385468"/>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BFBFB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fld id="{9A674313-A4A9-40C2-BFAE-41D8923BC1DE}" type="slidenum">
              <a:rPr lang="en-US" b="1" smtClean="0"/>
              <a:pPr/>
              <a:t>‹#›</a:t>
            </a:fld>
            <a:endParaRPr lang="en-US" dirty="0"/>
          </a:p>
        </p:txBody>
      </p:sp>
    </p:spTree>
    <p:extLst>
      <p:ext uri="{BB962C8B-B14F-4D97-AF65-F5344CB8AC3E}">
        <p14:creationId xmlns:p14="http://schemas.microsoft.com/office/powerpoint/2010/main" val="227122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62"/>
        <p:cNvGrpSpPr/>
        <p:nvPr/>
      </p:nvGrpSpPr>
      <p:grpSpPr>
        <a:xfrm>
          <a:off x="0" y="0"/>
          <a:ext cx="0" cy="0"/>
          <a:chOff x="0" y="0"/>
          <a:chExt cx="0" cy="0"/>
        </a:xfrm>
      </p:grpSpPr>
      <p:sp>
        <p:nvSpPr>
          <p:cNvPr id="9" name="Shape 86"/>
          <p:cNvSpPr txBox="1">
            <a:spLocks noGrp="1"/>
          </p:cNvSpPr>
          <p:nvPr>
            <p:ph type="title"/>
          </p:nvPr>
        </p:nvSpPr>
        <p:spPr>
          <a:xfrm>
            <a:off x="457200" y="1261535"/>
            <a:ext cx="8229600" cy="846668"/>
          </a:xfrm>
          <a:prstGeom prst="rect">
            <a:avLst/>
          </a:prstGeom>
          <a:noFill/>
          <a:ln>
            <a:noFill/>
          </a:ln>
        </p:spPr>
        <p:txBody>
          <a:bodyPr lIns="91425" tIns="91425" rIns="91425" bIns="91425" anchor="ctr" anchorCtr="0"/>
          <a:lstStyle>
            <a:lvl1pPr algn="l" rtl="0">
              <a:spcBef>
                <a:spcPts val="0"/>
              </a:spcBef>
              <a:buClr>
                <a:schemeClr val="dk1"/>
              </a:buClr>
              <a:buFont typeface="Calibri"/>
              <a:buNone/>
              <a:defRPr sz="4400" b="1" i="0">
                <a:solidFill>
                  <a:srgbClr val="00A65D"/>
                </a:solidFill>
                <a:effectLst>
                  <a:outerShdw blurRad="38100" dist="38100" dir="2700000" algn="tl">
                    <a:srgbClr val="000000">
                      <a:alpha val="43137"/>
                    </a:srgbClr>
                  </a:outerShdw>
                </a:effectLst>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5" name="Shape 25"/>
          <p:cNvSpPr txBox="1">
            <a:spLocks noGrp="1"/>
          </p:cNvSpPr>
          <p:nvPr>
            <p:ph type="dt" idx="2"/>
          </p:nvPr>
        </p:nvSpPr>
        <p:spPr>
          <a:xfrm>
            <a:off x="7185088" y="6472532"/>
            <a:ext cx="1501712"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bg1">
                    <a:lumMod val="75000"/>
                  </a:schemeClr>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fld id="{57A0837E-67C2-4601-BC78-89DF6271F394}" type="datetime4">
              <a:rPr lang="en-US" smtClean="0"/>
              <a:t>May 25, 2019</a:t>
            </a:fld>
            <a:endParaRPr lang="en-US" dirty="0"/>
          </a:p>
        </p:txBody>
      </p:sp>
      <p:sp>
        <p:nvSpPr>
          <p:cNvPr id="8" name="Shape 27"/>
          <p:cNvSpPr txBox="1">
            <a:spLocks noGrp="1"/>
          </p:cNvSpPr>
          <p:nvPr>
            <p:ph type="sldNum" idx="4"/>
          </p:nvPr>
        </p:nvSpPr>
        <p:spPr>
          <a:xfrm>
            <a:off x="8686800" y="6472533"/>
            <a:ext cx="457200" cy="385468"/>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BFBFB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fld id="{9A674313-A4A9-40C2-BFAE-41D8923BC1DE}" type="slidenum">
              <a:rPr lang="en-US" b="1" smtClean="0"/>
              <a:pPr/>
              <a:t>‹#›</a:t>
            </a:fld>
            <a:endParaRPr lang="en-US" dirty="0"/>
          </a:p>
        </p:txBody>
      </p:sp>
    </p:spTree>
    <p:extLst>
      <p:ext uri="{BB962C8B-B14F-4D97-AF65-F5344CB8AC3E}">
        <p14:creationId xmlns:p14="http://schemas.microsoft.com/office/powerpoint/2010/main" val="394511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67"/>
        <p:cNvGrpSpPr/>
        <p:nvPr/>
      </p:nvGrpSpPr>
      <p:grpSpPr>
        <a:xfrm>
          <a:off x="0" y="0"/>
          <a:ext cx="0" cy="0"/>
          <a:chOff x="0" y="0"/>
          <a:chExt cx="0" cy="0"/>
        </a:xfrm>
      </p:grpSpPr>
      <p:sp>
        <p:nvSpPr>
          <p:cNvPr id="4" name="Shape 25"/>
          <p:cNvSpPr txBox="1">
            <a:spLocks noGrp="1"/>
          </p:cNvSpPr>
          <p:nvPr>
            <p:ph type="dt" idx="2"/>
          </p:nvPr>
        </p:nvSpPr>
        <p:spPr>
          <a:xfrm>
            <a:off x="7185088" y="6472532"/>
            <a:ext cx="1501712"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bg1">
                    <a:lumMod val="75000"/>
                  </a:schemeClr>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fld id="{CD015A28-725C-416E-AC71-39115C378CF1}" type="datetime4">
              <a:rPr lang="en-US" smtClean="0"/>
              <a:t>May 25, 2019</a:t>
            </a:fld>
            <a:endParaRPr lang="en-US" dirty="0"/>
          </a:p>
        </p:txBody>
      </p:sp>
      <p:sp>
        <p:nvSpPr>
          <p:cNvPr id="7" name="Shape 27"/>
          <p:cNvSpPr txBox="1">
            <a:spLocks noGrp="1"/>
          </p:cNvSpPr>
          <p:nvPr>
            <p:ph type="sldNum" idx="4"/>
          </p:nvPr>
        </p:nvSpPr>
        <p:spPr>
          <a:xfrm>
            <a:off x="8686800" y="6472533"/>
            <a:ext cx="457200" cy="385468"/>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BFBFB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fld id="{9A674313-A4A9-40C2-BFAE-41D8923BC1DE}" type="slidenum">
              <a:rPr lang="en-US" b="1" smtClean="0"/>
              <a:pPr/>
              <a:t>‹#›</a:t>
            </a:fld>
            <a:endParaRPr lang="en-US" dirty="0"/>
          </a:p>
        </p:txBody>
      </p:sp>
    </p:spTree>
    <p:extLst>
      <p:ext uri="{BB962C8B-B14F-4D97-AF65-F5344CB8AC3E}">
        <p14:creationId xmlns:p14="http://schemas.microsoft.com/office/powerpoint/2010/main" val="3131469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1778001"/>
            <a:ext cx="8229600" cy="948267"/>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dirty="0"/>
          </a:p>
        </p:txBody>
      </p:sp>
      <p:sp>
        <p:nvSpPr>
          <p:cNvPr id="6" name="Shape 6"/>
          <p:cNvSpPr txBox="1">
            <a:spLocks noGrp="1"/>
          </p:cNvSpPr>
          <p:nvPr>
            <p:ph type="body" idx="1"/>
          </p:nvPr>
        </p:nvSpPr>
        <p:spPr>
          <a:xfrm>
            <a:off x="457200" y="2921002"/>
            <a:ext cx="8229600" cy="3646899"/>
          </a:xfrm>
          <a:prstGeom prst="rect">
            <a:avLst/>
          </a:prstGeom>
        </p:spPr>
        <p:txBody>
          <a:bodyPr lIns="91425" tIns="91425" rIns="91425" bIns="91425" anchor="t" anchorCtr="0">
            <a:normAutofit/>
          </a:bodyPr>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dirty="0"/>
          </a:p>
        </p:txBody>
      </p:sp>
    </p:spTree>
    <p:extLst>
      <p:ext uri="{BB962C8B-B14F-4D97-AF65-F5344CB8AC3E}">
        <p14:creationId xmlns:p14="http://schemas.microsoft.com/office/powerpoint/2010/main" val="15869980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hdr="0" ftr="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050" b="1" i="0" u="none" strike="noStrike" cap="none" baseline="0">
          <a:solidFill>
            <a:srgbClr val="00A65D"/>
          </a:solidFill>
          <a:latin typeface="Calibri"/>
          <a:ea typeface="Arial"/>
          <a:cs typeface="Calibri"/>
          <a:sym typeface="Arial"/>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Calibri"/>
          <a:ea typeface="Arial"/>
          <a:cs typeface="Calibri"/>
          <a:sym typeface="Arial"/>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1210733"/>
            <a:ext cx="8229600" cy="745067"/>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dirty="0"/>
          </a:p>
        </p:txBody>
      </p:sp>
      <p:sp>
        <p:nvSpPr>
          <p:cNvPr id="24" name="Shape 24"/>
          <p:cNvSpPr txBox="1">
            <a:spLocks noGrp="1"/>
          </p:cNvSpPr>
          <p:nvPr>
            <p:ph type="body" idx="1"/>
          </p:nvPr>
        </p:nvSpPr>
        <p:spPr>
          <a:xfrm>
            <a:off x="457200" y="2125133"/>
            <a:ext cx="8229600" cy="4001030"/>
          </a:xfrm>
          <a:prstGeom prst="rect">
            <a:avLst/>
          </a:prstGeom>
          <a:noFill/>
          <a:ln>
            <a:noFill/>
          </a:ln>
        </p:spPr>
        <p:txBody>
          <a:bodyPr lIns="91425" tIns="91425" rIns="91425" bIns="91425" anchor="t" anchorCtr="0">
            <a:normAutofit/>
          </a:bodyPr>
          <a:lstStyle>
            <a:lvl1pPr marL="342900" marR="0" indent="-139700" algn="l" rtl="0">
              <a:spcBef>
                <a:spcPts val="640"/>
              </a:spcBef>
              <a:buClr>
                <a:schemeClr val="dk1"/>
              </a:buClr>
              <a:buFont typeface="Calibri"/>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Calibri"/>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Calibri"/>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9pPr>
          </a:lstStyle>
          <a:p>
            <a:endParaRPr dirty="0"/>
          </a:p>
        </p:txBody>
      </p:sp>
      <p:sp>
        <p:nvSpPr>
          <p:cNvPr id="8" name="Shape 25"/>
          <p:cNvSpPr txBox="1">
            <a:spLocks noGrp="1"/>
          </p:cNvSpPr>
          <p:nvPr>
            <p:ph type="dt" idx="2"/>
          </p:nvPr>
        </p:nvSpPr>
        <p:spPr>
          <a:xfrm>
            <a:off x="7185088" y="6472532"/>
            <a:ext cx="1501712"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bg1">
                    <a:lumMod val="75000"/>
                  </a:schemeClr>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fld id="{E75FDE95-44EC-44A9-97B4-3F8893459255}" type="datetime4">
              <a:rPr lang="en-US" smtClean="0"/>
              <a:t>May 25, 2019</a:t>
            </a:fld>
            <a:endParaRPr lang="en-US" dirty="0"/>
          </a:p>
        </p:txBody>
      </p:sp>
      <p:sp>
        <p:nvSpPr>
          <p:cNvPr id="9" name="Shape 27"/>
          <p:cNvSpPr txBox="1">
            <a:spLocks noGrp="1"/>
          </p:cNvSpPr>
          <p:nvPr>
            <p:ph type="sldNum" idx="4"/>
          </p:nvPr>
        </p:nvSpPr>
        <p:spPr>
          <a:xfrm>
            <a:off x="8686800" y="6472533"/>
            <a:ext cx="457200" cy="385468"/>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BFBFB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fld id="{9A674313-A4A9-40C2-BFAE-41D8923BC1DE}" type="slidenum">
              <a:rPr lang="en-US" b="1" smtClean="0"/>
              <a:pPr/>
              <a:t>‹#›</a:t>
            </a:fld>
            <a:endParaRPr lang="en-US" dirty="0"/>
          </a:p>
        </p:txBody>
      </p:sp>
    </p:spTree>
    <p:extLst>
      <p:ext uri="{BB962C8B-B14F-4D97-AF65-F5344CB8AC3E}">
        <p14:creationId xmlns:p14="http://schemas.microsoft.com/office/powerpoint/2010/main" val="651438385"/>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1" i="1" u="none" strike="noStrike" cap="none" baseline="0">
          <a:solidFill>
            <a:srgbClr val="000000"/>
          </a:solidFill>
          <a:latin typeface="Calibri"/>
          <a:ea typeface="Arial"/>
          <a:cs typeface="Calibri"/>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1" i="1" u="none" strike="noStrike" cap="none" baseline="0">
          <a:solidFill>
            <a:srgbClr val="000000"/>
          </a:solidFill>
          <a:latin typeface="Calibri"/>
          <a:ea typeface="Arial"/>
          <a:cs typeface="Calibri"/>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8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B56DD-2143-4811-BEEB-C48EABA62B1C}" type="datetimeFigureOut">
              <a:rPr lang="en-US" smtClean="0">
                <a:solidFill>
                  <a:prstClr val="black">
                    <a:tint val="75000"/>
                  </a:prstClr>
                </a:solidFill>
                <a:latin typeface="Calibri"/>
              </a:rPr>
              <a:pPr/>
              <a:t>5/25/2019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25D61-7D5A-44FA-9DF2-6D398A54F1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83417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4" name="Title 3"/>
          <p:cNvSpPr>
            <a:spLocks noGrp="1"/>
          </p:cNvSpPr>
          <p:nvPr>
            <p:ph type="ctrTitle"/>
          </p:nvPr>
        </p:nvSpPr>
        <p:spPr>
          <a:xfrm>
            <a:off x="1326844" y="1966601"/>
            <a:ext cx="6704452" cy="2047543"/>
          </a:xfrm>
        </p:spPr>
        <p:txBody>
          <a:bodyPr>
            <a:noAutofit/>
          </a:bodyPr>
          <a:lstStyle/>
          <a:p>
            <a:r>
              <a:rPr lang="en-US" sz="4000" dirty="0"/>
              <a:t>Educating Peace Leaders:</a:t>
            </a:r>
            <a:br>
              <a:rPr lang="en-US" sz="4000" dirty="0"/>
            </a:br>
            <a:r>
              <a:rPr lang="en-US" sz="4000" dirty="0"/>
              <a:t>The Transformative Power of Social and Emotional Learning</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0481" y="4240512"/>
            <a:ext cx="1780174" cy="2373565"/>
          </a:xfrm>
          <a:prstGeom prst="rect">
            <a:avLst/>
          </a:prstGeom>
        </p:spPr>
      </p:pic>
      <p:pic>
        <p:nvPicPr>
          <p:cNvPr id="3" name="Picture 2">
            <a:extLst>
              <a:ext uri="{FF2B5EF4-FFF2-40B4-BE49-F238E27FC236}">
                <a16:creationId xmlns:a16="http://schemas.microsoft.com/office/drawing/2014/main" id="{4B72F33A-0E88-4E1D-B2EC-7E76CA4AC6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14358" y="5646340"/>
            <a:ext cx="4328813" cy="672368"/>
          </a:xfrm>
          <a:prstGeom prst="rect">
            <a:avLst/>
          </a:prstGeom>
        </p:spPr>
      </p:pic>
      <p:pic>
        <p:nvPicPr>
          <p:cNvPr id="7" name="Picture 6" descr="A close up of a clock&#10;&#10;Description generated with high confidence">
            <a:extLst>
              <a:ext uri="{FF2B5EF4-FFF2-40B4-BE49-F238E27FC236}">
                <a16:creationId xmlns:a16="http://schemas.microsoft.com/office/drawing/2014/main" id="{472D9489-ADB8-414B-939E-4843EF6C13E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27810" y="4539015"/>
            <a:ext cx="1806972" cy="1797705"/>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674313-A4A9-40C2-BFAE-41D8923BC1DE}" type="slidenum">
              <a:rPr kumimoji="0" lang="en-US" sz="1200" b="1" i="0" u="none" strike="noStrike" kern="0" cap="none" spc="0" normalizeH="0" baseline="0" noProof="0" smtClean="0">
                <a:ln>
                  <a:noFill/>
                </a:ln>
                <a:solidFill>
                  <a:srgbClr val="BFBFB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dirty="0">
              <a:ln>
                <a:noFill/>
              </a:ln>
              <a:solidFill>
                <a:srgbClr val="BFBFBF"/>
              </a:solidFill>
              <a:effectLst/>
              <a:uLnTx/>
              <a:uFillTx/>
              <a:latin typeface="Calibri"/>
              <a:cs typeface="Calibri"/>
              <a:sym typeface="Calibri"/>
            </a:endParaRPr>
          </a:p>
        </p:txBody>
      </p:sp>
      <p:sp>
        <p:nvSpPr>
          <p:cNvPr id="6" name="Rectangle 5"/>
          <p:cNvSpPr/>
          <p:nvPr/>
        </p:nvSpPr>
        <p:spPr>
          <a:xfrm>
            <a:off x="239748" y="6535833"/>
            <a:ext cx="729943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a:sym typeface="Arial"/>
              </a:rPr>
              <a:t>Source:  Collaborative for Academic, Social, and Emotional Learning (CASEL), “Social and Emotional Learning” (SEL) </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p:txBody>
      </p:sp>
      <p:sp>
        <p:nvSpPr>
          <p:cNvPr id="7" name="Rectangle 6">
            <a:extLst>
              <a:ext uri="{FF2B5EF4-FFF2-40B4-BE49-F238E27FC236}">
                <a16:creationId xmlns:a16="http://schemas.microsoft.com/office/drawing/2014/main" id="{8BDF3CEC-8E6F-46F1-B153-81A40150D03B}"/>
              </a:ext>
            </a:extLst>
          </p:cNvPr>
          <p:cNvSpPr/>
          <p:nvPr/>
        </p:nvSpPr>
        <p:spPr>
          <a:xfrm>
            <a:off x="4968607" y="1527405"/>
            <a:ext cx="3988106"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A65D"/>
                </a:solidFill>
                <a:effectLst/>
                <a:uLnTx/>
                <a:uFillTx/>
                <a:latin typeface="Calibri" panose="020F0502020204030204" pitchFamily="34" charset="0"/>
                <a:cs typeface="Calibri" panose="020F0502020204030204" pitchFamily="34" charset="0"/>
                <a:sym typeface="Arial"/>
              </a:rPr>
              <a:t>“Just as important as the SEL competencies are the contexts for teaching them, the overall educational environment. SEL is not a single program or teaching method. It involves coordinated strategies across classrooms, schools, homes and communities, and districts.”</a:t>
            </a:r>
          </a:p>
        </p:txBody>
      </p:sp>
      <p:pic>
        <p:nvPicPr>
          <p:cNvPr id="8" name="Picture 7">
            <a:extLst>
              <a:ext uri="{FF2B5EF4-FFF2-40B4-BE49-F238E27FC236}">
                <a16:creationId xmlns:a16="http://schemas.microsoft.com/office/drawing/2014/main" id="{37360220-C7AD-4F76-B613-10421B2BDCC4}"/>
              </a:ext>
            </a:extLst>
          </p:cNvPr>
          <p:cNvPicPr>
            <a:picLocks noChangeAspect="1"/>
          </p:cNvPicPr>
          <p:nvPr/>
        </p:nvPicPr>
        <p:blipFill>
          <a:blip r:embed="rId3"/>
          <a:stretch>
            <a:fillRect/>
          </a:stretch>
        </p:blipFill>
        <p:spPr>
          <a:xfrm>
            <a:off x="0" y="1676761"/>
            <a:ext cx="4860456" cy="3856272"/>
          </a:xfrm>
          <a:prstGeom prst="rect">
            <a:avLst/>
          </a:prstGeom>
        </p:spPr>
      </p:pic>
    </p:spTree>
    <p:extLst>
      <p:ext uri="{BB962C8B-B14F-4D97-AF65-F5344CB8AC3E}">
        <p14:creationId xmlns:p14="http://schemas.microsoft.com/office/powerpoint/2010/main" val="380459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solidFill>
                  <a:schemeClr val="accent1"/>
                </a:solidFill>
              </a:rPr>
              <a:t>Waikiki Elementary School</a:t>
            </a:r>
            <a:r>
              <a:rPr lang="en-US" dirty="0"/>
              <a:t/>
            </a:r>
            <a:br>
              <a:rPr lang="en-US" dirty="0"/>
            </a:br>
            <a:r>
              <a:rPr lang="en-US" sz="3600" dirty="0"/>
              <a:t>One of the DOE’s “Bright Spots”</a:t>
            </a:r>
          </a:p>
        </p:txBody>
      </p:sp>
      <p:pic>
        <p:nvPicPr>
          <p:cNvPr id="6" name="Picture 5" descr="waikiki school mur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743076"/>
            <a:ext cx="8153400" cy="4586288"/>
          </a:xfrm>
          <a:prstGeom prst="rect">
            <a:avLst/>
          </a:prstGeom>
        </p:spPr>
      </p:pic>
    </p:spTree>
    <p:extLst>
      <p:ext uri="{BB962C8B-B14F-4D97-AF65-F5344CB8AC3E}">
        <p14:creationId xmlns:p14="http://schemas.microsoft.com/office/powerpoint/2010/main" val="203093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400" dirty="0"/>
              <a:t>2016-2017 Test Scores</a:t>
            </a:r>
            <a:br>
              <a:rPr lang="en-US" sz="2400" dirty="0"/>
            </a:br>
            <a:r>
              <a:rPr lang="en-US" sz="2400" dirty="0"/>
              <a:t>State DOE Average Compared to Waikiki School</a:t>
            </a:r>
          </a:p>
        </p:txBody>
      </p:sp>
      <p:sp>
        <p:nvSpPr>
          <p:cNvPr id="3" name="Text Placeholder 2"/>
          <p:cNvSpPr>
            <a:spLocks noGrp="1"/>
          </p:cNvSpPr>
          <p:nvPr>
            <p:ph type="body" idx="1"/>
          </p:nvPr>
        </p:nvSpPr>
        <p:spPr>
          <a:xfrm>
            <a:off x="457200" y="1447800"/>
            <a:ext cx="4040188" cy="639762"/>
          </a:xfrm>
        </p:spPr>
        <p:txBody>
          <a:bodyPr/>
          <a:lstStyle/>
          <a:p>
            <a:r>
              <a:rPr lang="en-US" dirty="0"/>
              <a:t>Language Arts/Literacy</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558966474"/>
              </p:ext>
            </p:extLst>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4953000" y="1447800"/>
            <a:ext cx="4041775" cy="639762"/>
          </a:xfrm>
        </p:spPr>
        <p:txBody>
          <a:bodyPr/>
          <a:lstStyle/>
          <a:p>
            <a:r>
              <a:rPr lang="en-US" dirty="0"/>
              <a:t>Math &amp; Science</a:t>
            </a: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2472790588"/>
              </p:ext>
            </p:extLst>
          </p:nvPr>
        </p:nvGraphicFramePr>
        <p:xfrm>
          <a:off x="4495800" y="2133600"/>
          <a:ext cx="4419600" cy="4302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169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8229600" cy="1447800"/>
          </a:xfrm>
        </p:spPr>
        <p:txBody>
          <a:bodyPr>
            <a:noAutofit/>
          </a:bodyPr>
          <a:lstStyle/>
          <a:p>
            <a:r>
              <a:rPr lang="en-US" sz="4000" b="1" dirty="0">
                <a:solidFill>
                  <a:schemeClr val="accent2"/>
                </a:solidFill>
              </a:rPr>
              <a:t>Enrollment Increase of 71%</a:t>
            </a:r>
            <a:br>
              <a:rPr lang="en-US" sz="4000" b="1" dirty="0">
                <a:solidFill>
                  <a:schemeClr val="accent2"/>
                </a:solidFill>
              </a:rPr>
            </a:br>
            <a:r>
              <a:rPr lang="en-US" sz="4000" b="1" dirty="0">
                <a:solidFill>
                  <a:schemeClr val="accent2"/>
                </a:solidFill>
              </a:rPr>
              <a:t>over the past 14 years</a:t>
            </a:r>
            <a:r>
              <a:rPr lang="en-US" sz="3200" b="1" dirty="0">
                <a:solidFill>
                  <a:schemeClr val="accent2"/>
                </a:solidFill>
              </a:rPr>
              <a:t/>
            </a:r>
            <a:br>
              <a:rPr lang="en-US" sz="3200" b="1" dirty="0">
                <a:solidFill>
                  <a:schemeClr val="accent2"/>
                </a:solidFill>
              </a:rPr>
            </a:br>
            <a:endParaRPr lang="en-US" sz="28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99352310"/>
              </p:ext>
            </p:extLst>
          </p:nvPr>
        </p:nvGraphicFramePr>
        <p:xfrm>
          <a:off x="304800" y="1752600"/>
          <a:ext cx="8534400" cy="4373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6783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86249"/>
            <a:ext cx="6934200" cy="1754327"/>
          </a:xfrm>
          <a:prstGeom prst="rect">
            <a:avLst/>
          </a:prstGeom>
          <a:noFill/>
        </p:spPr>
        <p:txBody>
          <a:bodyPr wrap="square" rtlCol="0">
            <a:spAutoFit/>
          </a:bodyPr>
          <a:lstStyle/>
          <a:p>
            <a:pPr algn="ctr"/>
            <a:r>
              <a:rPr lang="en-US" sz="5400" b="1" dirty="0">
                <a:solidFill>
                  <a:srgbClr val="4F81BD"/>
                </a:solidFill>
                <a:latin typeface="Calibri"/>
              </a:rPr>
              <a:t>20 Years of SEL</a:t>
            </a:r>
          </a:p>
          <a:p>
            <a:pPr algn="ctr"/>
            <a:r>
              <a:rPr lang="en-US" sz="5400" b="1" dirty="0">
                <a:solidFill>
                  <a:srgbClr val="4F81BD"/>
                </a:solidFill>
                <a:latin typeface="Calibri"/>
              </a:rPr>
              <a:t>at Waikiki School</a:t>
            </a:r>
          </a:p>
        </p:txBody>
      </p:sp>
      <p:sp>
        <p:nvSpPr>
          <p:cNvPr id="3" name="TextBox 2"/>
          <p:cNvSpPr txBox="1"/>
          <p:nvPr/>
        </p:nvSpPr>
        <p:spPr>
          <a:xfrm>
            <a:off x="468640" y="2294025"/>
            <a:ext cx="2819400" cy="1754327"/>
          </a:xfrm>
          <a:prstGeom prst="rect">
            <a:avLst/>
          </a:prstGeom>
          <a:noFill/>
        </p:spPr>
        <p:txBody>
          <a:bodyPr wrap="square" rtlCol="0">
            <a:spAutoFit/>
          </a:bodyPr>
          <a:lstStyle/>
          <a:p>
            <a:pPr algn="ctr"/>
            <a:r>
              <a:rPr lang="en-US" sz="3600" b="1" dirty="0">
                <a:solidFill>
                  <a:srgbClr val="C0504D">
                    <a:lumMod val="60000"/>
                    <a:lumOff val="40000"/>
                  </a:srgbClr>
                </a:solidFill>
                <a:latin typeface="Calibri"/>
              </a:rPr>
              <a:t>(Explicit) SEL</a:t>
            </a:r>
          </a:p>
          <a:p>
            <a:endParaRPr lang="en-US" dirty="0">
              <a:solidFill>
                <a:prstClr val="black"/>
              </a:solidFill>
              <a:latin typeface="Calibri"/>
            </a:endParaRPr>
          </a:p>
          <a:p>
            <a:r>
              <a:rPr lang="en-US" sz="5400" b="1" dirty="0">
                <a:solidFill>
                  <a:srgbClr val="FF0000"/>
                </a:solidFill>
                <a:latin typeface="Calibri"/>
              </a:rPr>
              <a:t>Teach it</a:t>
            </a:r>
          </a:p>
        </p:txBody>
      </p:sp>
      <p:sp>
        <p:nvSpPr>
          <p:cNvPr id="4" name="TextBox 3"/>
          <p:cNvSpPr txBox="1"/>
          <p:nvPr/>
        </p:nvSpPr>
        <p:spPr>
          <a:xfrm>
            <a:off x="3810000" y="3276600"/>
            <a:ext cx="4818283" cy="2585323"/>
          </a:xfrm>
          <a:prstGeom prst="rect">
            <a:avLst/>
          </a:prstGeom>
          <a:noFill/>
        </p:spPr>
        <p:txBody>
          <a:bodyPr wrap="none" rtlCol="0">
            <a:spAutoFit/>
          </a:bodyPr>
          <a:lstStyle/>
          <a:p>
            <a:pPr algn="ctr"/>
            <a:r>
              <a:rPr lang="en-US" sz="3600" b="1" dirty="0">
                <a:solidFill>
                  <a:srgbClr val="8064A2">
                    <a:lumMod val="60000"/>
                    <a:lumOff val="40000"/>
                  </a:srgbClr>
                </a:solidFill>
                <a:latin typeface="Calibri"/>
              </a:rPr>
              <a:t>(Implicit) SEL</a:t>
            </a:r>
          </a:p>
          <a:p>
            <a:endParaRPr lang="en-US" dirty="0">
              <a:solidFill>
                <a:prstClr val="black"/>
              </a:solidFill>
              <a:latin typeface="Calibri"/>
            </a:endParaRPr>
          </a:p>
          <a:p>
            <a:r>
              <a:rPr lang="en-US" sz="5400" b="1" dirty="0">
                <a:solidFill>
                  <a:srgbClr val="8064A2">
                    <a:lumMod val="75000"/>
                  </a:srgbClr>
                </a:solidFill>
                <a:latin typeface="Calibri"/>
              </a:rPr>
              <a:t>Live it</a:t>
            </a:r>
          </a:p>
          <a:p>
            <a:r>
              <a:rPr lang="en-US" sz="2800" dirty="0">
                <a:solidFill>
                  <a:srgbClr val="8064A2">
                    <a:lumMod val="75000"/>
                  </a:srgbClr>
                </a:solidFill>
                <a:latin typeface="Calibri"/>
              </a:rPr>
              <a:t>(and others will) </a:t>
            </a:r>
            <a:r>
              <a:rPr lang="en-US" sz="5400" b="1" dirty="0">
                <a:solidFill>
                  <a:srgbClr val="604A7B"/>
                </a:solidFill>
                <a:latin typeface="Calibri"/>
              </a:rPr>
              <a:t>Catch it</a:t>
            </a:r>
          </a:p>
        </p:txBody>
      </p:sp>
    </p:spTree>
    <p:extLst>
      <p:ext uri="{BB962C8B-B14F-4D97-AF65-F5344CB8AC3E}">
        <p14:creationId xmlns:p14="http://schemas.microsoft.com/office/powerpoint/2010/main" val="242388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52400"/>
            <a:ext cx="8229600" cy="1143000"/>
          </a:xfrm>
        </p:spPr>
        <p:txBody>
          <a:bodyPr/>
          <a:lstStyle/>
          <a:p>
            <a:pPr eaLnBrk="1" hangingPunct="1">
              <a:defRPr/>
            </a:pPr>
            <a:r>
              <a:rPr lang="en-US" sz="3600" b="1" dirty="0">
                <a:solidFill>
                  <a:srgbClr val="FF0000"/>
                </a:solidFill>
                <a:latin typeface="Arial" charset="0"/>
                <a:cs typeface="+mj-cs"/>
              </a:rPr>
              <a:t>Teach it: </a:t>
            </a:r>
            <a:r>
              <a:rPr lang="en-US" b="1" dirty="0">
                <a:solidFill>
                  <a:srgbClr val="0070C0"/>
                </a:solidFill>
                <a:latin typeface="Arial" charset="0"/>
                <a:cs typeface="+mj-cs"/>
              </a:rPr>
              <a:t>Habits of Mind</a:t>
            </a:r>
          </a:p>
        </p:txBody>
      </p:sp>
      <p:pic>
        <p:nvPicPr>
          <p:cNvPr id="28675"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872202"/>
            <a:ext cx="7848600" cy="5522248"/>
          </a:xfrm>
        </p:spPr>
      </p:pic>
      <p:sp>
        <p:nvSpPr>
          <p:cNvPr id="49155" name="TextBox 1"/>
          <p:cNvSpPr txBox="1">
            <a:spLocks noChangeArrowheads="1"/>
          </p:cNvSpPr>
          <p:nvPr/>
        </p:nvSpPr>
        <p:spPr bwMode="auto">
          <a:xfrm>
            <a:off x="2057400" y="6456363"/>
            <a:ext cx="49577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prstClr val="black"/>
                </a:solidFill>
              </a:rPr>
              <a:t>Image from: https://sites.google.com/a/wesvt.net/library/habits-of-mind</a:t>
            </a:r>
          </a:p>
        </p:txBody>
      </p:sp>
      <p:sp>
        <p:nvSpPr>
          <p:cNvPr id="2" name="TextBox 1"/>
          <p:cNvSpPr txBox="1"/>
          <p:nvPr/>
        </p:nvSpPr>
        <p:spPr>
          <a:xfrm>
            <a:off x="1143000" y="241300"/>
            <a:ext cx="184666" cy="369332"/>
          </a:xfrm>
          <a:prstGeom prst="rect">
            <a:avLst/>
          </a:prstGeom>
          <a:noFill/>
        </p:spPr>
        <p:txBody>
          <a:bodyPr wrap="non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2269913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29630" y="2075103"/>
            <a:ext cx="3458034" cy="4832093"/>
          </a:xfrm>
          <a:prstGeom prst="rect">
            <a:avLst/>
          </a:prstGeom>
          <a:noFill/>
        </p:spPr>
        <p:txBody>
          <a:bodyPr wrap="square" rtlCol="0">
            <a:spAutoFit/>
          </a:bodyPr>
          <a:lstStyle/>
          <a:p>
            <a:pPr algn="ctr"/>
            <a:r>
              <a:rPr lang="en-US" sz="3600" b="1" dirty="0">
                <a:solidFill>
                  <a:srgbClr val="0000FF"/>
                </a:solidFill>
                <a:latin typeface="Calibri"/>
              </a:rPr>
              <a:t>Today’s p4c question:</a:t>
            </a:r>
            <a:endParaRPr lang="en-US" sz="2800" b="1" dirty="0">
              <a:solidFill>
                <a:srgbClr val="0000FF"/>
              </a:solidFill>
              <a:latin typeface="Calibri"/>
            </a:endParaRPr>
          </a:p>
          <a:p>
            <a:pPr algn="ctr"/>
            <a:endParaRPr lang="en-US" sz="1200" dirty="0">
              <a:solidFill>
                <a:schemeClr val="tx1">
                  <a:lumMod val="95000"/>
                  <a:lumOff val="5000"/>
                </a:schemeClr>
              </a:solidFill>
              <a:latin typeface="Calibri"/>
            </a:endParaRPr>
          </a:p>
          <a:p>
            <a:r>
              <a:rPr lang="en-US" sz="2800" b="1" dirty="0">
                <a:solidFill>
                  <a:srgbClr val="000090"/>
                </a:solidFill>
                <a:latin typeface="Calibri"/>
              </a:rPr>
              <a:t>Is Social Emotional Learning important?</a:t>
            </a:r>
          </a:p>
          <a:p>
            <a:pPr algn="ctr"/>
            <a:r>
              <a:rPr lang="en-US" sz="2800" b="1" dirty="0">
                <a:solidFill>
                  <a:schemeClr val="accent6">
                    <a:lumMod val="75000"/>
                  </a:schemeClr>
                </a:solidFill>
                <a:latin typeface="Calibri"/>
              </a:rPr>
              <a:t>or</a:t>
            </a:r>
          </a:p>
          <a:p>
            <a:r>
              <a:rPr lang="en-US" sz="2800" b="1" dirty="0">
                <a:solidFill>
                  <a:schemeClr val="accent5">
                    <a:lumMod val="75000"/>
                  </a:schemeClr>
                </a:solidFill>
                <a:latin typeface="Calibri"/>
              </a:rPr>
              <a:t>Why should schools focus on relationships and emotions as well as academics?</a:t>
            </a:r>
          </a:p>
          <a:p>
            <a:endParaRPr lang="en-US" sz="2800" b="1" dirty="0">
              <a:solidFill>
                <a:schemeClr val="tx1">
                  <a:lumMod val="95000"/>
                  <a:lumOff val="5000"/>
                </a:schemeClr>
              </a:solidFill>
              <a:latin typeface="Calibri"/>
            </a:endParaRPr>
          </a:p>
        </p:txBody>
      </p:sp>
      <p:sp>
        <p:nvSpPr>
          <p:cNvPr id="4" name="TextBox 3"/>
          <p:cNvSpPr txBox="1"/>
          <p:nvPr/>
        </p:nvSpPr>
        <p:spPr>
          <a:xfrm>
            <a:off x="415637" y="2205847"/>
            <a:ext cx="4017818" cy="3600986"/>
          </a:xfrm>
          <a:prstGeom prst="rect">
            <a:avLst/>
          </a:prstGeom>
          <a:noFill/>
        </p:spPr>
        <p:txBody>
          <a:bodyPr wrap="square" rtlCol="0">
            <a:spAutoFit/>
          </a:bodyPr>
          <a:lstStyle/>
          <a:p>
            <a:pPr algn="ctr"/>
            <a:r>
              <a:rPr lang="en-US" sz="2400" dirty="0">
                <a:solidFill>
                  <a:srgbClr val="008000"/>
                </a:solidFill>
              </a:rPr>
              <a:t>Philosophy for Children Hawai‘i: </a:t>
            </a:r>
          </a:p>
          <a:p>
            <a:pPr algn="ctr"/>
            <a:r>
              <a:rPr lang="en-US" sz="2400" dirty="0">
                <a:solidFill>
                  <a:srgbClr val="008000"/>
                </a:solidFill>
              </a:rPr>
              <a:t>Creating aloha-laden communities where SEL and good thinking</a:t>
            </a:r>
          </a:p>
          <a:p>
            <a:pPr algn="ctr"/>
            <a:r>
              <a:rPr lang="en-US" sz="2400" dirty="0">
                <a:solidFill>
                  <a:srgbClr val="008000"/>
                </a:solidFill>
              </a:rPr>
              <a:t>are lived, practiced, and internalized</a:t>
            </a:r>
          </a:p>
          <a:p>
            <a:pPr algn="ctr"/>
            <a:endParaRPr lang="en-US" sz="1200" dirty="0">
              <a:solidFill>
                <a:srgbClr val="008000"/>
              </a:solidFill>
            </a:endParaRPr>
          </a:p>
          <a:p>
            <a:pPr algn="ctr"/>
            <a:r>
              <a:rPr lang="en-US" sz="2400" b="1" dirty="0">
                <a:solidFill>
                  <a:srgbClr val="604A7B"/>
                </a:solidFill>
                <a:latin typeface="Calibri"/>
              </a:rPr>
              <a:t>Live it</a:t>
            </a:r>
          </a:p>
          <a:p>
            <a:pPr algn="ctr"/>
            <a:r>
              <a:rPr lang="en-US" sz="2400" b="1" dirty="0">
                <a:solidFill>
                  <a:srgbClr val="604A7B"/>
                </a:solidFill>
                <a:latin typeface="Calibri"/>
              </a:rPr>
              <a:t>Catch it</a:t>
            </a:r>
          </a:p>
        </p:txBody>
      </p:sp>
      <p:pic>
        <p:nvPicPr>
          <p:cNvPr id="5" name="Content Placeholder 7" descr="The Uehiro Academy for Philosophy and Ethics in Education"/>
          <p:cNvPicPr>
            <a:picLocks/>
          </p:cNvPicPr>
          <p:nvPr/>
        </p:nvPicPr>
        <p:blipFill rotWithShape="1">
          <a:blip r:embed="rId2"/>
          <a:srcRect t="-3180" b="-3180"/>
          <a:stretch/>
        </p:blipFill>
        <p:spPr bwMode="auto">
          <a:xfrm>
            <a:off x="1663194" y="227718"/>
            <a:ext cx="5843646" cy="1643419"/>
          </a:xfrm>
          <a:prstGeom prst="rect">
            <a:avLst/>
          </a:prstGeom>
          <a:noFill/>
          <a:ln w="9525">
            <a:noFill/>
            <a:miter lim="800000"/>
            <a:headEnd/>
            <a:tailEnd/>
          </a:ln>
        </p:spPr>
      </p:pic>
    </p:spTree>
    <p:extLst>
      <p:ext uri="{BB962C8B-B14F-4D97-AF65-F5344CB8AC3E}">
        <p14:creationId xmlns:p14="http://schemas.microsoft.com/office/powerpoint/2010/main" val="955647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918" y="0"/>
            <a:ext cx="8229600" cy="1281446"/>
          </a:xfrm>
        </p:spPr>
        <p:txBody>
          <a:bodyPr>
            <a:noAutofit/>
          </a:bodyPr>
          <a:lstStyle/>
          <a:p>
            <a:r>
              <a:rPr lang="en-US" sz="4800" b="1" dirty="0">
                <a:solidFill>
                  <a:srgbClr val="000090"/>
                </a:solidFill>
              </a:rPr>
              <a:t>How can I support SEL?</a:t>
            </a:r>
            <a:endParaRPr lang="en-US" sz="4800" dirty="0">
              <a:solidFill>
                <a:srgbClr val="000090"/>
              </a:solidFill>
            </a:endParaRPr>
          </a:p>
        </p:txBody>
      </p:sp>
      <p:sp>
        <p:nvSpPr>
          <p:cNvPr id="3" name="Content Placeholder 2"/>
          <p:cNvSpPr>
            <a:spLocks noGrp="1"/>
          </p:cNvSpPr>
          <p:nvPr>
            <p:ph sz="half" idx="1"/>
          </p:nvPr>
        </p:nvSpPr>
        <p:spPr>
          <a:xfrm>
            <a:off x="531090" y="1237672"/>
            <a:ext cx="7758545" cy="3334327"/>
          </a:xfrm>
        </p:spPr>
        <p:txBody>
          <a:bodyPr>
            <a:noAutofit/>
          </a:bodyPr>
          <a:lstStyle/>
          <a:p>
            <a:r>
              <a:rPr lang="en-US" sz="4000" dirty="0">
                <a:solidFill>
                  <a:srgbClr val="31859C"/>
                </a:solidFill>
              </a:rPr>
              <a:t>Live it </a:t>
            </a:r>
            <a:r>
              <a:rPr lang="en-US" sz="3200" dirty="0">
                <a:solidFill>
                  <a:srgbClr val="31859C"/>
                </a:solidFill>
              </a:rPr>
              <a:t>(and others will follow)</a:t>
            </a:r>
          </a:p>
          <a:p>
            <a:pPr lvl="1"/>
            <a:r>
              <a:rPr lang="en-US" sz="2800" dirty="0">
                <a:solidFill>
                  <a:schemeClr val="tx2">
                    <a:lumMod val="60000"/>
                    <a:lumOff val="40000"/>
                  </a:schemeClr>
                </a:solidFill>
              </a:rPr>
              <a:t>“Be the change you wish to see in the world.” </a:t>
            </a:r>
            <a:r>
              <a:rPr lang="en-US" dirty="0">
                <a:solidFill>
                  <a:schemeClr val="tx2">
                    <a:lumMod val="60000"/>
                    <a:lumOff val="40000"/>
                  </a:schemeClr>
                </a:solidFill>
              </a:rPr>
              <a:t>Mahatma Gandhi</a:t>
            </a:r>
          </a:p>
          <a:p>
            <a:r>
              <a:rPr lang="en-US" sz="4000" dirty="0">
                <a:solidFill>
                  <a:schemeClr val="accent3">
                    <a:lumMod val="75000"/>
                  </a:schemeClr>
                </a:solidFill>
              </a:rPr>
              <a:t>Support organizations that teach and live SEL.</a:t>
            </a:r>
          </a:p>
        </p:txBody>
      </p:sp>
      <p:sp>
        <p:nvSpPr>
          <p:cNvPr id="5" name="TextBox 4"/>
          <p:cNvSpPr txBox="1"/>
          <p:nvPr/>
        </p:nvSpPr>
        <p:spPr>
          <a:xfrm>
            <a:off x="480291" y="4985328"/>
            <a:ext cx="8382000" cy="2277547"/>
          </a:xfrm>
          <a:prstGeom prst="rect">
            <a:avLst/>
          </a:prstGeom>
          <a:noFill/>
        </p:spPr>
        <p:txBody>
          <a:bodyPr wrap="square" rtlCol="0">
            <a:spAutoFit/>
          </a:bodyPr>
          <a:lstStyle/>
          <a:p>
            <a:pPr algn="ctr"/>
            <a:r>
              <a:rPr lang="en-US" sz="4400" b="1" dirty="0">
                <a:solidFill>
                  <a:srgbClr val="0000FF"/>
                </a:solidFill>
                <a:latin typeface="Arial Narrow"/>
                <a:cs typeface="Arial Narrow"/>
              </a:rPr>
              <a:t>Thank you for coming and listening to us today!</a:t>
            </a:r>
          </a:p>
          <a:p>
            <a:endParaRPr lang="en-US" sz="5400" dirty="0">
              <a:solidFill>
                <a:prstClr val="black"/>
              </a:solidFill>
              <a:latin typeface="Calibri"/>
            </a:endParaRPr>
          </a:p>
        </p:txBody>
      </p:sp>
      <p:sp>
        <p:nvSpPr>
          <p:cNvPr id="4" name="Content Placeholder 3"/>
          <p:cNvSpPr>
            <a:spLocks noGrp="1"/>
          </p:cNvSpPr>
          <p:nvPr>
            <p:ph sz="half" idx="2"/>
          </p:nvPr>
        </p:nvSpPr>
        <p:spPr>
          <a:xfrm flipH="1">
            <a:off x="9379526" y="6396182"/>
            <a:ext cx="1022928" cy="122527"/>
          </a:xfrm>
        </p:spPr>
        <p:txBody>
          <a:bodyPr>
            <a:normAutofit fontScale="25000" lnSpcReduction="20000"/>
          </a:bodyPr>
          <a:lstStyle/>
          <a:p>
            <a:pPr marL="0" indent="0">
              <a:buNone/>
            </a:pPr>
            <a:endParaRPr lang="en-US" dirty="0"/>
          </a:p>
        </p:txBody>
      </p:sp>
    </p:spTree>
    <p:extLst>
      <p:ext uri="{BB962C8B-B14F-4D97-AF65-F5344CB8AC3E}">
        <p14:creationId xmlns:p14="http://schemas.microsoft.com/office/powerpoint/2010/main" val="312425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F57801F-AAF7-4F90-B103-4E05D316B726}"/>
              </a:ext>
            </a:extLst>
          </p:cNvPr>
          <p:cNvGrpSpPr/>
          <p:nvPr/>
        </p:nvGrpSpPr>
        <p:grpSpPr>
          <a:xfrm>
            <a:off x="391402" y="1531344"/>
            <a:ext cx="8361195" cy="2555914"/>
            <a:chOff x="504031" y="2020046"/>
            <a:chExt cx="8135937" cy="2243482"/>
          </a:xfrm>
        </p:grpSpPr>
        <p:sp>
          <p:nvSpPr>
            <p:cNvPr id="4" name="Rectangle 2">
              <a:extLst>
                <a:ext uri="{FF2B5EF4-FFF2-40B4-BE49-F238E27FC236}">
                  <a16:creationId xmlns:a16="http://schemas.microsoft.com/office/drawing/2014/main" id="{B3EB2F08-B33B-4213-8024-6FDB4F973DDC}"/>
                </a:ext>
              </a:extLst>
            </p:cNvPr>
            <p:cNvSpPr txBox="1">
              <a:spLocks noChangeArrowheads="1"/>
            </p:cNvSpPr>
            <p:nvPr/>
          </p:nvSpPr>
          <p:spPr bwMode="auto">
            <a:xfrm>
              <a:off x="504031" y="2020046"/>
              <a:ext cx="8135937" cy="2243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en-CA" altLang="en-US" sz="4400" kern="0" dirty="0">
                  <a:ea typeface="ＭＳ Ｐゴシック" panose="020B0600070205080204" pitchFamily="34" charset="-128"/>
                </a:rPr>
                <a:t>     </a:t>
              </a:r>
              <a:r>
                <a:rPr lang="en-CA" altLang="en-US" sz="4400" kern="0" dirty="0" err="1">
                  <a:latin typeface="Century Gothic" panose="020B0502020202020204" pitchFamily="34" charset="0"/>
                  <a:ea typeface="ＭＳ Ｐゴシック" panose="020B0600070205080204" pitchFamily="34" charset="-128"/>
                </a:rPr>
                <a:t>Kekoa</a:t>
              </a:r>
              <a:r>
                <a:rPr lang="en-CA" altLang="en-US" sz="4400" kern="0" dirty="0">
                  <a:latin typeface="Century Gothic" panose="020B0502020202020204" pitchFamily="34" charset="0"/>
                  <a:ea typeface="ＭＳ Ｐゴシック" panose="020B0600070205080204" pitchFamily="34" charset="-128"/>
                </a:rPr>
                <a:t> has </a:t>
              </a:r>
              <a:r>
                <a:rPr lang="en-CA" altLang="en-US" sz="4400" b="1" kern="0" dirty="0">
                  <a:solidFill>
                    <a:srgbClr val="006600"/>
                  </a:solidFill>
                  <a:latin typeface="Century Gothic" panose="020B0502020202020204" pitchFamily="34" charset="0"/>
                  <a:ea typeface="ＭＳ Ｐゴシック" panose="020B0600070205080204" pitchFamily="34" charset="-128"/>
                </a:rPr>
                <a:t>3</a:t>
              </a:r>
              <a:r>
                <a:rPr lang="en-CA" altLang="en-US" sz="4400" kern="0" dirty="0">
                  <a:solidFill>
                    <a:srgbClr val="FF0066"/>
                  </a:solidFill>
                  <a:latin typeface="Century Gothic" panose="020B0502020202020204" pitchFamily="34" charset="0"/>
                  <a:ea typeface="ＭＳ Ｐゴシック" panose="020B0600070205080204" pitchFamily="34" charset="-128"/>
                </a:rPr>
                <a:t> </a:t>
              </a:r>
              <a:r>
                <a:rPr lang="en-CA" altLang="en-US" sz="4400" kern="0" dirty="0">
                  <a:solidFill>
                    <a:srgbClr val="FF0000"/>
                  </a:solidFill>
                  <a:latin typeface="Century Gothic" panose="020B0502020202020204" pitchFamily="34" charset="0"/>
                  <a:ea typeface="ＭＳ Ｐゴシック" panose="020B0600070205080204" pitchFamily="34" charset="-128"/>
                </a:rPr>
                <a:t>pineapples</a:t>
              </a:r>
              <a:r>
                <a:rPr lang="en-CA" altLang="en-US" sz="4400" kern="0" dirty="0">
                  <a:latin typeface="Century Gothic" panose="020B0502020202020204" pitchFamily="34" charset="0"/>
                  <a:ea typeface="ＭＳ Ｐゴシック" panose="020B0600070205080204" pitchFamily="34" charset="-128"/>
                </a:rPr>
                <a:t>.</a:t>
              </a:r>
            </a:p>
            <a:p>
              <a:pPr algn="ctr" eaLnBrk="1" hangingPunct="1">
                <a:buFontTx/>
                <a:buNone/>
              </a:pPr>
              <a:r>
                <a:rPr lang="en-CA" altLang="en-US" sz="4400" kern="0" dirty="0">
                  <a:latin typeface="Century Gothic" panose="020B0502020202020204" pitchFamily="34" charset="0"/>
                  <a:ea typeface="ＭＳ Ｐゴシック" panose="020B0600070205080204" pitchFamily="34" charset="-128"/>
                </a:rPr>
                <a:t>    If </a:t>
              </a:r>
              <a:r>
                <a:rPr lang="en-CA" altLang="en-US" sz="4400" kern="0" dirty="0" err="1">
                  <a:latin typeface="Century Gothic" panose="020B0502020202020204" pitchFamily="34" charset="0"/>
                  <a:ea typeface="ＭＳ Ｐゴシック" panose="020B0600070205080204" pitchFamily="34" charset="-128"/>
                </a:rPr>
                <a:t>Lani</a:t>
              </a:r>
              <a:r>
                <a:rPr lang="en-CA" altLang="en-US" sz="4400" kern="0" dirty="0">
                  <a:latin typeface="Century Gothic" panose="020B0502020202020204" pitchFamily="34" charset="0"/>
                  <a:ea typeface="ＭＳ Ｐゴシック" panose="020B0600070205080204" pitchFamily="34" charset="-128"/>
                </a:rPr>
                <a:t> takes </a:t>
              </a:r>
              <a:r>
                <a:rPr lang="en-CA" altLang="en-US" sz="4400" b="1" kern="0" dirty="0">
                  <a:solidFill>
                    <a:srgbClr val="006600"/>
                  </a:solidFill>
                  <a:latin typeface="Century Gothic" panose="020B0502020202020204" pitchFamily="34" charset="0"/>
                  <a:ea typeface="ＭＳ Ｐゴシック" panose="020B0600070205080204" pitchFamily="34" charset="-128"/>
                </a:rPr>
                <a:t>2</a:t>
              </a:r>
              <a:r>
                <a:rPr lang="en-CA" altLang="en-US" sz="4400" kern="0" dirty="0">
                  <a:latin typeface="Century Gothic" panose="020B0502020202020204" pitchFamily="34" charset="0"/>
                  <a:ea typeface="ＭＳ Ｐゴシック" panose="020B0600070205080204" pitchFamily="34" charset="-128"/>
                </a:rPr>
                <a:t> </a:t>
              </a:r>
              <a:r>
                <a:rPr lang="en-CA" altLang="en-US" sz="4400" kern="0" dirty="0">
                  <a:solidFill>
                    <a:srgbClr val="FF0000"/>
                  </a:solidFill>
                  <a:latin typeface="Century Gothic" panose="020B0502020202020204" pitchFamily="34" charset="0"/>
                  <a:ea typeface="ＭＳ Ｐゴシック" panose="020B0600070205080204" pitchFamily="34" charset="-128"/>
                </a:rPr>
                <a:t>pineapples</a:t>
              </a:r>
              <a:r>
                <a:rPr lang="en-CA" altLang="en-US" sz="4400" kern="0" dirty="0">
                  <a:latin typeface="Century Gothic" panose="020B0502020202020204" pitchFamily="34" charset="0"/>
                  <a:ea typeface="ＭＳ Ｐゴシック" panose="020B0600070205080204" pitchFamily="34" charset="-128"/>
                </a:rPr>
                <a:t>,</a:t>
              </a:r>
            </a:p>
            <a:p>
              <a:pPr algn="ctr" eaLnBrk="1" hangingPunct="1">
                <a:buFontTx/>
                <a:buNone/>
              </a:pPr>
              <a:endParaRPr lang="en-CA" altLang="en-US" sz="1600" kern="0" dirty="0">
                <a:latin typeface="Century Gothic" panose="020B0502020202020204" pitchFamily="34" charset="0"/>
                <a:ea typeface="ＭＳ Ｐゴシック" panose="020B0600070205080204" pitchFamily="34" charset="-128"/>
              </a:endParaRPr>
            </a:p>
            <a:p>
              <a:pPr algn="ctr" eaLnBrk="1" hangingPunct="1">
                <a:buFontTx/>
                <a:buNone/>
              </a:pPr>
              <a:r>
                <a:rPr lang="en-CA" altLang="en-US" sz="1400" kern="0" dirty="0">
                  <a:latin typeface="Century Gothic" panose="020B0502020202020204" pitchFamily="34" charset="0"/>
                  <a:ea typeface="ＭＳ Ｐゴシック" panose="020B0600070205080204" pitchFamily="34" charset="-128"/>
                </a:rPr>
                <a:t>         </a:t>
              </a:r>
            </a:p>
            <a:p>
              <a:pPr algn="ctr" eaLnBrk="1" hangingPunct="1">
                <a:buFontTx/>
                <a:buNone/>
              </a:pPr>
              <a:endParaRPr lang="en-CA" altLang="en-US" sz="1000" kern="0" dirty="0">
                <a:latin typeface="Century Gothic" panose="020B0502020202020204" pitchFamily="34" charset="0"/>
                <a:ea typeface="ＭＳ Ｐゴシック" panose="020B0600070205080204" pitchFamily="34" charset="-128"/>
              </a:endParaRPr>
            </a:p>
            <a:p>
              <a:pPr algn="ctr" eaLnBrk="1" hangingPunct="1">
                <a:buFontTx/>
                <a:buNone/>
              </a:pPr>
              <a:r>
                <a:rPr lang="en-CA" altLang="en-US" sz="4400" kern="0" dirty="0">
                  <a:latin typeface="Century Gothic" panose="020B0502020202020204" pitchFamily="34" charset="0"/>
                  <a:ea typeface="ＭＳ Ｐゴシック" panose="020B0600070205080204" pitchFamily="34" charset="-128"/>
                </a:rPr>
                <a:t>         </a:t>
              </a:r>
              <a:endParaRPr lang="en-US" altLang="en-US" sz="4400" kern="0" dirty="0">
                <a:latin typeface="Century Gothic" panose="020B0502020202020204" pitchFamily="34" charset="0"/>
                <a:ea typeface="ＭＳ Ｐゴシック" panose="020B0600070205080204" pitchFamily="34" charset="-128"/>
              </a:endParaRPr>
            </a:p>
          </p:txBody>
        </p:sp>
        <p:cxnSp>
          <p:nvCxnSpPr>
            <p:cNvPr id="7" name="Straight Connector 6">
              <a:extLst>
                <a:ext uri="{FF2B5EF4-FFF2-40B4-BE49-F238E27FC236}">
                  <a16:creationId xmlns:a16="http://schemas.microsoft.com/office/drawing/2014/main" id="{66B964D9-2B38-45C5-AA0A-FA885BDA57E9}"/>
                </a:ext>
              </a:extLst>
            </p:cNvPr>
            <p:cNvCxnSpPr/>
            <p:nvPr/>
          </p:nvCxnSpPr>
          <p:spPr>
            <a:xfrm>
              <a:off x="958467" y="3778786"/>
              <a:ext cx="7458420" cy="0"/>
            </a:xfrm>
            <a:prstGeom prst="line">
              <a:avLst/>
            </a:prstGeom>
            <a:ln w="5715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88372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F57801F-AAF7-4F90-B103-4E05D316B726}"/>
              </a:ext>
            </a:extLst>
          </p:cNvPr>
          <p:cNvGrpSpPr/>
          <p:nvPr/>
        </p:nvGrpSpPr>
        <p:grpSpPr>
          <a:xfrm>
            <a:off x="391402" y="1531344"/>
            <a:ext cx="8361195" cy="2555914"/>
            <a:chOff x="504031" y="2020046"/>
            <a:chExt cx="8135937" cy="2243482"/>
          </a:xfrm>
        </p:grpSpPr>
        <p:sp>
          <p:nvSpPr>
            <p:cNvPr id="4" name="Rectangle 2">
              <a:extLst>
                <a:ext uri="{FF2B5EF4-FFF2-40B4-BE49-F238E27FC236}">
                  <a16:creationId xmlns:a16="http://schemas.microsoft.com/office/drawing/2014/main" id="{B3EB2F08-B33B-4213-8024-6FDB4F973DDC}"/>
                </a:ext>
              </a:extLst>
            </p:cNvPr>
            <p:cNvSpPr txBox="1">
              <a:spLocks noChangeArrowheads="1"/>
            </p:cNvSpPr>
            <p:nvPr/>
          </p:nvSpPr>
          <p:spPr bwMode="auto">
            <a:xfrm>
              <a:off x="504031" y="2020046"/>
              <a:ext cx="8135937" cy="2243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CA" altLang="en-US" sz="44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rPr>
                <a:t>     </a:t>
              </a:r>
              <a:r>
                <a:rPr kumimoji="0" lang="en-CA" altLang="en-US" sz="4400" b="0" i="0" u="none" strike="noStrike" kern="0" cap="none" spc="0" normalizeH="0" baseline="0" noProof="0" dirty="0" err="1">
                  <a:ln>
                    <a:noFill/>
                  </a:ln>
                  <a:solidFill>
                    <a:srgbClr val="000000"/>
                  </a:solidFill>
                  <a:effectLst/>
                  <a:uLnTx/>
                  <a:uFillTx/>
                  <a:latin typeface="Century Gothic" panose="020B0502020202020204" pitchFamily="34" charset="0"/>
                  <a:ea typeface="ＭＳ Ｐゴシック" panose="020B0600070205080204" pitchFamily="34" charset="-128"/>
                </a:rPr>
                <a:t>Kekoa</a:t>
              </a:r>
              <a:r>
                <a:rPr kumimoji="0" lang="en-CA" altLang="en-US" sz="4400" b="0" i="0" u="none" strike="noStrike" kern="0" cap="none" spc="0" normalizeH="0" baseline="0" noProof="0" dirty="0">
                  <a:ln>
                    <a:noFill/>
                  </a:ln>
                  <a:solidFill>
                    <a:srgbClr val="000000"/>
                  </a:solidFill>
                  <a:effectLst/>
                  <a:uLnTx/>
                  <a:uFillTx/>
                  <a:latin typeface="Century Gothic" panose="020B0502020202020204" pitchFamily="34" charset="0"/>
                  <a:ea typeface="ＭＳ Ｐゴシック" panose="020B0600070205080204" pitchFamily="34" charset="-128"/>
                </a:rPr>
                <a:t> has </a:t>
              </a:r>
              <a:r>
                <a:rPr kumimoji="0" lang="en-CA" altLang="en-US" sz="4400" b="1" i="0" u="none" strike="noStrike" kern="0" cap="none" spc="0" normalizeH="0" baseline="0" noProof="0" dirty="0">
                  <a:ln>
                    <a:noFill/>
                  </a:ln>
                  <a:solidFill>
                    <a:srgbClr val="006600"/>
                  </a:solidFill>
                  <a:effectLst/>
                  <a:uLnTx/>
                  <a:uFillTx/>
                  <a:latin typeface="Century Gothic" panose="020B0502020202020204" pitchFamily="34" charset="0"/>
                  <a:ea typeface="ＭＳ Ｐゴシック" panose="020B0600070205080204" pitchFamily="34" charset="-128"/>
                </a:rPr>
                <a:t>3</a:t>
              </a:r>
              <a:r>
                <a:rPr kumimoji="0" lang="en-CA" altLang="en-US" sz="4400" b="0" i="0" u="none" strike="noStrike" kern="0" cap="none" spc="0" normalizeH="0" baseline="0" noProof="0" dirty="0">
                  <a:ln>
                    <a:noFill/>
                  </a:ln>
                  <a:solidFill>
                    <a:srgbClr val="FF0066"/>
                  </a:solidFill>
                  <a:effectLst/>
                  <a:uLnTx/>
                  <a:uFillTx/>
                  <a:latin typeface="Century Gothic" panose="020B0502020202020204" pitchFamily="34" charset="0"/>
                  <a:ea typeface="ＭＳ Ｐゴシック" panose="020B0600070205080204" pitchFamily="34" charset="-128"/>
                </a:rPr>
                <a:t> </a:t>
              </a:r>
              <a:r>
                <a:rPr kumimoji="0" lang="en-CA" altLang="en-US" sz="4400" b="0" i="0" u="none" strike="noStrike" kern="0" cap="none" spc="0" normalizeH="0" baseline="0" noProof="0" dirty="0">
                  <a:ln>
                    <a:noFill/>
                  </a:ln>
                  <a:solidFill>
                    <a:srgbClr val="FF0000"/>
                  </a:solidFill>
                  <a:effectLst/>
                  <a:uLnTx/>
                  <a:uFillTx/>
                  <a:latin typeface="Century Gothic" panose="020B0502020202020204" pitchFamily="34" charset="0"/>
                  <a:ea typeface="ＭＳ Ｐゴシック" panose="020B0600070205080204" pitchFamily="34" charset="-128"/>
                </a:rPr>
                <a:t>pineapples</a:t>
              </a:r>
              <a:r>
                <a:rPr kumimoji="0" lang="en-CA" altLang="en-US" sz="4400" b="0" i="0" u="none" strike="noStrike" kern="0" cap="none" spc="0" normalizeH="0" baseline="0" noProof="0" dirty="0">
                  <a:ln>
                    <a:noFill/>
                  </a:ln>
                  <a:solidFill>
                    <a:srgbClr val="000000"/>
                  </a:solidFill>
                  <a:effectLst/>
                  <a:uLnTx/>
                  <a:uFillTx/>
                  <a:latin typeface="Century Gothic" panose="020B0502020202020204" pitchFamily="34" charset="0"/>
                  <a:ea typeface="ＭＳ Ｐゴシック" panose="020B0600070205080204" pitchFamily="34" charset="-128"/>
                </a:rPr>
                <a: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CA" altLang="en-US" sz="4400" b="0" i="0" u="none" strike="noStrike" kern="0" cap="none" spc="0" normalizeH="0" baseline="0" noProof="0" dirty="0">
                  <a:ln>
                    <a:noFill/>
                  </a:ln>
                  <a:solidFill>
                    <a:srgbClr val="000000"/>
                  </a:solidFill>
                  <a:effectLst/>
                  <a:uLnTx/>
                  <a:uFillTx/>
                  <a:latin typeface="Century Gothic" panose="020B0502020202020204" pitchFamily="34" charset="0"/>
                  <a:ea typeface="ＭＳ Ｐゴシック" panose="020B0600070205080204" pitchFamily="34" charset="-128"/>
                </a:rPr>
                <a:t>    If </a:t>
              </a:r>
              <a:r>
                <a:rPr kumimoji="0" lang="en-CA" altLang="en-US" sz="4400" b="0" i="0" u="none" strike="noStrike" kern="0" cap="none" spc="0" normalizeH="0" baseline="0" noProof="0" dirty="0" err="1">
                  <a:ln>
                    <a:noFill/>
                  </a:ln>
                  <a:solidFill>
                    <a:srgbClr val="000000"/>
                  </a:solidFill>
                  <a:effectLst/>
                  <a:uLnTx/>
                  <a:uFillTx/>
                  <a:latin typeface="Century Gothic" panose="020B0502020202020204" pitchFamily="34" charset="0"/>
                  <a:ea typeface="ＭＳ Ｐゴシック" panose="020B0600070205080204" pitchFamily="34" charset="-128"/>
                </a:rPr>
                <a:t>Lani</a:t>
              </a:r>
              <a:r>
                <a:rPr kumimoji="0" lang="en-CA" altLang="en-US" sz="4400" b="0" i="0" u="none" strike="noStrike" kern="0" cap="none" spc="0" normalizeH="0" baseline="0" noProof="0" dirty="0">
                  <a:ln>
                    <a:noFill/>
                  </a:ln>
                  <a:solidFill>
                    <a:srgbClr val="000000"/>
                  </a:solidFill>
                  <a:effectLst/>
                  <a:uLnTx/>
                  <a:uFillTx/>
                  <a:latin typeface="Century Gothic" panose="020B0502020202020204" pitchFamily="34" charset="0"/>
                  <a:ea typeface="ＭＳ Ｐゴシック" panose="020B0600070205080204" pitchFamily="34" charset="-128"/>
                </a:rPr>
                <a:t> takes </a:t>
              </a:r>
              <a:r>
                <a:rPr kumimoji="0" lang="en-CA" altLang="en-US" sz="4400" b="1" i="0" u="none" strike="noStrike" kern="0" cap="none" spc="0" normalizeH="0" baseline="0" noProof="0" dirty="0">
                  <a:ln>
                    <a:noFill/>
                  </a:ln>
                  <a:solidFill>
                    <a:srgbClr val="006600"/>
                  </a:solidFill>
                  <a:effectLst/>
                  <a:uLnTx/>
                  <a:uFillTx/>
                  <a:latin typeface="Century Gothic" panose="020B0502020202020204" pitchFamily="34" charset="0"/>
                  <a:ea typeface="ＭＳ Ｐゴシック" panose="020B0600070205080204" pitchFamily="34" charset="-128"/>
                </a:rPr>
                <a:t>2</a:t>
              </a:r>
              <a:r>
                <a:rPr kumimoji="0" lang="en-CA" altLang="en-US" sz="4400" b="0" i="0" u="none" strike="noStrike" kern="0" cap="none" spc="0" normalizeH="0" baseline="0" noProof="0" dirty="0">
                  <a:ln>
                    <a:noFill/>
                  </a:ln>
                  <a:solidFill>
                    <a:srgbClr val="000000"/>
                  </a:solidFill>
                  <a:effectLst/>
                  <a:uLnTx/>
                  <a:uFillTx/>
                  <a:latin typeface="Century Gothic" panose="020B0502020202020204" pitchFamily="34" charset="0"/>
                  <a:ea typeface="ＭＳ Ｐゴシック" panose="020B0600070205080204" pitchFamily="34" charset="-128"/>
                </a:rPr>
                <a:t> </a:t>
              </a:r>
              <a:r>
                <a:rPr kumimoji="0" lang="en-CA" altLang="en-US" sz="4400" b="0" i="0" u="none" strike="noStrike" kern="0" cap="none" spc="0" normalizeH="0" baseline="0" noProof="0" dirty="0">
                  <a:ln>
                    <a:noFill/>
                  </a:ln>
                  <a:solidFill>
                    <a:srgbClr val="FF0000"/>
                  </a:solidFill>
                  <a:effectLst/>
                  <a:uLnTx/>
                  <a:uFillTx/>
                  <a:latin typeface="Century Gothic" panose="020B0502020202020204" pitchFamily="34" charset="0"/>
                  <a:ea typeface="ＭＳ Ｐゴシック" panose="020B0600070205080204" pitchFamily="34" charset="-128"/>
                </a:rPr>
                <a:t>pineapples</a:t>
              </a:r>
              <a:r>
                <a:rPr kumimoji="0" lang="en-CA" altLang="en-US" sz="4400" b="0" i="0" u="none" strike="noStrike" kern="0" cap="none" spc="0" normalizeH="0" baseline="0" noProof="0" dirty="0">
                  <a:ln>
                    <a:noFill/>
                  </a:ln>
                  <a:solidFill>
                    <a:srgbClr val="000000"/>
                  </a:solidFill>
                  <a:effectLst/>
                  <a:uLnTx/>
                  <a:uFillTx/>
                  <a:latin typeface="Century Gothic" panose="020B0502020202020204" pitchFamily="34" charset="0"/>
                  <a:ea typeface="ＭＳ Ｐゴシック" panose="020B0600070205080204" pitchFamily="34" charset="-128"/>
                </a:rPr>
                <a: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CA" altLang="en-US" sz="1600" b="0" i="0" u="none" strike="noStrike" kern="0" cap="none" spc="0" normalizeH="0" baseline="0" noProof="0" dirty="0">
                <a:ln>
                  <a:noFill/>
                </a:ln>
                <a:solidFill>
                  <a:srgbClr val="000000"/>
                </a:solidFill>
                <a:effectLst/>
                <a:uLnTx/>
                <a:uFillTx/>
                <a:latin typeface="Century Gothic" panose="020B0502020202020204" pitchFamily="34" charset="0"/>
                <a:ea typeface="ＭＳ Ｐゴシック" panose="020B0600070205080204" pitchFamily="34" charset="-128"/>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CA" altLang="en-US" sz="1400" b="0" i="0" u="none" strike="noStrike" kern="0" cap="none" spc="0" normalizeH="0" baseline="0" noProof="0" dirty="0">
                  <a:ln>
                    <a:noFill/>
                  </a:ln>
                  <a:solidFill>
                    <a:srgbClr val="000000"/>
                  </a:solidFill>
                  <a:effectLst/>
                  <a:uLnTx/>
                  <a:uFillTx/>
                  <a:latin typeface="Century Gothic" panose="020B0502020202020204" pitchFamily="34" charset="0"/>
                  <a:ea typeface="ＭＳ Ｐゴシック" panose="020B0600070205080204" pitchFamily="34" charset="-128"/>
                </a:rPr>
                <a:t>         </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CA" altLang="en-US" sz="1000" b="0" i="0" u="none" strike="noStrike" kern="0" cap="none" spc="0" normalizeH="0" baseline="0" noProof="0" dirty="0">
                <a:ln>
                  <a:noFill/>
                </a:ln>
                <a:solidFill>
                  <a:srgbClr val="000000"/>
                </a:solidFill>
                <a:effectLst/>
                <a:uLnTx/>
                <a:uFillTx/>
                <a:latin typeface="Century Gothic" panose="020B0502020202020204" pitchFamily="34" charset="0"/>
                <a:ea typeface="ＭＳ Ｐゴシック" panose="020B0600070205080204" pitchFamily="34" charset="-128"/>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CA" altLang="en-US" sz="4400" b="0" i="0" u="none" strike="noStrike" kern="0" cap="none" spc="0" normalizeH="0" baseline="0" noProof="0" dirty="0">
                  <a:ln>
                    <a:noFill/>
                  </a:ln>
                  <a:solidFill>
                    <a:srgbClr val="000000"/>
                  </a:solidFill>
                  <a:effectLst/>
                  <a:uLnTx/>
                  <a:uFillTx/>
                  <a:latin typeface="Century Gothic" panose="020B0502020202020204" pitchFamily="34" charset="0"/>
                  <a:ea typeface="ＭＳ Ｐゴシック" panose="020B0600070205080204" pitchFamily="34" charset="-128"/>
                </a:rPr>
                <a:t>         </a:t>
              </a:r>
              <a:endParaRPr kumimoji="0" lang="en-US" altLang="en-US" sz="4400" b="0" i="0" u="none" strike="noStrike" kern="0" cap="none" spc="0" normalizeH="0" baseline="0" noProof="0" dirty="0">
                <a:ln>
                  <a:noFill/>
                </a:ln>
                <a:solidFill>
                  <a:srgbClr val="000000"/>
                </a:solidFill>
                <a:effectLst/>
                <a:uLnTx/>
                <a:uFillTx/>
                <a:latin typeface="Century Gothic" panose="020B0502020202020204" pitchFamily="34" charset="0"/>
                <a:ea typeface="ＭＳ Ｐゴシック" panose="020B0600070205080204" pitchFamily="34" charset="-128"/>
              </a:endParaRPr>
            </a:p>
          </p:txBody>
        </p:sp>
        <p:cxnSp>
          <p:nvCxnSpPr>
            <p:cNvPr id="7" name="Straight Connector 6">
              <a:extLst>
                <a:ext uri="{FF2B5EF4-FFF2-40B4-BE49-F238E27FC236}">
                  <a16:creationId xmlns:a16="http://schemas.microsoft.com/office/drawing/2014/main" id="{66B964D9-2B38-45C5-AA0A-FA885BDA57E9}"/>
                </a:ext>
              </a:extLst>
            </p:cNvPr>
            <p:cNvCxnSpPr/>
            <p:nvPr/>
          </p:nvCxnSpPr>
          <p:spPr>
            <a:xfrm>
              <a:off x="958467" y="3778786"/>
              <a:ext cx="7458420" cy="0"/>
            </a:xfrm>
            <a:prstGeom prst="line">
              <a:avLst/>
            </a:prstGeom>
            <a:ln w="57150"/>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CF859A2A-B937-469A-8B52-025950CDC91C}"/>
              </a:ext>
            </a:extLst>
          </p:cNvPr>
          <p:cNvGrpSpPr/>
          <p:nvPr/>
        </p:nvGrpSpPr>
        <p:grpSpPr>
          <a:xfrm>
            <a:off x="489322" y="4087258"/>
            <a:ext cx="8165353" cy="2082178"/>
            <a:chOff x="364164" y="3999123"/>
            <a:chExt cx="7854419" cy="1747963"/>
          </a:xfrm>
        </p:grpSpPr>
        <p:sp>
          <p:nvSpPr>
            <p:cNvPr id="8" name="Rectangle 7">
              <a:extLst>
                <a:ext uri="{FF2B5EF4-FFF2-40B4-BE49-F238E27FC236}">
                  <a16:creationId xmlns:a16="http://schemas.microsoft.com/office/drawing/2014/main" id="{8AFA07DE-DA41-4FC1-92D3-22DE2B6EDC9C}"/>
                </a:ext>
              </a:extLst>
            </p:cNvPr>
            <p:cNvSpPr/>
            <p:nvPr/>
          </p:nvSpPr>
          <p:spPr>
            <a:xfrm>
              <a:off x="2269476" y="4653637"/>
              <a:ext cx="5949107"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en-US" sz="4400" b="0" i="0" u="none" strike="noStrike" kern="0" cap="none" spc="0" normalizeH="0" baseline="0" noProof="0" dirty="0">
                  <a:ln>
                    <a:noFill/>
                  </a:ln>
                  <a:solidFill>
                    <a:srgbClr val="000000"/>
                  </a:solidFill>
                  <a:effectLst/>
                  <a:uLnTx/>
                  <a:uFillTx/>
                  <a:latin typeface="Century Gothic" panose="020B0502020202020204" pitchFamily="34" charset="0"/>
                  <a:ea typeface="ＭＳ Ｐゴシック" panose="020B0600070205080204" pitchFamily="34" charset="-128"/>
                  <a:cs typeface="+mn-cs"/>
                </a:rPr>
                <a:t>How will </a:t>
              </a:r>
              <a:r>
                <a:rPr kumimoji="0" lang="en-CA" altLang="en-US" sz="4400" b="0" i="0" u="none" strike="noStrike" kern="0" cap="none" spc="0" normalizeH="0" baseline="0" noProof="0" dirty="0" err="1">
                  <a:ln>
                    <a:noFill/>
                  </a:ln>
                  <a:solidFill>
                    <a:srgbClr val="000000"/>
                  </a:solidFill>
                  <a:effectLst/>
                  <a:uLnTx/>
                  <a:uFillTx/>
                  <a:latin typeface="Century Gothic" panose="020B0502020202020204" pitchFamily="34" charset="0"/>
                  <a:ea typeface="ＭＳ Ｐゴシック" panose="020B0600070205080204" pitchFamily="34" charset="-128"/>
                  <a:cs typeface="+mn-cs"/>
                </a:rPr>
                <a:t>Kekoa</a:t>
              </a:r>
              <a:r>
                <a:rPr kumimoji="0" lang="en-CA" altLang="en-US" sz="4400" b="0" i="0" u="none" strike="noStrike" kern="0" cap="none" spc="0" normalizeH="0" baseline="0" noProof="0" dirty="0">
                  <a:ln>
                    <a:noFill/>
                  </a:ln>
                  <a:solidFill>
                    <a:srgbClr val="000000"/>
                  </a:solidFill>
                  <a:effectLst/>
                  <a:uLnTx/>
                  <a:uFillTx/>
                  <a:latin typeface="Century Gothic" panose="020B0502020202020204" pitchFamily="34" charset="0"/>
                  <a:ea typeface="ＭＳ Ｐゴシック" panose="020B0600070205080204" pitchFamily="34" charset="-128"/>
                  <a:cs typeface="+mn-cs"/>
                </a:rPr>
                <a:t> </a:t>
              </a:r>
              <a:r>
                <a:rPr kumimoji="0" lang="en-CA" altLang="en-US" sz="4400" b="1" i="0" u="none" strike="noStrike" kern="0" cap="none" spc="0" normalizeH="0" baseline="0" noProof="0" dirty="0">
                  <a:ln>
                    <a:noFill/>
                  </a:ln>
                  <a:solidFill>
                    <a:srgbClr val="006600"/>
                  </a:solidFill>
                  <a:effectLst/>
                  <a:uLnTx/>
                  <a:uFillTx/>
                  <a:latin typeface="Century Gothic" panose="020B0502020202020204" pitchFamily="34" charset="0"/>
                  <a:ea typeface="ＭＳ Ｐゴシック" panose="020B0600070205080204" pitchFamily="34" charset="-128"/>
                  <a:cs typeface="+mn-cs"/>
                </a:rPr>
                <a:t>feel</a:t>
              </a:r>
              <a:r>
                <a:rPr kumimoji="0" lang="en-CA" altLang="en-US" sz="4400" b="1" i="0" u="none" strike="noStrike" kern="0" cap="none" spc="0" normalizeH="0" baseline="0" noProof="0" dirty="0">
                  <a:ln>
                    <a:noFill/>
                  </a:ln>
                  <a:solidFill>
                    <a:srgbClr val="000000"/>
                  </a:solidFill>
                  <a:effectLst/>
                  <a:uLnTx/>
                  <a:uFillTx/>
                  <a:latin typeface="Century Gothic" panose="020B0502020202020204" pitchFamily="34" charset="0"/>
                  <a:ea typeface="ＭＳ Ｐゴシック" panose="020B0600070205080204" pitchFamily="34" charset="-128"/>
                  <a:cs typeface="+mn-cs"/>
                </a:rPr>
                <a:t>?</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7207A4CA-1636-44F3-B8FE-8B8095A5C08D}"/>
                </a:ext>
              </a:extLst>
            </p:cNvPr>
            <p:cNvPicPr>
              <a:picLocks noChangeAspect="1"/>
            </p:cNvPicPr>
            <p:nvPr/>
          </p:nvPicPr>
          <p:blipFill>
            <a:blip r:embed="rId3"/>
            <a:stretch>
              <a:fillRect/>
            </a:stretch>
          </p:blipFill>
          <p:spPr>
            <a:xfrm>
              <a:off x="364164" y="3999123"/>
              <a:ext cx="1747963" cy="1747963"/>
            </a:xfrm>
            <a:prstGeom prst="rect">
              <a:avLst/>
            </a:prstGeom>
          </p:spPr>
        </p:pic>
      </p:grpSp>
    </p:spTree>
    <p:extLst>
      <p:ext uri="{BB962C8B-B14F-4D97-AF65-F5344CB8AC3E}">
        <p14:creationId xmlns:p14="http://schemas.microsoft.com/office/powerpoint/2010/main" val="210839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119ACDC-7FE1-4F07-8818-A0DAB65F84EB}"/>
              </a:ext>
            </a:extLst>
          </p:cNvPr>
          <p:cNvSpPr>
            <a:spLocks noGrp="1"/>
          </p:cNvSpPr>
          <p:nvPr>
            <p:ph type="title"/>
          </p:nvPr>
        </p:nvSpPr>
        <p:spPr>
          <a:xfrm>
            <a:off x="457200" y="1099882"/>
            <a:ext cx="8229600" cy="846668"/>
          </a:xfrm>
        </p:spPr>
        <p:txBody>
          <a:bodyPr/>
          <a:lstStyle/>
          <a:p>
            <a:pPr algn="ctr"/>
            <a:r>
              <a:rPr lang="en-US" dirty="0"/>
              <a:t>SEL …    SEEL …    SEAD …    SEED…</a:t>
            </a:r>
          </a:p>
        </p:txBody>
      </p:sp>
      <p:sp>
        <p:nvSpPr>
          <p:cNvPr id="11" name="Content Placeholder 10">
            <a:extLst>
              <a:ext uri="{FF2B5EF4-FFF2-40B4-BE49-F238E27FC236}">
                <a16:creationId xmlns:a16="http://schemas.microsoft.com/office/drawing/2014/main" id="{B41C4AFF-E568-43C4-AFE8-423DD2285B00}"/>
              </a:ext>
            </a:extLst>
          </p:cNvPr>
          <p:cNvSpPr>
            <a:spLocks noGrp="1"/>
          </p:cNvSpPr>
          <p:nvPr>
            <p:ph idx="1"/>
          </p:nvPr>
        </p:nvSpPr>
        <p:spPr>
          <a:xfrm>
            <a:off x="330506" y="2057844"/>
            <a:ext cx="8482988" cy="4688863"/>
          </a:xfrm>
        </p:spPr>
        <p:txBody>
          <a:bodyPr>
            <a:normAutofit fontScale="77500" lnSpcReduction="20000"/>
          </a:bodyPr>
          <a:lstStyle/>
          <a:p>
            <a:r>
              <a:rPr lang="en-US" sz="4000" dirty="0">
                <a:solidFill>
                  <a:srgbClr val="FFC000"/>
                </a:solidFill>
              </a:rPr>
              <a:t>Self Awareness </a:t>
            </a:r>
            <a:r>
              <a:rPr lang="en-US" dirty="0"/>
              <a:t>– Recognizing and understanding one’s emotions and values as well as one’s strengths and challenges</a:t>
            </a:r>
          </a:p>
          <a:p>
            <a:r>
              <a:rPr lang="en-US" sz="4000" dirty="0">
                <a:solidFill>
                  <a:srgbClr val="FFC000"/>
                </a:solidFill>
              </a:rPr>
              <a:t>Self Management </a:t>
            </a:r>
            <a:r>
              <a:rPr lang="en-US" dirty="0"/>
              <a:t>(or Regulation) – Managing emotions and behaviors to achieve one’s goals; demonstrating resilience and grit</a:t>
            </a:r>
          </a:p>
          <a:p>
            <a:r>
              <a:rPr lang="en-US" sz="4000" dirty="0">
                <a:solidFill>
                  <a:srgbClr val="92D050"/>
                </a:solidFill>
              </a:rPr>
              <a:t>Social Awareness </a:t>
            </a:r>
            <a:r>
              <a:rPr lang="en-US" dirty="0"/>
              <a:t>– Showing understanding, empathy and compassion for others</a:t>
            </a:r>
          </a:p>
          <a:p>
            <a:r>
              <a:rPr lang="en-US" sz="4000" dirty="0">
                <a:solidFill>
                  <a:srgbClr val="92D050"/>
                </a:solidFill>
              </a:rPr>
              <a:t>Relationship Skills </a:t>
            </a:r>
            <a:r>
              <a:rPr lang="en-US" dirty="0"/>
              <a:t>– Forming positive relationships; working in teams; dealing effectively with conflict</a:t>
            </a:r>
          </a:p>
          <a:p>
            <a:r>
              <a:rPr lang="en-US" sz="4000" dirty="0">
                <a:solidFill>
                  <a:srgbClr val="00B0F0"/>
                </a:solidFill>
              </a:rPr>
              <a:t>Responsible Decision Making </a:t>
            </a:r>
            <a:r>
              <a:rPr lang="en-US" dirty="0"/>
              <a:t>– Making ethical, constructive choices about personal and social behavior</a:t>
            </a:r>
          </a:p>
          <a:p>
            <a:endParaRPr lang="en-US" dirty="0"/>
          </a:p>
        </p:txBody>
      </p:sp>
      <p:sp>
        <p:nvSpPr>
          <p:cNvPr id="2" name="Slide Number Placeholder 1">
            <a:extLst>
              <a:ext uri="{FF2B5EF4-FFF2-40B4-BE49-F238E27FC236}">
                <a16:creationId xmlns:a16="http://schemas.microsoft.com/office/drawing/2014/main" id="{F79C3DDF-DECB-4A33-B3FC-CB5DE639610B}"/>
              </a:ext>
            </a:extLst>
          </p:cNvPr>
          <p:cNvSpPr>
            <a:spLocks noGrp="1"/>
          </p:cNvSpPr>
          <p:nvPr>
            <p:ph type="sldNum" idx="4"/>
          </p:nvPr>
        </p:nvSpPr>
        <p:spPr/>
        <p:txBody>
          <a:bodyPr/>
          <a:lstStyle/>
          <a:p>
            <a:fld id="{9A674313-A4A9-40C2-BFAE-41D8923BC1DE}" type="slidenum">
              <a:rPr lang="en-US" b="1" smtClean="0"/>
              <a:pPr/>
              <a:t>4</a:t>
            </a:fld>
            <a:endParaRPr lang="en-US" dirty="0"/>
          </a:p>
        </p:txBody>
      </p:sp>
    </p:spTree>
    <p:extLst>
      <p:ext uri="{BB962C8B-B14F-4D97-AF65-F5344CB8AC3E}">
        <p14:creationId xmlns:p14="http://schemas.microsoft.com/office/powerpoint/2010/main" val="216596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85F3A4-6C47-40CF-A8D7-80CF089D0199}"/>
              </a:ext>
            </a:extLst>
          </p:cNvPr>
          <p:cNvSpPr>
            <a:spLocks noGrp="1"/>
          </p:cNvSpPr>
          <p:nvPr>
            <p:ph type="sldNum" idx="4"/>
          </p:nvPr>
        </p:nvSpPr>
        <p:spPr/>
        <p:txBody>
          <a:bodyPr/>
          <a:lstStyle/>
          <a:p>
            <a:fld id="{09AD2BA6-661E-4889-BF5A-D6AF10477C1D}" type="slidenum">
              <a:rPr lang="en-US" b="1" smtClean="0"/>
              <a:pPr/>
              <a:t>5</a:t>
            </a:fld>
            <a:endParaRPr lang="en-US" dirty="0"/>
          </a:p>
        </p:txBody>
      </p:sp>
      <p:pic>
        <p:nvPicPr>
          <p:cNvPr id="6" name="Picture 5">
            <a:extLst>
              <a:ext uri="{FF2B5EF4-FFF2-40B4-BE49-F238E27FC236}">
                <a16:creationId xmlns:a16="http://schemas.microsoft.com/office/drawing/2014/main" id="{4A1307C6-7F45-4640-BA05-AAB19C9EF443}"/>
              </a:ext>
            </a:extLst>
          </p:cNvPr>
          <p:cNvPicPr>
            <a:picLocks noChangeAspect="1"/>
          </p:cNvPicPr>
          <p:nvPr/>
        </p:nvPicPr>
        <p:blipFill>
          <a:blip r:embed="rId3"/>
          <a:stretch>
            <a:fillRect/>
          </a:stretch>
        </p:blipFill>
        <p:spPr>
          <a:xfrm>
            <a:off x="0" y="1045751"/>
            <a:ext cx="5300558" cy="3966924"/>
          </a:xfrm>
          <a:prstGeom prst="rect">
            <a:avLst/>
          </a:prstGeom>
        </p:spPr>
      </p:pic>
      <p:pic>
        <p:nvPicPr>
          <p:cNvPr id="2" name="Picture 1">
            <a:extLst>
              <a:ext uri="{FF2B5EF4-FFF2-40B4-BE49-F238E27FC236}">
                <a16:creationId xmlns:a16="http://schemas.microsoft.com/office/drawing/2014/main" id="{51BEE7A5-8A8A-4372-86C9-1B7D969ABD9E}"/>
              </a:ext>
            </a:extLst>
          </p:cNvPr>
          <p:cNvPicPr>
            <a:picLocks noChangeAspect="1"/>
          </p:cNvPicPr>
          <p:nvPr/>
        </p:nvPicPr>
        <p:blipFill>
          <a:blip r:embed="rId4"/>
          <a:stretch>
            <a:fillRect/>
          </a:stretch>
        </p:blipFill>
        <p:spPr>
          <a:xfrm>
            <a:off x="4286207" y="3216925"/>
            <a:ext cx="4857793" cy="3641075"/>
          </a:xfrm>
          <a:prstGeom prst="rect">
            <a:avLst/>
          </a:prstGeom>
        </p:spPr>
      </p:pic>
    </p:spTree>
    <p:extLst>
      <p:ext uri="{BB962C8B-B14F-4D97-AF65-F5344CB8AC3E}">
        <p14:creationId xmlns:p14="http://schemas.microsoft.com/office/powerpoint/2010/main" val="322467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8694E-9A53-4AE6-80E4-ECA0B0A92B01}"/>
              </a:ext>
            </a:extLst>
          </p:cNvPr>
          <p:cNvSpPr>
            <a:spLocks noGrp="1"/>
          </p:cNvSpPr>
          <p:nvPr>
            <p:ph type="sldNum"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AD2BA6-661E-4889-BF5A-D6AF10477C1D}" type="slidenum">
              <a:rPr kumimoji="0" lang="en-US" sz="900" b="1"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888888"/>
              </a:solidFill>
              <a:effectLst/>
              <a:uLnTx/>
              <a:uFillTx/>
              <a:latin typeface="Calibri"/>
              <a:cs typeface="Calibri"/>
              <a:sym typeface="Calibri"/>
            </a:endParaRPr>
          </a:p>
        </p:txBody>
      </p:sp>
      <p:pic>
        <p:nvPicPr>
          <p:cNvPr id="4" name="Picture 3">
            <a:extLst>
              <a:ext uri="{FF2B5EF4-FFF2-40B4-BE49-F238E27FC236}">
                <a16:creationId xmlns:a16="http://schemas.microsoft.com/office/drawing/2014/main" id="{C5F7857F-0F97-4323-987B-1135AE0E24EE}"/>
              </a:ext>
            </a:extLst>
          </p:cNvPr>
          <p:cNvPicPr>
            <a:picLocks noChangeAspect="1"/>
          </p:cNvPicPr>
          <p:nvPr/>
        </p:nvPicPr>
        <p:blipFill>
          <a:blip r:embed="rId3"/>
          <a:stretch>
            <a:fillRect/>
          </a:stretch>
        </p:blipFill>
        <p:spPr>
          <a:xfrm>
            <a:off x="2295869" y="1068636"/>
            <a:ext cx="4552261" cy="5789364"/>
          </a:xfrm>
          <a:prstGeom prst="rect">
            <a:avLst/>
          </a:prstGeom>
        </p:spPr>
      </p:pic>
    </p:spTree>
    <p:extLst>
      <p:ext uri="{BB962C8B-B14F-4D97-AF65-F5344CB8AC3E}">
        <p14:creationId xmlns:p14="http://schemas.microsoft.com/office/powerpoint/2010/main" val="186332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8694E-9A53-4AE6-80E4-ECA0B0A92B01}"/>
              </a:ext>
            </a:extLst>
          </p:cNvPr>
          <p:cNvSpPr>
            <a:spLocks noGrp="1"/>
          </p:cNvSpPr>
          <p:nvPr>
            <p:ph type="sldNum" idx="4"/>
          </p:nvPr>
        </p:nvSpPr>
        <p:spPr/>
        <p:txBody>
          <a:bodyPr/>
          <a:lstStyle/>
          <a:p>
            <a:fld id="{09AD2BA6-661E-4889-BF5A-D6AF10477C1D}" type="slidenum">
              <a:rPr lang="en-US" b="1" smtClean="0"/>
              <a:pPr/>
              <a:t>7</a:t>
            </a:fld>
            <a:endParaRPr lang="en-US" dirty="0"/>
          </a:p>
        </p:txBody>
      </p:sp>
      <p:pic>
        <p:nvPicPr>
          <p:cNvPr id="5" name="Picture 4">
            <a:extLst>
              <a:ext uri="{FF2B5EF4-FFF2-40B4-BE49-F238E27FC236}">
                <a16:creationId xmlns:a16="http://schemas.microsoft.com/office/drawing/2014/main" id="{9D0613B1-60AD-435A-B50E-1A42BBBF00AF}"/>
              </a:ext>
            </a:extLst>
          </p:cNvPr>
          <p:cNvPicPr>
            <a:picLocks noChangeAspect="1"/>
          </p:cNvPicPr>
          <p:nvPr/>
        </p:nvPicPr>
        <p:blipFill>
          <a:blip r:embed="rId3"/>
          <a:stretch>
            <a:fillRect/>
          </a:stretch>
        </p:blipFill>
        <p:spPr>
          <a:xfrm>
            <a:off x="2085201" y="1074907"/>
            <a:ext cx="4973598" cy="5783093"/>
          </a:xfrm>
          <a:prstGeom prst="rect">
            <a:avLst/>
          </a:prstGeom>
        </p:spPr>
      </p:pic>
    </p:spTree>
    <p:extLst>
      <p:ext uri="{BB962C8B-B14F-4D97-AF65-F5344CB8AC3E}">
        <p14:creationId xmlns:p14="http://schemas.microsoft.com/office/powerpoint/2010/main" val="28385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ADDD7F-F849-4546-8409-AD7AAEB96638}"/>
              </a:ext>
            </a:extLst>
          </p:cNvPr>
          <p:cNvSpPr>
            <a:spLocks noGrp="1"/>
          </p:cNvSpPr>
          <p:nvPr>
            <p:ph type="sldNum"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674313-A4A9-40C2-BFAE-41D8923BC1DE}" type="slidenum">
              <a:rPr kumimoji="0" lang="en-US" sz="1200" b="1" i="0" u="none" strike="noStrike" kern="0" cap="none" spc="0" normalizeH="0" baseline="0" noProof="0" smtClean="0">
                <a:ln>
                  <a:noFill/>
                </a:ln>
                <a:solidFill>
                  <a:srgbClr val="BFBFB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dirty="0">
              <a:ln>
                <a:noFill/>
              </a:ln>
              <a:solidFill>
                <a:srgbClr val="BFBFBF"/>
              </a:solidFill>
              <a:effectLst/>
              <a:uLnTx/>
              <a:uFillTx/>
              <a:latin typeface="Calibri"/>
              <a:cs typeface="Calibri"/>
              <a:sym typeface="Calibri"/>
            </a:endParaRPr>
          </a:p>
        </p:txBody>
      </p:sp>
      <p:sp>
        <p:nvSpPr>
          <p:cNvPr id="4" name="Rectangle 3">
            <a:extLst>
              <a:ext uri="{FF2B5EF4-FFF2-40B4-BE49-F238E27FC236}">
                <a16:creationId xmlns:a16="http://schemas.microsoft.com/office/drawing/2014/main" id="{B55637F4-A33D-405E-8AB2-121AE87613E8}"/>
              </a:ext>
            </a:extLst>
          </p:cNvPr>
          <p:cNvSpPr/>
          <p:nvPr/>
        </p:nvSpPr>
        <p:spPr>
          <a:xfrm>
            <a:off x="1956596" y="1045279"/>
            <a:ext cx="7187404"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SEL Impacts Academic Outcomes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(2011 meta-analysis of 213 studies involving more than 270,000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0" dirty="0">
                <a:solidFill>
                  <a:srgbClr val="002E52"/>
                </a:solidFill>
                <a:latin typeface="Calibri" panose="020F0502020204030204" pitchFamily="34" charset="0"/>
                <a:cs typeface="Calibri" panose="020F0502020204030204" pitchFamily="34" charset="0"/>
                <a:sym typeface="Arial"/>
              </a:rPr>
              <a:t>With e</a:t>
            </a:r>
            <a:r>
              <a:rPr kumimoji="0" lang="en-US" sz="2400" b="0" i="0" u="none" strike="noStrike" kern="0" cap="none" spc="0" normalizeH="0" baseline="0" noProof="0" dirty="0" err="1">
                <a:ln>
                  <a:noFill/>
                </a:ln>
                <a:solidFill>
                  <a:srgbClr val="002E52"/>
                </a:solidFill>
                <a:effectLst/>
                <a:uLnTx/>
                <a:uFillTx/>
                <a:latin typeface="Calibri" panose="020F0502020204030204" pitchFamily="34" charset="0"/>
                <a:cs typeface="Calibri" panose="020F0502020204030204" pitchFamily="34" charset="0"/>
                <a:sym typeface="Arial"/>
              </a:rPr>
              <a:t>vidence</a:t>
            </a:r>
            <a:r>
              <a:rPr kumimoji="0" lang="en-US" sz="2400" b="0"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-based SEL programs (vs. those who did not participate with SEL):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11 percentile-point gain in academic achievement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Improved classroom behavior</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400" kern="0" dirty="0">
                <a:solidFill>
                  <a:srgbClr val="002E52"/>
                </a:solidFill>
                <a:latin typeface="Calibri" panose="020F0502020204030204" pitchFamily="34" charset="0"/>
                <a:cs typeface="Calibri" panose="020F0502020204030204" pitchFamily="34" charset="0"/>
                <a:sym typeface="Arial"/>
              </a:rPr>
              <a:t>I</a:t>
            </a:r>
            <a:r>
              <a:rPr kumimoji="0" lang="en-US" sz="2400" b="0" i="0" u="none" strike="noStrike" kern="0" cap="none" spc="0" normalizeH="0" baseline="0" noProof="0" dirty="0" err="1">
                <a:ln>
                  <a:noFill/>
                </a:ln>
                <a:solidFill>
                  <a:srgbClr val="002E52"/>
                </a:solidFill>
                <a:effectLst/>
                <a:uLnTx/>
                <a:uFillTx/>
                <a:latin typeface="Calibri" panose="020F0502020204030204" pitchFamily="34" charset="0"/>
                <a:cs typeface="Calibri" panose="020F0502020204030204" pitchFamily="34" charset="0"/>
                <a:sym typeface="Arial"/>
              </a:rPr>
              <a:t>ncreased</a:t>
            </a:r>
            <a:r>
              <a:rPr kumimoji="0" lang="en-US" sz="2400" b="0"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 ability to manage stress &amp; depression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400" kern="0" dirty="0">
                <a:solidFill>
                  <a:srgbClr val="002E52"/>
                </a:solidFill>
                <a:latin typeface="Calibri" panose="020F0502020204030204" pitchFamily="34" charset="0"/>
                <a:cs typeface="Calibri" panose="020F0502020204030204" pitchFamily="34" charset="0"/>
                <a:sym typeface="Arial"/>
              </a:rPr>
              <a:t>B</a:t>
            </a:r>
            <a:r>
              <a:rPr kumimoji="0" lang="en-US" sz="2400" b="0" i="0" u="none" strike="noStrike" kern="0" cap="none" spc="0" normalizeH="0" baseline="0" noProof="0" dirty="0" err="1">
                <a:ln>
                  <a:noFill/>
                </a:ln>
                <a:solidFill>
                  <a:srgbClr val="002E52"/>
                </a:solidFill>
                <a:effectLst/>
                <a:uLnTx/>
                <a:uFillTx/>
                <a:latin typeface="Calibri" panose="020F0502020204030204" pitchFamily="34" charset="0"/>
                <a:cs typeface="Calibri" panose="020F0502020204030204" pitchFamily="34" charset="0"/>
                <a:sym typeface="Arial"/>
              </a:rPr>
              <a:t>etter</a:t>
            </a:r>
            <a:r>
              <a:rPr kumimoji="0" lang="en-US" sz="2400" b="0"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 attitudes about themselves, others &amp;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endParaRPr>
          </a:p>
        </p:txBody>
      </p:sp>
      <p:sp>
        <p:nvSpPr>
          <p:cNvPr id="5" name="Rectangle 4">
            <a:extLst>
              <a:ext uri="{FF2B5EF4-FFF2-40B4-BE49-F238E27FC236}">
                <a16:creationId xmlns:a16="http://schemas.microsoft.com/office/drawing/2014/main" id="{9FDAAD04-D9F9-4253-B835-599433818F2F}"/>
              </a:ext>
            </a:extLst>
          </p:cNvPr>
          <p:cNvSpPr/>
          <p:nvPr/>
        </p:nvSpPr>
        <p:spPr>
          <a:xfrm>
            <a:off x="-5305" y="6403657"/>
            <a:ext cx="1967205"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From https://casel.org/impact/</a:t>
            </a:r>
          </a:p>
        </p:txBody>
      </p:sp>
      <p:pic>
        <p:nvPicPr>
          <p:cNvPr id="6" name="Picture 5">
            <a:extLst>
              <a:ext uri="{FF2B5EF4-FFF2-40B4-BE49-F238E27FC236}">
                <a16:creationId xmlns:a16="http://schemas.microsoft.com/office/drawing/2014/main" id="{F2B9D354-988B-4165-B00F-7C88F43CE93D}"/>
              </a:ext>
            </a:extLst>
          </p:cNvPr>
          <p:cNvPicPr>
            <a:picLocks noChangeAspect="1"/>
          </p:cNvPicPr>
          <p:nvPr/>
        </p:nvPicPr>
        <p:blipFill>
          <a:blip r:embed="rId3"/>
          <a:stretch>
            <a:fillRect/>
          </a:stretch>
        </p:blipFill>
        <p:spPr>
          <a:xfrm>
            <a:off x="61920" y="1200562"/>
            <a:ext cx="1832756" cy="1832756"/>
          </a:xfrm>
          <a:prstGeom prst="rect">
            <a:avLst/>
          </a:prstGeom>
        </p:spPr>
      </p:pic>
      <p:sp>
        <p:nvSpPr>
          <p:cNvPr id="7" name="Rectangle 1">
            <a:extLst>
              <a:ext uri="{FF2B5EF4-FFF2-40B4-BE49-F238E27FC236}">
                <a16:creationId xmlns:a16="http://schemas.microsoft.com/office/drawing/2014/main" id="{1F42C492-2B79-4112-9F35-95B6D5B1A0CF}"/>
              </a:ext>
            </a:extLst>
          </p:cNvPr>
          <p:cNvSpPr>
            <a:spLocks noChangeArrowheads="1"/>
          </p:cNvSpPr>
          <p:nvPr/>
        </p:nvSpPr>
        <p:spPr bwMode="auto">
          <a:xfrm>
            <a:off x="2044675" y="4318868"/>
            <a:ext cx="6870725" cy="25391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6348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SEL Benefit-Cost Analysis</a:t>
            </a:r>
          </a:p>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(2015 study by researchers at Columbia University)</a:t>
            </a: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endParaRPr>
          </a:p>
          <a:p>
            <a:pPr marL="342900" marR="0" lvl="0" indent="-342900" algn="l" defTabSz="914400" rtl="0" eaLnBrk="0" fontAlgn="ctr" latinLnBrk="0" hangingPunct="0">
              <a:lnSpc>
                <a:spcPct val="100000"/>
              </a:lnSpc>
              <a:spcBef>
                <a:spcPct val="0"/>
              </a:spcBef>
              <a:spcAft>
                <a:spcPct val="0"/>
              </a:spcAft>
              <a:buClrTx/>
              <a:buSzTx/>
              <a:buFont typeface="Wingdings" panose="05000000000000000000" pitchFamily="2" charset="2"/>
              <a:buChar char="v"/>
              <a:tabLst/>
              <a:defRPr/>
            </a:pPr>
            <a:r>
              <a:rPr kumimoji="0" lang="en-US" altLang="en-US" sz="2400" b="0"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Average benefit-cost ratio of about 11 to 1 among the six evidence-based SEL interventions studied i.e., </a:t>
            </a:r>
            <a:r>
              <a:rPr kumimoji="0" lang="en-US" altLang="en-US" sz="2400" b="1"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for every $1 invested in SEL programming, there is a return of $11.</a:t>
            </a:r>
          </a:p>
        </p:txBody>
      </p:sp>
      <p:pic>
        <p:nvPicPr>
          <p:cNvPr id="2" name="Picture 1">
            <a:extLst>
              <a:ext uri="{FF2B5EF4-FFF2-40B4-BE49-F238E27FC236}">
                <a16:creationId xmlns:a16="http://schemas.microsoft.com/office/drawing/2014/main" id="{5A93F438-B3D0-4F42-9462-A0B607194C41}"/>
              </a:ext>
            </a:extLst>
          </p:cNvPr>
          <p:cNvPicPr>
            <a:picLocks noChangeAspect="1"/>
          </p:cNvPicPr>
          <p:nvPr/>
        </p:nvPicPr>
        <p:blipFill>
          <a:blip r:embed="rId4"/>
          <a:stretch>
            <a:fillRect/>
          </a:stretch>
        </p:blipFill>
        <p:spPr>
          <a:xfrm>
            <a:off x="88911" y="4548606"/>
            <a:ext cx="1778774" cy="1173167"/>
          </a:xfrm>
          <a:prstGeom prst="rect">
            <a:avLst/>
          </a:prstGeom>
        </p:spPr>
      </p:pic>
    </p:spTree>
    <p:extLst>
      <p:ext uri="{BB962C8B-B14F-4D97-AF65-F5344CB8AC3E}">
        <p14:creationId xmlns:p14="http://schemas.microsoft.com/office/powerpoint/2010/main" val="396275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E4308B-6013-49B5-9EB5-76DE0453C4DF}"/>
              </a:ext>
            </a:extLst>
          </p:cNvPr>
          <p:cNvSpPr>
            <a:spLocks noGrp="1"/>
          </p:cNvSpPr>
          <p:nvPr>
            <p:ph type="sldNum"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674313-A4A9-40C2-BFAE-41D8923BC1DE}" type="slidenum">
              <a:rPr kumimoji="0" lang="en-US" sz="1200" b="1" i="0" u="none" strike="noStrike" kern="0" cap="none" spc="0" normalizeH="0" baseline="0" noProof="0" smtClean="0">
                <a:ln>
                  <a:noFill/>
                </a:ln>
                <a:solidFill>
                  <a:srgbClr val="BFBFB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dirty="0">
              <a:ln>
                <a:noFill/>
              </a:ln>
              <a:solidFill>
                <a:srgbClr val="BFBFBF"/>
              </a:solidFill>
              <a:effectLst/>
              <a:uLnTx/>
              <a:uFillTx/>
              <a:latin typeface="Calibri"/>
              <a:cs typeface="Calibri"/>
              <a:sym typeface="Calibri"/>
            </a:endParaRPr>
          </a:p>
        </p:txBody>
      </p:sp>
      <p:sp>
        <p:nvSpPr>
          <p:cNvPr id="4" name="Rectangle 1">
            <a:extLst>
              <a:ext uri="{FF2B5EF4-FFF2-40B4-BE49-F238E27FC236}">
                <a16:creationId xmlns:a16="http://schemas.microsoft.com/office/drawing/2014/main" id="{67CA327C-A309-44CE-82D3-B659507B0BAD}"/>
              </a:ext>
            </a:extLst>
          </p:cNvPr>
          <p:cNvSpPr>
            <a:spLocks noChangeArrowheads="1"/>
          </p:cNvSpPr>
          <p:nvPr/>
        </p:nvSpPr>
        <p:spPr bwMode="auto">
          <a:xfrm>
            <a:off x="258150" y="2469681"/>
            <a:ext cx="8627699" cy="3801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63480" bIns="7617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SEL Impact is Long-Term and Global</a:t>
            </a: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Up to 18 years later</a:t>
            </a:r>
            <a:r>
              <a:rPr kumimoji="0" lang="en-US" altLang="en-US" sz="2400" b="0"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 students exposed to SEL in school </a:t>
            </a:r>
            <a:r>
              <a:rPr kumimoji="0" lang="en-US" altLang="en-US" sz="2400" b="1"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continue to do better </a:t>
            </a:r>
            <a:r>
              <a:rPr kumimoji="0" lang="en-US" altLang="en-US" sz="2400" b="0"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than their peers on a number of indicators:</a:t>
            </a:r>
          </a:p>
          <a:p>
            <a:pPr marL="914400" marR="0" lvl="4" indent="-2857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More positive social behaviors &amp; attitudes</a:t>
            </a:r>
          </a:p>
          <a:p>
            <a:pPr marL="914400" marR="0" lvl="4" indent="-2857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Better skills such as empathy &amp; teamwork</a:t>
            </a:r>
          </a:p>
          <a:p>
            <a:pPr marL="914400" marR="0" lvl="4" indent="-2857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Improved academics</a:t>
            </a:r>
          </a:p>
          <a:p>
            <a:pPr marL="914400" marR="0" lvl="4" indent="-2857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lang="en-US" altLang="en-US" sz="2400" kern="0" dirty="0">
                <a:solidFill>
                  <a:srgbClr val="002E52"/>
                </a:solidFill>
                <a:latin typeface="Calibri" panose="020F0502020204030204" pitchFamily="34" charset="0"/>
                <a:cs typeface="Calibri" panose="020F0502020204030204" pitchFamily="34" charset="0"/>
                <a:sym typeface="Arial"/>
              </a:rPr>
              <a:t>Fewer conduct problems</a:t>
            </a:r>
          </a:p>
          <a:p>
            <a:pPr marL="914400" marR="0" lvl="4" indent="-2857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Less emo</a:t>
            </a:r>
            <a:r>
              <a:rPr lang="en-US" altLang="en-US" sz="2400" kern="0" dirty="0" err="1">
                <a:solidFill>
                  <a:srgbClr val="002E52"/>
                </a:solidFill>
                <a:latin typeface="Calibri" panose="020F0502020204030204" pitchFamily="34" charset="0"/>
                <a:cs typeface="Calibri" panose="020F0502020204030204" pitchFamily="34" charset="0"/>
                <a:sym typeface="Arial"/>
              </a:rPr>
              <a:t>tional</a:t>
            </a:r>
            <a:r>
              <a:rPr lang="en-US" altLang="en-US" sz="2400" kern="0" dirty="0">
                <a:solidFill>
                  <a:srgbClr val="002E52"/>
                </a:solidFill>
                <a:latin typeface="Calibri" panose="020F0502020204030204" pitchFamily="34" charset="0"/>
                <a:cs typeface="Calibri" panose="020F0502020204030204" pitchFamily="34" charset="0"/>
                <a:sym typeface="Arial"/>
              </a:rPr>
              <a:t> distress</a:t>
            </a:r>
          </a:p>
          <a:p>
            <a:pPr marL="914400" marR="0" lvl="4" indent="-285750"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0" cap="none" spc="0" normalizeH="0" baseline="0" noProof="0" dirty="0">
                <a:ln>
                  <a:noFill/>
                </a:ln>
                <a:solidFill>
                  <a:srgbClr val="002E52"/>
                </a:solidFill>
                <a:effectLst/>
                <a:uLnTx/>
                <a:uFillTx/>
                <a:latin typeface="Calibri" panose="020F0502020204030204" pitchFamily="34" charset="0"/>
                <a:cs typeface="Calibri" panose="020F0502020204030204" pitchFamily="34" charset="0"/>
                <a:sym typeface="Arial"/>
              </a:rPr>
              <a:t>Lower drug use</a:t>
            </a:r>
          </a:p>
        </p:txBody>
      </p:sp>
      <p:sp>
        <p:nvSpPr>
          <p:cNvPr id="5" name="TextBox 4">
            <a:extLst>
              <a:ext uri="{FF2B5EF4-FFF2-40B4-BE49-F238E27FC236}">
                <a16:creationId xmlns:a16="http://schemas.microsoft.com/office/drawing/2014/main" id="{430C3C41-E4B0-4D8A-BEDC-3D4134EABAC0}"/>
              </a:ext>
            </a:extLst>
          </p:cNvPr>
          <p:cNvSpPr txBox="1"/>
          <p:nvPr/>
        </p:nvSpPr>
        <p:spPr>
          <a:xfrm>
            <a:off x="287701" y="6172451"/>
            <a:ext cx="8700182" cy="600164"/>
          </a:xfrm>
          <a:prstGeom prst="rect">
            <a:avLst/>
          </a:prstGeom>
          <a:noFill/>
        </p:spPr>
        <p:txBody>
          <a:bodyPr wrap="square" rtlCol="0">
            <a:spAutoFit/>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The analysis looked at 82 research studies involving about 100,000 students here and abroad. according to a 2017 meta-analysis from CASEL, the University of Illinois at Chicago, Loyola University, and the University of British Columbia involving 82 research studies involving 100,000 students in U.S. and other countries. From https://casel.org/impact/</a:t>
            </a:r>
          </a:p>
        </p:txBody>
      </p:sp>
      <p:pic>
        <p:nvPicPr>
          <p:cNvPr id="7" name="Picture 6">
            <a:extLst>
              <a:ext uri="{FF2B5EF4-FFF2-40B4-BE49-F238E27FC236}">
                <a16:creationId xmlns:a16="http://schemas.microsoft.com/office/drawing/2014/main" id="{10446586-CE32-43CD-8D62-1AC230AEBC00}"/>
              </a:ext>
            </a:extLst>
          </p:cNvPr>
          <p:cNvPicPr>
            <a:picLocks noChangeAspect="1"/>
          </p:cNvPicPr>
          <p:nvPr/>
        </p:nvPicPr>
        <p:blipFill>
          <a:blip r:embed="rId3"/>
          <a:stretch>
            <a:fillRect/>
          </a:stretch>
        </p:blipFill>
        <p:spPr>
          <a:xfrm>
            <a:off x="2343718" y="1056254"/>
            <a:ext cx="4456562" cy="1457070"/>
          </a:xfrm>
          <a:prstGeom prst="rect">
            <a:avLst/>
          </a:prstGeom>
        </p:spPr>
      </p:pic>
    </p:spTree>
    <p:extLst>
      <p:ext uri="{BB962C8B-B14F-4D97-AF65-F5344CB8AC3E}">
        <p14:creationId xmlns:p14="http://schemas.microsoft.com/office/powerpoint/2010/main" val="1381936887"/>
      </p:ext>
    </p:extLst>
  </p:cSld>
  <p:clrMapOvr>
    <a:masterClrMapping/>
  </p:clrMapOvr>
</p:sld>
</file>

<file path=ppt/theme/theme1.xml><?xml version="1.0" encoding="utf-8"?>
<a:theme xmlns:a="http://schemas.openxmlformats.org/drawingml/2006/main" name="1_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1143</TotalTime>
  <Words>1460</Words>
  <Application>Microsoft Office PowerPoint</Application>
  <PresentationFormat>On-screen Show (4:3)</PresentationFormat>
  <Paragraphs>172</Paragraphs>
  <Slides>17</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ＭＳ Ｐゴシック</vt:lpstr>
      <vt:lpstr>Arial</vt:lpstr>
      <vt:lpstr>Arial Narrow</vt:lpstr>
      <vt:lpstr>Calibri</vt:lpstr>
      <vt:lpstr>Century Gothic</vt:lpstr>
      <vt:lpstr>Times New Roman</vt:lpstr>
      <vt:lpstr>Wingdings</vt:lpstr>
      <vt:lpstr>1_simple-light</vt:lpstr>
      <vt:lpstr>1_Office Theme</vt:lpstr>
      <vt:lpstr>Office Theme</vt:lpstr>
      <vt:lpstr>Educating Peace Leaders: The Transformative Power of Social and Emotional Learning</vt:lpstr>
      <vt:lpstr>PowerPoint Presentation</vt:lpstr>
      <vt:lpstr>PowerPoint Presentation</vt:lpstr>
      <vt:lpstr>SEL …    SEEL …    SEAD …    SEED…</vt:lpstr>
      <vt:lpstr>PowerPoint Presentation</vt:lpstr>
      <vt:lpstr>PowerPoint Presentation</vt:lpstr>
      <vt:lpstr>PowerPoint Presentation</vt:lpstr>
      <vt:lpstr>PowerPoint Presentation</vt:lpstr>
      <vt:lpstr>PowerPoint Presentation</vt:lpstr>
      <vt:lpstr>PowerPoint Presentation</vt:lpstr>
      <vt:lpstr>Waikiki Elementary School One of the DOE’s “Bright Spots”</vt:lpstr>
      <vt:lpstr>2016-2017 Test Scores State DOE Average Compared to Waikiki School</vt:lpstr>
      <vt:lpstr>Enrollment Increase of 71% over the past 14 years </vt:lpstr>
      <vt:lpstr>PowerPoint Presentation</vt:lpstr>
      <vt:lpstr>Teach it: Habits of Mind</vt:lpstr>
      <vt:lpstr>PowerPoint Presentation</vt:lpstr>
      <vt:lpstr>How can I support SEL?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Robbie Ann Kane</dc:creator>
  <cp:lastModifiedBy>Masuno, Naomi</cp:lastModifiedBy>
  <cp:revision>32</cp:revision>
  <dcterms:created xsi:type="dcterms:W3CDTF">2019-03-29T01:34:09Z</dcterms:created>
  <dcterms:modified xsi:type="dcterms:W3CDTF">2019-05-26T00:39:43Z</dcterms:modified>
</cp:coreProperties>
</file>