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 id="2147484278" r:id="rId7"/>
    <p:sldMasterId id="2147484666" r:id="rId8"/>
    <p:sldMasterId id="2147484673" r:id="rId9"/>
    <p:sldMasterId id="2147484680" r:id="rId10"/>
    <p:sldMasterId id="2147484687" r:id="rId11"/>
  </p:sldMasterIdLst>
  <p:notesMasterIdLst>
    <p:notesMasterId r:id="rId33"/>
  </p:notesMasterIdLst>
  <p:handoutMasterIdLst>
    <p:handoutMasterId r:id="rId34"/>
  </p:handoutMasterIdLst>
  <p:sldIdLst>
    <p:sldId id="361" r:id="rId12"/>
    <p:sldId id="363" r:id="rId13"/>
    <p:sldId id="385" r:id="rId14"/>
    <p:sldId id="398" r:id="rId15"/>
    <p:sldId id="414" r:id="rId16"/>
    <p:sldId id="399" r:id="rId17"/>
    <p:sldId id="400" r:id="rId18"/>
    <p:sldId id="401" r:id="rId19"/>
    <p:sldId id="402" r:id="rId20"/>
    <p:sldId id="403" r:id="rId21"/>
    <p:sldId id="404" r:id="rId22"/>
    <p:sldId id="415" r:id="rId23"/>
    <p:sldId id="405" r:id="rId24"/>
    <p:sldId id="406" r:id="rId25"/>
    <p:sldId id="407" r:id="rId26"/>
    <p:sldId id="408" r:id="rId27"/>
    <p:sldId id="409" r:id="rId28"/>
    <p:sldId id="410" r:id="rId29"/>
    <p:sldId id="416" r:id="rId30"/>
    <p:sldId id="411" r:id="rId31"/>
    <p:sldId id="380" r:id="rId3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B"/>
    <a:srgbClr val="FAA41A"/>
    <a:srgbClr val="943B94"/>
    <a:srgbClr val="00A2DF"/>
    <a:srgbClr val="01A7F1"/>
    <a:srgbClr val="0198D9"/>
    <a:srgbClr val="01A3CF"/>
    <a:srgbClr val="01B4E7"/>
    <a:srgbClr val="009999"/>
    <a:srgbClr val="63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95" autoAdjust="0"/>
  </p:normalViewPr>
  <p:slideViewPr>
    <p:cSldViewPr>
      <p:cViewPr varScale="1">
        <p:scale>
          <a:sx n="42" d="100"/>
          <a:sy n="42" d="100"/>
        </p:scale>
        <p:origin x="1493" y="48"/>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190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59160CAE-5C6D-43DA-A258-F2CC73A80C32}" type="slidenum">
              <a:rPr lang="en-US"/>
              <a:pPr>
                <a:defRPr/>
              </a:pPr>
              <a:t>‹#›</a:t>
            </a:fld>
            <a:endParaRPr lang="en-US"/>
          </a:p>
        </p:txBody>
      </p:sp>
    </p:spTree>
    <p:extLst>
      <p:ext uri="{BB962C8B-B14F-4D97-AF65-F5344CB8AC3E}">
        <p14:creationId xmlns:p14="http://schemas.microsoft.com/office/powerpoint/2010/main" val="2296547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EF38DFAE-03C6-430F-A171-27E2B899E372}" type="slidenum">
              <a:rPr lang="en-US"/>
              <a:pPr>
                <a:defRPr/>
              </a:pPr>
              <a:t>‹#›</a:t>
            </a:fld>
            <a:endParaRPr lang="en-US"/>
          </a:p>
        </p:txBody>
      </p:sp>
    </p:spTree>
    <p:extLst>
      <p:ext uri="{BB962C8B-B14F-4D97-AF65-F5344CB8AC3E}">
        <p14:creationId xmlns:p14="http://schemas.microsoft.com/office/powerpoint/2010/main" val="1608365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5613"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2813"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0013"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7213"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5136" algn="l" defTabSz="457027" rtl="0" eaLnBrk="1" latinLnBrk="0" hangingPunct="1">
      <a:defRPr sz="1200" kern="1200">
        <a:solidFill>
          <a:schemeClr val="tx1"/>
        </a:solidFill>
        <a:latin typeface="+mn-lt"/>
        <a:ea typeface="+mn-ea"/>
        <a:cs typeface="+mn-cs"/>
      </a:defRPr>
    </a:lvl6pPr>
    <a:lvl7pPr marL="2742162" algn="l" defTabSz="457027" rtl="0" eaLnBrk="1" latinLnBrk="0" hangingPunct="1">
      <a:defRPr sz="1200" kern="1200">
        <a:solidFill>
          <a:schemeClr val="tx1"/>
        </a:solidFill>
        <a:latin typeface="+mn-lt"/>
        <a:ea typeface="+mn-ea"/>
        <a:cs typeface="+mn-cs"/>
      </a:defRPr>
    </a:lvl7pPr>
    <a:lvl8pPr marL="3199190" algn="l" defTabSz="457027" rtl="0" eaLnBrk="1" latinLnBrk="0" hangingPunct="1">
      <a:defRPr sz="1200" kern="1200">
        <a:solidFill>
          <a:schemeClr val="tx1"/>
        </a:solidFill>
        <a:latin typeface="+mn-lt"/>
        <a:ea typeface="+mn-ea"/>
        <a:cs typeface="+mn-cs"/>
      </a:defRPr>
    </a:lvl8pPr>
    <a:lvl9pPr marL="3656214" algn="l" defTabSz="4570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FB39038A-EBE5-4D46-B13E-8207CD39655F}" type="slidenum">
              <a:rPr lang="en-US" altLang="en-US" smtClean="0"/>
              <a:pPr>
                <a:spcBef>
                  <a:spcPct val="0"/>
                </a:spcBef>
              </a:pPr>
              <a:t>1</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ea typeface="ヒラギノ角ゴ Pro W3" pitchFamily="-84" charset="-128"/>
              </a:rPr>
              <a:t>Welcome to today’s webinar, </a:t>
            </a:r>
            <a:r>
              <a:rPr lang="en-US" altLang="en-US" b="1" dirty="0">
                <a:latin typeface="Arial" pitchFamily="34" charset="0"/>
                <a:ea typeface="ヒラギノ角ゴ Pro W3" pitchFamily="-84" charset="-128"/>
              </a:rPr>
              <a:t>‘Introduction</a:t>
            </a:r>
            <a:r>
              <a:rPr lang="en-US" altLang="en-US" b="1" baseline="0" dirty="0">
                <a:latin typeface="Arial" pitchFamily="34" charset="0"/>
                <a:ea typeface="ヒラギノ角ゴ Pro W3" pitchFamily="-84" charset="-128"/>
              </a:rPr>
              <a:t> to the Grant Center.</a:t>
            </a:r>
            <a:r>
              <a:rPr lang="en-US" altLang="en-US" b="1" dirty="0">
                <a:latin typeface="Arial" pitchFamily="34" charset="0"/>
                <a:ea typeface="ヒラギノ角ゴ Pro W3" pitchFamily="-84" charset="-128"/>
              </a:rPr>
              <a:t>’</a:t>
            </a:r>
          </a:p>
          <a:p>
            <a:pPr eaLnBrk="1" hangingPunct="1"/>
            <a:endParaRPr lang="en-US" altLang="en-US" dirty="0">
              <a:latin typeface="Arial" pitchFamily="34" charset="0"/>
              <a:ea typeface="ヒラギノ角ゴ Pro W3" pitchFamily="-84" charset="-128"/>
            </a:endParaRPr>
          </a:p>
        </p:txBody>
      </p:sp>
    </p:spTree>
    <p:extLst>
      <p:ext uri="{BB962C8B-B14F-4D97-AF65-F5344CB8AC3E}">
        <p14:creationId xmlns:p14="http://schemas.microsoft.com/office/powerpoint/2010/main" val="1251922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you’re at step 2, Committee Members. Add at least two members of the host committee, made up of Rotarians who live in the country where the project activities will be carried out (or where the scholar will study, in the case of a scholarship), and at least two members of the international committee. Answer the question about conflicts of interest. After each step, you’ll use the Save &amp; Continue button to move to the next step.</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10</a:t>
            </a:fld>
            <a:endParaRPr lang="en-US" dirty="0"/>
          </a:p>
        </p:txBody>
      </p:sp>
    </p:spTree>
    <p:extLst>
      <p:ext uri="{BB962C8B-B14F-4D97-AF65-F5344CB8AC3E}">
        <p14:creationId xmlns:p14="http://schemas.microsoft.com/office/powerpoint/2010/main" val="19711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complete the steps, you’ll notice that check marks appear next to their labels. You can click the pencil to edit steps you’ve completed. You can also Skip a step and return to it later, but any changes you’ve made within that step will not be saved.</a:t>
            </a:r>
          </a:p>
          <a:p>
            <a:endParaRPr lang="en-US" dirty="0"/>
          </a:p>
          <a:p>
            <a:r>
              <a:rPr lang="en-US" dirty="0"/>
              <a:t>If you save a step when you haven’t supplied all of the necessary information, a banner will tell you that more information is needed. The incomplete sections will be highlighted. The banner will remain until all information for the step has been provided.</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11</a:t>
            </a:fld>
            <a:endParaRPr lang="en-US" dirty="0"/>
          </a:p>
        </p:txBody>
      </p:sp>
    </p:spTree>
    <p:extLst>
      <p:ext uri="{BB962C8B-B14F-4D97-AF65-F5344CB8AC3E}">
        <p14:creationId xmlns:p14="http://schemas.microsoft.com/office/powerpoint/2010/main" val="2500021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process, you can click Save &amp; exit application. You can also create a PDF of the grant application at any time using Print application (PDF), or you can delete an application that is still in “Draft” status by clicking on Delete application. Helpful Grant Resources are listed at the bottom of the right-hand column.</a:t>
            </a:r>
          </a:p>
        </p:txBody>
      </p:sp>
      <p:sp>
        <p:nvSpPr>
          <p:cNvPr id="4" name="Slide Number Placeholder 3"/>
          <p:cNvSpPr>
            <a:spLocks noGrp="1"/>
          </p:cNvSpPr>
          <p:nvPr>
            <p:ph type="sldNum" sz="quarter" idx="10"/>
          </p:nvPr>
        </p:nvSpPr>
        <p:spPr/>
        <p:txBody>
          <a:bodyPr/>
          <a:lstStyle/>
          <a:p>
            <a:pPr>
              <a:defRPr/>
            </a:pPr>
            <a:fld id="{EF38DFAE-03C6-430F-A171-27E2B899E372}" type="slidenum">
              <a:rPr lang="en-US" smtClean="0"/>
              <a:pPr>
                <a:defRPr/>
              </a:pPr>
              <a:t>12</a:t>
            </a:fld>
            <a:endParaRPr lang="en-US"/>
          </a:p>
        </p:txBody>
      </p:sp>
    </p:spTree>
    <p:extLst>
      <p:ext uri="{BB962C8B-B14F-4D97-AF65-F5344CB8AC3E}">
        <p14:creationId xmlns:p14="http://schemas.microsoft.com/office/powerpoint/2010/main" val="300404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3, briefly describe your project in a Project Overview.</a:t>
            </a:r>
          </a:p>
          <a:p>
            <a:endParaRPr lang="en-US" dirty="0"/>
          </a:p>
          <a:p>
            <a:r>
              <a:rPr lang="en-US" b="0" dirty="0"/>
              <a:t>Step 4 is where you indicate the Areas of Focus that your project will support.</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13</a:t>
            </a:fld>
            <a:endParaRPr lang="en-US" dirty="0"/>
          </a:p>
        </p:txBody>
      </p:sp>
    </p:spTree>
    <p:extLst>
      <p:ext uri="{BB962C8B-B14F-4D97-AF65-F5344CB8AC3E}">
        <p14:creationId xmlns:p14="http://schemas.microsoft.com/office/powerpoint/2010/main" val="1909584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5, outline your plan for Measuring Success, by checking one or more goals for each area of focus and adding measures for each goal. </a:t>
            </a:r>
          </a:p>
          <a:p>
            <a:endParaRPr lang="en-US" dirty="0"/>
          </a:p>
          <a:p>
            <a:r>
              <a:rPr lang="en-US" dirty="0"/>
              <a:t>In step 6, add the Location and Dates of the project. For scholarships and vocational training teams, add the estimated travel dates.</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14</a:t>
            </a:fld>
            <a:endParaRPr lang="en-US" dirty="0"/>
          </a:p>
        </p:txBody>
      </p:sp>
    </p:spTree>
    <p:extLst>
      <p:ext uri="{BB962C8B-B14F-4D97-AF65-F5344CB8AC3E}">
        <p14:creationId xmlns:p14="http://schemas.microsoft.com/office/powerpoint/2010/main" val="2096949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7, list other project Participants, including cooperating organizations, scholarship candidates, vocational training team leaders, additional partners, volunteer travelers, and participating clubs or districts.</a:t>
            </a:r>
          </a:p>
          <a:p>
            <a:endParaRPr lang="en-US" dirty="0"/>
          </a:p>
          <a:p>
            <a:r>
              <a:rPr lang="en-US" dirty="0"/>
              <a:t>For vocational training teams, the team leader is now responsible</a:t>
            </a:r>
            <a:r>
              <a:rPr lang="en-US" baseline="0" dirty="0"/>
              <a:t> for entering all team information into the online application. Previously each individual team member had to upload his or her information individually. We hope that this change will improve the application process for vocational training team members.</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15</a:t>
            </a:fld>
            <a:endParaRPr lang="en-US" dirty="0"/>
          </a:p>
        </p:txBody>
      </p:sp>
    </p:spTree>
    <p:extLst>
      <p:ext uri="{BB962C8B-B14F-4D97-AF65-F5344CB8AC3E}">
        <p14:creationId xmlns:p14="http://schemas.microsoft.com/office/powerpoint/2010/main" val="2877834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8 asks about your project Budget. Enter the local currency and exchange rate, list budget items, and upload supporting documents.</a:t>
            </a:r>
          </a:p>
          <a:p>
            <a:endParaRPr lang="en-US" dirty="0"/>
          </a:p>
          <a:p>
            <a:r>
              <a:rPr lang="en-US" dirty="0"/>
              <a:t>In step 9, list your sources of project Funding.</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16</a:t>
            </a:fld>
            <a:endParaRPr lang="en-US" dirty="0"/>
          </a:p>
        </p:txBody>
      </p:sp>
    </p:spTree>
    <p:extLst>
      <p:ext uri="{BB962C8B-B14F-4D97-AF65-F5344CB8AC3E}">
        <p14:creationId xmlns:p14="http://schemas.microsoft.com/office/powerpoint/2010/main" val="2163211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10, Sustainability, you explain each step of the project, how the project responds to community needs, and what makes the project activities sustainable. You also answer a few questions about how the budget affects the sustainability of the project.</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17</a:t>
            </a:fld>
            <a:endParaRPr lang="en-US" dirty="0"/>
          </a:p>
        </p:txBody>
      </p:sp>
    </p:spTree>
    <p:extLst>
      <p:ext uri="{BB962C8B-B14F-4D97-AF65-F5344CB8AC3E}">
        <p14:creationId xmlns:p14="http://schemas.microsoft.com/office/powerpoint/2010/main" val="1317620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completed steps 1-10, you’re ready to finalize and submit your application. In step 11 you Review and Lock your application. Check each answer you’ve given to make sure all of the information is accurate and complete. You may find it helpful to print the full application. After you review the grant application, lock it. This will change its status from “Draft” to “Authorizations Required” and make it read-only — you won’t be able to make changes. Only the primary contact can lock the application.</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18</a:t>
            </a:fld>
            <a:endParaRPr lang="en-US" dirty="0"/>
          </a:p>
        </p:txBody>
      </p:sp>
    </p:spTree>
    <p:extLst>
      <p:ext uri="{BB962C8B-B14F-4D97-AF65-F5344CB8AC3E}">
        <p14:creationId xmlns:p14="http://schemas.microsoft.com/office/powerpoint/2010/main" val="3079441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12, Authorizations, the primary contacts and district and club leaders will authorize the application. Review the information, then click Authorize now. As soon as everyone who needs to authorize the application does so, the application is submitted to The Rotary Foundation for review. After your application is submitted, you cannot change it without contacting Rotary staff.</a:t>
            </a:r>
          </a:p>
        </p:txBody>
      </p:sp>
      <p:sp>
        <p:nvSpPr>
          <p:cNvPr id="4" name="Slide Number Placeholder 3"/>
          <p:cNvSpPr>
            <a:spLocks noGrp="1"/>
          </p:cNvSpPr>
          <p:nvPr>
            <p:ph type="sldNum" sz="quarter" idx="10"/>
          </p:nvPr>
        </p:nvSpPr>
        <p:spPr/>
        <p:txBody>
          <a:bodyPr/>
          <a:lstStyle/>
          <a:p>
            <a:pPr>
              <a:defRPr/>
            </a:pPr>
            <a:fld id="{EF38DFAE-03C6-430F-A171-27E2B899E372}" type="slidenum">
              <a:rPr lang="en-US" smtClean="0"/>
              <a:pPr>
                <a:defRPr/>
              </a:pPr>
              <a:t>19</a:t>
            </a:fld>
            <a:endParaRPr lang="en-US"/>
          </a:p>
        </p:txBody>
      </p:sp>
    </p:spTree>
    <p:extLst>
      <p:ext uri="{BB962C8B-B14F-4D97-AF65-F5344CB8AC3E}">
        <p14:creationId xmlns:p14="http://schemas.microsoft.com/office/powerpoint/2010/main" val="4621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ea typeface="ヒラギノ角ゴ Pro W3" pitchFamily="-84" charset="-128"/>
              </a:rPr>
              <a:t>My name is Renee</a:t>
            </a:r>
            <a:r>
              <a:rPr lang="en-US" altLang="en-US" baseline="0" dirty="0">
                <a:latin typeface="Arial" pitchFamily="34" charset="0"/>
                <a:ea typeface="ヒラギノ角ゴ Pro W3" pitchFamily="-84" charset="-128"/>
              </a:rPr>
              <a:t> Reiling </a:t>
            </a:r>
            <a:r>
              <a:rPr lang="en-US" altLang="en-US" dirty="0">
                <a:latin typeface="Arial" pitchFamily="34" charset="0"/>
                <a:ea typeface="ヒラギノ角ゴ Pro W3" pitchFamily="-84" charset="-128"/>
              </a:rPr>
              <a:t>from the grants area at Rotary International, and I will be moderating today’s session.  For the next 60 minutes we will discuss Rotary’s Grant Center.</a:t>
            </a:r>
          </a:p>
          <a:p>
            <a:pPr eaLnBrk="1" hangingPunct="1">
              <a:spcBef>
                <a:spcPts val="525"/>
              </a:spcBef>
            </a:pPr>
            <a:endParaRPr lang="en-US" altLang="en-US" dirty="0">
              <a:latin typeface="Arial" pitchFamily="34" charset="0"/>
              <a:ea typeface="ヒラギノ角ゴ Pro W3" pitchFamily="-84" charset="-128"/>
            </a:endParaRPr>
          </a:p>
          <a:p>
            <a:pPr eaLnBrk="1" hangingPunct="1">
              <a:spcBef>
                <a:spcPts val="525"/>
              </a:spcBef>
            </a:pPr>
            <a:r>
              <a:rPr lang="en-US" altLang="en-US" dirty="0">
                <a:latin typeface="Arial" pitchFamily="34" charset="0"/>
                <a:ea typeface="ヒラギノ角ゴ Pro W3" pitchFamily="-84" charset="-128"/>
              </a:rPr>
              <a:t>Our presenter will be Jorge Aguilar, our grants module administrator.</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756B331F-A9BF-491E-91BD-55347D82339A}" type="slidenum">
              <a:rPr lang="en-US" altLang="en-US" smtClean="0"/>
              <a:pPr>
                <a:spcBef>
                  <a:spcPct val="0"/>
                </a:spcBef>
              </a:pPr>
              <a:t>2</a:t>
            </a:fld>
            <a:endParaRPr lang="en-US" altLang="en-US"/>
          </a:p>
        </p:txBody>
      </p:sp>
    </p:spTree>
    <p:extLst>
      <p:ext uri="{BB962C8B-B14F-4D97-AF65-F5344CB8AC3E}">
        <p14:creationId xmlns:p14="http://schemas.microsoft.com/office/powerpoint/2010/main" val="24979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in the planning process, we have a global grant application template available on rotary.org. Also, I would encourage anyone interested in applying</a:t>
            </a:r>
            <a:r>
              <a:rPr lang="en-US" baseline="0" dirty="0"/>
              <a:t> for a global grant to take the Building a Global Grant course in Rotary’s Learning Center and read the Guide to Global Grants before getting started. </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20</a:t>
            </a:fld>
            <a:endParaRPr lang="en-US" dirty="0"/>
          </a:p>
        </p:txBody>
      </p:sp>
    </p:spTree>
    <p:extLst>
      <p:ext uri="{BB962C8B-B14F-4D97-AF65-F5344CB8AC3E}">
        <p14:creationId xmlns:p14="http://schemas.microsoft.com/office/powerpoint/2010/main" val="1457040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pPr>
            <a:r>
              <a:rPr lang="en-AU" altLang="en-US" dirty="0">
                <a:latin typeface="Arial" pitchFamily="34" charset="0"/>
                <a:ea typeface="ヒラギノ角ゴ Pro W3" pitchFamily="-84" charset="-128"/>
              </a:rPr>
              <a:t>Thank you all for participating today.  As a follow up to the webinar, </a:t>
            </a:r>
            <a:r>
              <a:rPr lang="en-AU" altLang="en-US" i="0" dirty="0">
                <a:latin typeface="Arial" pitchFamily="34" charset="0"/>
                <a:ea typeface="ヒラギノ角ゴ Pro W3" pitchFamily="-84" charset="-128"/>
              </a:rPr>
              <a:t>you will receive a link to view a recording of today’s webinar. If you have any follow-up questions from today’s webinar, please email us at rotarysupportcenter@rotary.org.  </a:t>
            </a:r>
          </a:p>
          <a:p>
            <a:pPr eaLnBrk="1" hangingPunct="1">
              <a:spcBef>
                <a:spcPts val="600"/>
              </a:spcBef>
            </a:pPr>
            <a:endParaRPr lang="en-AU" altLang="en-US" dirty="0">
              <a:latin typeface="Arial" pitchFamily="34" charset="0"/>
              <a:ea typeface="ヒラギノ角ゴ Pro W3" pitchFamily="-84" charset="-128"/>
            </a:endParaRPr>
          </a:p>
          <a:p>
            <a:pPr eaLnBrk="1" hangingPunct="1">
              <a:spcBef>
                <a:spcPts val="600"/>
              </a:spcBef>
            </a:pPr>
            <a:r>
              <a:rPr lang="en-AU" altLang="en-US" dirty="0">
                <a:latin typeface="Arial" pitchFamily="34" charset="0"/>
                <a:ea typeface="ヒラギノ角ゴ Pro W3" pitchFamily="-84" charset="-128"/>
              </a:rPr>
              <a:t>You will also receive a survey after this webinar. Your feedback is important to us, as your survey responses will be used to improve future webinars offered by Rotary International.  Please take a moment to complete the survey and give us your input.</a:t>
            </a:r>
          </a:p>
          <a:p>
            <a:pPr eaLnBrk="1" hangingPunct="1">
              <a:spcBef>
                <a:spcPts val="600"/>
              </a:spcBef>
            </a:pPr>
            <a:endParaRPr lang="en-AU" altLang="en-US" dirty="0">
              <a:latin typeface="Arial" pitchFamily="34" charset="0"/>
              <a:ea typeface="ヒラギノ角ゴ Pro W3" pitchFamily="-84" charset="-128"/>
            </a:endParaRPr>
          </a:p>
          <a:p>
            <a:pPr eaLnBrk="1" hangingPunct="1">
              <a:spcBef>
                <a:spcPts val="600"/>
              </a:spcBef>
            </a:pPr>
            <a:r>
              <a:rPr lang="en-AU" altLang="en-US" dirty="0">
                <a:latin typeface="Arial" pitchFamily="34" charset="0"/>
                <a:ea typeface="ヒラギノ角ゴ Pro W3" pitchFamily="-84" charset="-128"/>
              </a:rPr>
              <a:t>Thank you for attending today’s webinar.  </a:t>
            </a:r>
          </a:p>
          <a:p>
            <a:pPr eaLnBrk="1" hangingPunct="1">
              <a:spcBef>
                <a:spcPts val="600"/>
              </a:spcBef>
            </a:pPr>
            <a:endParaRPr lang="en-AU" altLang="en-US" dirty="0">
              <a:latin typeface="Arial" pitchFamily="34" charset="0"/>
              <a:ea typeface="ヒラギノ角ゴ Pro W3" pitchFamily="-84" charset="-128"/>
            </a:endParaRPr>
          </a:p>
          <a:p>
            <a:pPr eaLnBrk="1" hangingPunct="1">
              <a:spcBef>
                <a:spcPts val="600"/>
              </a:spcBef>
            </a:pPr>
            <a:r>
              <a:rPr lang="en-AU" altLang="en-US" dirty="0">
                <a:latin typeface="Arial" pitchFamily="34" charset="0"/>
                <a:ea typeface="ヒラギノ角ゴ Pro W3" pitchFamily="-84" charset="-128"/>
              </a:rPr>
              <a:t>Remember – if you enjoyed today’s webinar, you can register for upcoming webinars and check out the recordings of past webinars on the Rotary website at www.rotary.org/webinars.</a:t>
            </a:r>
          </a:p>
          <a:p>
            <a:pPr eaLnBrk="1" hangingPunct="1">
              <a:spcBef>
                <a:spcPts val="600"/>
              </a:spcBef>
            </a:pPr>
            <a:endParaRPr lang="en-AU" altLang="en-US" dirty="0">
              <a:latin typeface="Arial" pitchFamily="34" charset="0"/>
              <a:ea typeface="ヒラギノ角ゴ Pro W3" pitchFamily="-84"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03D6FB6A-B824-4357-B55D-3A228A0D4D46}" type="slidenum">
              <a:rPr lang="en-US" altLang="en-US" smtClean="0"/>
              <a:pPr>
                <a:spcBef>
                  <a:spcPct val="0"/>
                </a:spcBef>
              </a:pPr>
              <a:t>21</a:t>
            </a:fld>
            <a:endParaRPr lang="en-US" altLang="en-US"/>
          </a:p>
        </p:txBody>
      </p:sp>
    </p:spTree>
    <p:extLst>
      <p:ext uri="{BB962C8B-B14F-4D97-AF65-F5344CB8AC3E}">
        <p14:creationId xmlns:p14="http://schemas.microsoft.com/office/powerpoint/2010/main" val="118359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chemeClr val="bg1"/>
                </a:solidFill>
                <a:latin typeface="Times New Roman" pitchFamily="18" charset="0"/>
                <a:ea typeface="ヒラギノ角ゴ Pro W3" pitchFamily="-84" charset="-128"/>
              </a:rPr>
              <a:t>During today’s webinar, you will become acquainted with the </a:t>
            </a:r>
            <a:r>
              <a:rPr lang="en-US" altLang="en-US" baseline="0" dirty="0">
                <a:solidFill>
                  <a:schemeClr val="bg1"/>
                </a:solidFill>
                <a:latin typeface="Times New Roman" pitchFamily="18" charset="0"/>
                <a:ea typeface="ヒラギノ角ゴ Pro W3" pitchFamily="-84" charset="-128"/>
              </a:rPr>
              <a:t>new Grant Center. Rotary members contribute their skills, expertise, and resources to help solve some of the world’s toughest problems. Using Rotary grants, members can expand the reach of their efforts, creating positive change for communities in need around the world. </a:t>
            </a:r>
            <a:r>
              <a:rPr lang="en-US" altLang="en-US" dirty="0">
                <a:latin typeface="Arial" pitchFamily="34" charset="0"/>
                <a:ea typeface="ヒラギノ角ゴ Pro W3" pitchFamily="-84" charset="-128"/>
              </a:rPr>
              <a:t>So stay tuned for the next 60 minutes for this important information. </a:t>
            </a:r>
            <a:endParaRPr lang="en-US" altLang="en-US" dirty="0">
              <a:solidFill>
                <a:schemeClr val="bg1"/>
              </a:solidFill>
              <a:latin typeface="Times New Roman" pitchFamily="18" charset="0"/>
              <a:ea typeface="ヒラギノ角ゴ Pro W3" pitchFamily="-84" charset="-128"/>
            </a:endParaRPr>
          </a:p>
          <a:p>
            <a:endParaRPr lang="en-US" altLang="en-US" dirty="0">
              <a:latin typeface="Arial" pitchFamily="34" charset="0"/>
              <a:ea typeface="ヒラギノ角ゴ Pro W3" pitchFamily="-84"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a:spcBef>
                <a:spcPct val="0"/>
              </a:spcBef>
            </a:pPr>
            <a:fld id="{421BECCF-9A59-45BA-A2B7-09C1A23CDFD5}" type="slidenum">
              <a:rPr lang="en-US" altLang="en-US" smtClean="0"/>
              <a:pPr>
                <a:spcBef>
                  <a:spcPct val="0"/>
                </a:spcBef>
              </a:pPr>
              <a:t>3</a:t>
            </a:fld>
            <a:endParaRPr lang="en-US" altLang="en-US"/>
          </a:p>
        </p:txBody>
      </p:sp>
    </p:spTree>
    <p:extLst>
      <p:ext uri="{BB962C8B-B14F-4D97-AF65-F5344CB8AC3E}">
        <p14:creationId xmlns:p14="http://schemas.microsoft.com/office/powerpoint/2010/main" val="262352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Grant Center, which launched last December, features both a new look and a streamlined application. The Grant Center’s landing page gives an overview of Rotary grants and links to helpful resources.</a:t>
            </a:r>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4</a:t>
            </a:fld>
            <a:endParaRPr lang="en-US" dirty="0"/>
          </a:p>
        </p:txBody>
      </p:sp>
    </p:spTree>
    <p:extLst>
      <p:ext uri="{BB962C8B-B14F-4D97-AF65-F5344CB8AC3E}">
        <p14:creationId xmlns:p14="http://schemas.microsoft.com/office/powerpoint/2010/main" val="359252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Grant Search to find all of the global and district grants sponsored by your district, whether or not your club is involved. You can search for grants by number, title, or area of focus. After entering search criteria, use the Filter button.</a:t>
            </a:r>
          </a:p>
        </p:txBody>
      </p:sp>
      <p:sp>
        <p:nvSpPr>
          <p:cNvPr id="4" name="Slide Number Placeholder 3"/>
          <p:cNvSpPr>
            <a:spLocks noGrp="1"/>
          </p:cNvSpPr>
          <p:nvPr>
            <p:ph type="sldNum" sz="quarter" idx="10"/>
          </p:nvPr>
        </p:nvSpPr>
        <p:spPr/>
        <p:txBody>
          <a:bodyPr/>
          <a:lstStyle/>
          <a:p>
            <a:pPr>
              <a:defRPr/>
            </a:pPr>
            <a:fld id="{EF38DFAE-03C6-430F-A171-27E2B899E372}" type="slidenum">
              <a:rPr lang="en-US" smtClean="0"/>
              <a:pPr>
                <a:defRPr/>
              </a:pPr>
              <a:t>5</a:t>
            </a:fld>
            <a:endParaRPr lang="en-US"/>
          </a:p>
        </p:txBody>
      </p:sp>
    </p:spTree>
    <p:extLst>
      <p:ext uri="{BB962C8B-B14F-4D97-AF65-F5344CB8AC3E}">
        <p14:creationId xmlns:p14="http://schemas.microsoft.com/office/powerpoint/2010/main" val="117504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menus at the top to navigate the Grant Center. Choose My Grants to see all of the grants you’re involved in. On the My Grants page, grants are grouped by status. Use View Grants to see all of the grants that have each status.</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6</a:t>
            </a:fld>
            <a:endParaRPr lang="en-US" dirty="0"/>
          </a:p>
        </p:txBody>
      </p:sp>
    </p:spTree>
    <p:extLst>
      <p:ext uri="{BB962C8B-B14F-4D97-AF65-F5344CB8AC3E}">
        <p14:creationId xmlns:p14="http://schemas.microsoft.com/office/powerpoint/2010/main" val="319585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My Actions to see the grants you’re involved in that require action from you.</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7</a:t>
            </a:fld>
            <a:endParaRPr lang="en-US" dirty="0"/>
          </a:p>
        </p:txBody>
      </p:sp>
    </p:spTree>
    <p:extLst>
      <p:ext uri="{BB962C8B-B14F-4D97-AF65-F5344CB8AC3E}">
        <p14:creationId xmlns:p14="http://schemas.microsoft.com/office/powerpoint/2010/main" val="237027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a grant application, go to Apply for a Grant. At</a:t>
            </a:r>
            <a:r>
              <a:rPr lang="en-US" baseline="0" dirty="0"/>
              <a:t> the bottom of the page, select the grant type for which you want to apply.</a:t>
            </a:r>
          </a:p>
          <a:p>
            <a:endParaRPr lang="en-US" baseline="0" dirty="0"/>
          </a:p>
          <a:p>
            <a:r>
              <a:rPr lang="en-US" dirty="0"/>
              <a:t>We will now walk through how to apply for a global grant.</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8</a:t>
            </a:fld>
            <a:endParaRPr lang="en-US" dirty="0"/>
          </a:p>
        </p:txBody>
      </p:sp>
    </p:spTree>
    <p:extLst>
      <p:ext uri="{BB962C8B-B14F-4D97-AF65-F5344CB8AC3E}">
        <p14:creationId xmlns:p14="http://schemas.microsoft.com/office/powerpoint/2010/main" val="2890782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As</a:t>
            </a:r>
            <a:r>
              <a:rPr lang="en-US" baseline="0" dirty="0"/>
              <a:t> part of designing the Grant Center, we streamlined the global grant application and refined the application questions. The application now includes 12 steps. In step 1, Basic Information, start by telling us your project’s name, what type of project it is, and the primary host and international contacts. Click on the question mark icons throughout the application for important information. Use the Save &amp; Continue button to move to the next step. </a:t>
            </a:r>
            <a:r>
              <a:rPr lang="en-US" sz="1200" kern="1200" dirty="0">
                <a:solidFill>
                  <a:schemeClr val="tx1"/>
                </a:solidFill>
                <a:effectLst/>
                <a:latin typeface="Arial" charset="0"/>
                <a:ea typeface="+mn-ea"/>
                <a:cs typeface="Arial" charset="0"/>
              </a:rPr>
              <a:t>The Grant Center now assigns your project a grant number. </a:t>
            </a:r>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4/17/2017</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9</a:t>
            </a:fld>
            <a:endParaRPr lang="en-US" dirty="0"/>
          </a:p>
        </p:txBody>
      </p:sp>
    </p:spTree>
    <p:extLst>
      <p:ext uri="{BB962C8B-B14F-4D97-AF65-F5344CB8AC3E}">
        <p14:creationId xmlns:p14="http://schemas.microsoft.com/office/powerpoint/2010/main" val="19757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432" tIns="0" rIns="0" bIns="91407"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027" indent="0" algn="ctr">
              <a:buNone/>
              <a:defRPr>
                <a:solidFill>
                  <a:schemeClr val="tx1">
                    <a:tint val="75000"/>
                  </a:schemeClr>
                </a:solidFill>
              </a:defRPr>
            </a:lvl2pPr>
            <a:lvl3pPr marL="914053" indent="0" algn="ctr">
              <a:buNone/>
              <a:defRPr>
                <a:solidFill>
                  <a:schemeClr val="tx1">
                    <a:tint val="75000"/>
                  </a:schemeClr>
                </a:solidFill>
              </a:defRPr>
            </a:lvl3pPr>
            <a:lvl4pPr marL="1371081" indent="0" algn="ctr">
              <a:buNone/>
              <a:defRPr>
                <a:solidFill>
                  <a:schemeClr val="tx1">
                    <a:tint val="75000"/>
                  </a:schemeClr>
                </a:solidFill>
              </a:defRPr>
            </a:lvl4pPr>
            <a:lvl5pPr marL="1828108" indent="0" algn="ctr">
              <a:buNone/>
              <a:defRPr>
                <a:solidFill>
                  <a:schemeClr val="tx1">
                    <a:tint val="75000"/>
                  </a:schemeClr>
                </a:solidFill>
              </a:defRPr>
            </a:lvl5pPr>
            <a:lvl6pPr marL="2285136" indent="0" algn="ctr">
              <a:buNone/>
              <a:defRPr>
                <a:solidFill>
                  <a:schemeClr val="tx1">
                    <a:tint val="75000"/>
                  </a:schemeClr>
                </a:solidFill>
              </a:defRPr>
            </a:lvl6pPr>
            <a:lvl7pPr marL="2742162" indent="0" algn="ctr">
              <a:buNone/>
              <a:defRPr>
                <a:solidFill>
                  <a:schemeClr val="tx1">
                    <a:tint val="75000"/>
                  </a:schemeClr>
                </a:solidFill>
              </a:defRPr>
            </a:lvl7pPr>
            <a:lvl8pPr marL="3199190" indent="0" algn="ctr">
              <a:buNone/>
              <a:defRPr>
                <a:solidFill>
                  <a:schemeClr val="tx1">
                    <a:tint val="75000"/>
                  </a:schemeClr>
                </a:solidFill>
              </a:defRPr>
            </a:lvl8pPr>
            <a:lvl9pPr marL="365621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4094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6"/>
            <a:ext cx="8229600" cy="4525963"/>
          </a:xfrm>
          <a:prstGeom prst="rect">
            <a:avLst/>
          </a:prstGeom>
        </p:spPr>
        <p:txBody>
          <a:bodyPr lIns="91407" tIns="45703" rIns="91407" bIns="45703"/>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34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6"/>
            <a:ext cx="8229600" cy="4525963"/>
          </a:xfrm>
          <a:prstGeom prst="rect">
            <a:avLst/>
          </a:prstGeom>
        </p:spPr>
        <p:txBody>
          <a:bodyPr lIns="91407" tIns="45703" rIns="91407" bIns="45703"/>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9954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663456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07" tIns="45703" rIns="91407" bIns="45703"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9"/>
            <a:ext cx="7772400" cy="1500187"/>
          </a:xfrm>
          <a:prstGeom prst="rect">
            <a:avLst/>
          </a:prstGeom>
        </p:spPr>
        <p:txBody>
          <a:bodyPr lIns="91407" tIns="45703" rIns="91407" bIns="45703" anchor="b"/>
          <a:lstStyle>
            <a:lvl1pPr marL="0" indent="0">
              <a:buNone/>
              <a:defRPr sz="2000">
                <a:solidFill>
                  <a:schemeClr val="tx1">
                    <a:tint val="75000"/>
                  </a:schemeClr>
                </a:solidFill>
                <a:latin typeface="Georgia"/>
                <a:cs typeface="Georgia"/>
              </a:defRPr>
            </a:lvl1pPr>
            <a:lvl2pPr marL="457027" indent="0">
              <a:buNone/>
              <a:defRPr sz="1800">
                <a:solidFill>
                  <a:schemeClr val="tx1">
                    <a:tint val="75000"/>
                  </a:schemeClr>
                </a:solidFill>
              </a:defRPr>
            </a:lvl2pPr>
            <a:lvl3pPr marL="914053" indent="0">
              <a:buNone/>
              <a:defRPr sz="1600">
                <a:solidFill>
                  <a:schemeClr val="tx1">
                    <a:tint val="75000"/>
                  </a:schemeClr>
                </a:solidFill>
              </a:defRPr>
            </a:lvl3pPr>
            <a:lvl4pPr marL="1371081" indent="0">
              <a:buNone/>
              <a:defRPr sz="1400">
                <a:solidFill>
                  <a:schemeClr val="tx1">
                    <a:tint val="75000"/>
                  </a:schemeClr>
                </a:solidFill>
              </a:defRPr>
            </a:lvl4pPr>
            <a:lvl5pPr marL="1828108" indent="0">
              <a:buNone/>
              <a:defRPr sz="1400">
                <a:solidFill>
                  <a:schemeClr val="tx1">
                    <a:tint val="75000"/>
                  </a:schemeClr>
                </a:solidFill>
              </a:defRPr>
            </a:lvl5pPr>
            <a:lvl6pPr marL="2285136" indent="0">
              <a:buNone/>
              <a:defRPr sz="1400">
                <a:solidFill>
                  <a:schemeClr val="tx1">
                    <a:tint val="75000"/>
                  </a:schemeClr>
                </a:solidFill>
              </a:defRPr>
            </a:lvl6pPr>
            <a:lvl7pPr marL="2742162" indent="0">
              <a:buNone/>
              <a:defRPr sz="1400">
                <a:solidFill>
                  <a:schemeClr val="tx1">
                    <a:tint val="75000"/>
                  </a:schemeClr>
                </a:solidFill>
              </a:defRPr>
            </a:lvl7pPr>
            <a:lvl8pPr marL="3199190" indent="0">
              <a:buNone/>
              <a:defRPr sz="1400">
                <a:solidFill>
                  <a:schemeClr val="tx1">
                    <a:tint val="75000"/>
                  </a:schemeClr>
                </a:solidFill>
              </a:defRPr>
            </a:lvl8pPr>
            <a:lvl9pPr marL="3656214"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33241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7" tIns="45703" rIns="91407" bIns="45703"/>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a:prstGeom prst="rect">
            <a:avLst/>
          </a:prstGeom>
        </p:spPr>
        <p:txBody>
          <a:bodyPr lIns="91407" tIns="45703" rIns="91407" bIns="45703"/>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1" y="1600206"/>
            <a:ext cx="4038600" cy="4525963"/>
          </a:xfrm>
          <a:prstGeom prst="rect">
            <a:avLst/>
          </a:prstGeom>
        </p:spPr>
        <p:txBody>
          <a:bodyPr lIns="91407" tIns="45703" rIns="91407" bIns="45703"/>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669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7" tIns="45703" rIns="91407" bIns="45703"/>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lIns="91407" tIns="45703" rIns="91407" bIns="45703" anchor="b"/>
          <a:lstStyle>
            <a:lvl1pPr marL="0" indent="0">
              <a:buNone/>
              <a:defRPr sz="2400" b="1">
                <a:latin typeface="Arial Narrow"/>
                <a:cs typeface="Arial Narrow"/>
              </a:defRPr>
            </a:lvl1pPr>
            <a:lvl2pPr marL="457027" indent="0">
              <a:buNone/>
              <a:defRPr sz="2000" b="1"/>
            </a:lvl2pPr>
            <a:lvl3pPr marL="914053" indent="0">
              <a:buNone/>
              <a:defRPr sz="1800" b="1"/>
            </a:lvl3pPr>
            <a:lvl4pPr marL="1371081" indent="0">
              <a:buNone/>
              <a:defRPr sz="1600" b="1"/>
            </a:lvl4pPr>
            <a:lvl5pPr marL="1828108" indent="0">
              <a:buNone/>
              <a:defRPr sz="1600" b="1"/>
            </a:lvl5pPr>
            <a:lvl6pPr marL="2285136" indent="0">
              <a:buNone/>
              <a:defRPr sz="1600" b="1"/>
            </a:lvl6pPr>
            <a:lvl7pPr marL="2742162" indent="0">
              <a:buNone/>
              <a:defRPr sz="1600" b="1"/>
            </a:lvl7pPr>
            <a:lvl8pPr marL="3199190" indent="0">
              <a:buNone/>
              <a:defRPr sz="1600" b="1"/>
            </a:lvl8pPr>
            <a:lvl9pPr marL="365621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07" tIns="45703" rIns="91407" bIns="45703"/>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lIns="91407" tIns="45703" rIns="91407" bIns="45703" anchor="b"/>
          <a:lstStyle>
            <a:lvl1pPr marL="0" indent="0">
              <a:buNone/>
              <a:defRPr sz="2400" b="1">
                <a:latin typeface="Arial Narrow"/>
                <a:cs typeface="Arial Narrow"/>
              </a:defRPr>
            </a:lvl1pPr>
            <a:lvl2pPr marL="457027" indent="0">
              <a:buNone/>
              <a:defRPr sz="2000" b="1"/>
            </a:lvl2pPr>
            <a:lvl3pPr marL="914053" indent="0">
              <a:buNone/>
              <a:defRPr sz="1800" b="1"/>
            </a:lvl3pPr>
            <a:lvl4pPr marL="1371081" indent="0">
              <a:buNone/>
              <a:defRPr sz="1600" b="1"/>
            </a:lvl4pPr>
            <a:lvl5pPr marL="1828108" indent="0">
              <a:buNone/>
              <a:defRPr sz="1600" b="1"/>
            </a:lvl5pPr>
            <a:lvl6pPr marL="2285136" indent="0">
              <a:buNone/>
              <a:defRPr sz="1600" b="1"/>
            </a:lvl6pPr>
            <a:lvl7pPr marL="2742162" indent="0">
              <a:buNone/>
              <a:defRPr sz="1600" b="1"/>
            </a:lvl7pPr>
            <a:lvl8pPr marL="3199190" indent="0">
              <a:buNone/>
              <a:defRPr sz="1600" b="1"/>
            </a:lvl8pPr>
            <a:lvl9pPr marL="365621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407" tIns="45703" rIns="91407" bIns="45703"/>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5495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7" tIns="45703" rIns="91407" bIns="45703"/>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830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593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a:prstGeom prst="rect">
            <a:avLst/>
          </a:prstGeom>
        </p:spPr>
        <p:txBody>
          <a:bodyPr lIns="91407" tIns="45703" rIns="91407" bIns="45703"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lIns="91407" tIns="45703" rIns="91407" bIns="45703"/>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6" y="1435106"/>
            <a:ext cx="3008313" cy="4691063"/>
          </a:xfrm>
          <a:prstGeom prst="rect">
            <a:avLst/>
          </a:prstGeom>
        </p:spPr>
        <p:txBody>
          <a:bodyPr lIns="91407" tIns="45703" rIns="91407" bIns="45703"/>
          <a:lstStyle>
            <a:lvl1pPr marL="0" indent="0">
              <a:buNone/>
              <a:defRPr sz="1400">
                <a:latin typeface="Georgia"/>
                <a:cs typeface="Georgia"/>
              </a:defRPr>
            </a:lvl1pPr>
            <a:lvl2pPr marL="457027" indent="0">
              <a:buNone/>
              <a:defRPr sz="1200"/>
            </a:lvl2pPr>
            <a:lvl3pPr marL="914053" indent="0">
              <a:buNone/>
              <a:defRPr sz="1000"/>
            </a:lvl3pPr>
            <a:lvl4pPr marL="1371081" indent="0">
              <a:buNone/>
              <a:defRPr sz="900"/>
            </a:lvl4pPr>
            <a:lvl5pPr marL="1828108" indent="0">
              <a:buNone/>
              <a:defRPr sz="900"/>
            </a:lvl5pPr>
            <a:lvl6pPr marL="2285136" indent="0">
              <a:buNone/>
              <a:defRPr sz="900"/>
            </a:lvl6pPr>
            <a:lvl7pPr marL="2742162" indent="0">
              <a:buNone/>
              <a:defRPr sz="900"/>
            </a:lvl7pPr>
            <a:lvl8pPr marL="3199190" indent="0">
              <a:buNone/>
              <a:defRPr sz="900"/>
            </a:lvl8pPr>
            <a:lvl9pPr marL="3656214" indent="0">
              <a:buNone/>
              <a:defRPr sz="900"/>
            </a:lvl9pPr>
          </a:lstStyle>
          <a:p>
            <a:pPr lvl="0"/>
            <a:r>
              <a:rPr lang="en-US" dirty="0"/>
              <a:t>Click to edit Master text styles</a:t>
            </a:r>
          </a:p>
        </p:txBody>
      </p:sp>
    </p:spTree>
    <p:extLst>
      <p:ext uri="{BB962C8B-B14F-4D97-AF65-F5344CB8AC3E}">
        <p14:creationId xmlns:p14="http://schemas.microsoft.com/office/powerpoint/2010/main" val="3932934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07" tIns="45703" rIns="91407" bIns="45703"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9"/>
            <a:ext cx="5486400" cy="4114800"/>
          </a:xfrm>
          <a:prstGeom prst="rect">
            <a:avLst/>
          </a:prstGeom>
        </p:spPr>
        <p:txBody>
          <a:bodyPr lIns="91407" tIns="45703" rIns="91407" bIns="45703"/>
          <a:lstStyle>
            <a:lvl1pPr marL="0" indent="0">
              <a:buNone/>
              <a:defRPr sz="3200"/>
            </a:lvl1pPr>
            <a:lvl2pPr marL="457027" indent="0">
              <a:buNone/>
              <a:defRPr sz="2800"/>
            </a:lvl2pPr>
            <a:lvl3pPr marL="914053" indent="0">
              <a:buNone/>
              <a:defRPr sz="2400"/>
            </a:lvl3pPr>
            <a:lvl4pPr marL="1371081" indent="0">
              <a:buNone/>
              <a:defRPr sz="2000"/>
            </a:lvl4pPr>
            <a:lvl5pPr marL="1828108" indent="0">
              <a:buNone/>
              <a:defRPr sz="2000"/>
            </a:lvl5pPr>
            <a:lvl6pPr marL="2285136" indent="0">
              <a:buNone/>
              <a:defRPr sz="2000"/>
            </a:lvl6pPr>
            <a:lvl7pPr marL="2742162" indent="0">
              <a:buNone/>
              <a:defRPr sz="2000"/>
            </a:lvl7pPr>
            <a:lvl8pPr marL="3199190" indent="0">
              <a:buNone/>
              <a:defRPr sz="2000"/>
            </a:lvl8pPr>
            <a:lvl9pPr marL="365621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07" tIns="45703" rIns="91407" bIns="45703"/>
          <a:lstStyle>
            <a:lvl1pPr marL="0" indent="0">
              <a:buNone/>
              <a:defRPr sz="1400">
                <a:latin typeface="Georgia"/>
                <a:cs typeface="Georgia"/>
              </a:defRPr>
            </a:lvl1pPr>
            <a:lvl2pPr marL="457027" indent="0">
              <a:buNone/>
              <a:defRPr sz="1200"/>
            </a:lvl2pPr>
            <a:lvl3pPr marL="914053" indent="0">
              <a:buNone/>
              <a:defRPr sz="1000"/>
            </a:lvl3pPr>
            <a:lvl4pPr marL="1371081" indent="0">
              <a:buNone/>
              <a:defRPr sz="900"/>
            </a:lvl4pPr>
            <a:lvl5pPr marL="1828108" indent="0">
              <a:buNone/>
              <a:defRPr sz="900"/>
            </a:lvl5pPr>
            <a:lvl6pPr marL="2285136" indent="0">
              <a:buNone/>
              <a:defRPr sz="900"/>
            </a:lvl6pPr>
            <a:lvl7pPr marL="2742162" indent="0">
              <a:buNone/>
              <a:defRPr sz="900"/>
            </a:lvl7pPr>
            <a:lvl8pPr marL="3199190" indent="0">
              <a:buNone/>
              <a:defRPr sz="900"/>
            </a:lvl8pPr>
            <a:lvl9pPr marL="3656214" indent="0">
              <a:buNone/>
              <a:defRPr sz="900"/>
            </a:lvl9pPr>
          </a:lstStyle>
          <a:p>
            <a:pPr lvl="0"/>
            <a:r>
              <a:rPr lang="en-US" dirty="0"/>
              <a:t>Click to edit Master text styles</a:t>
            </a:r>
          </a:p>
        </p:txBody>
      </p:sp>
    </p:spTree>
    <p:extLst>
      <p:ext uri="{BB962C8B-B14F-4D97-AF65-F5344CB8AC3E}">
        <p14:creationId xmlns:p14="http://schemas.microsoft.com/office/powerpoint/2010/main" val="313684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432" tIns="0" rIns="0" bIns="91407"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027" indent="0" algn="ctr">
              <a:buNone/>
              <a:defRPr>
                <a:solidFill>
                  <a:schemeClr val="tx1">
                    <a:tint val="75000"/>
                  </a:schemeClr>
                </a:solidFill>
              </a:defRPr>
            </a:lvl2pPr>
            <a:lvl3pPr marL="914053" indent="0" algn="ctr">
              <a:buNone/>
              <a:defRPr>
                <a:solidFill>
                  <a:schemeClr val="tx1">
                    <a:tint val="75000"/>
                  </a:schemeClr>
                </a:solidFill>
              </a:defRPr>
            </a:lvl3pPr>
            <a:lvl4pPr marL="1371081" indent="0" algn="ctr">
              <a:buNone/>
              <a:defRPr>
                <a:solidFill>
                  <a:schemeClr val="tx1">
                    <a:tint val="75000"/>
                  </a:schemeClr>
                </a:solidFill>
              </a:defRPr>
            </a:lvl4pPr>
            <a:lvl5pPr marL="1828108" indent="0" algn="ctr">
              <a:buNone/>
              <a:defRPr>
                <a:solidFill>
                  <a:schemeClr val="tx1">
                    <a:tint val="75000"/>
                  </a:schemeClr>
                </a:solidFill>
              </a:defRPr>
            </a:lvl5pPr>
            <a:lvl6pPr marL="2285136" indent="0" algn="ctr">
              <a:buNone/>
              <a:defRPr>
                <a:solidFill>
                  <a:schemeClr val="tx1">
                    <a:tint val="75000"/>
                  </a:schemeClr>
                </a:solidFill>
              </a:defRPr>
            </a:lvl6pPr>
            <a:lvl7pPr marL="2742162" indent="0" algn="ctr">
              <a:buNone/>
              <a:defRPr>
                <a:solidFill>
                  <a:schemeClr val="tx1">
                    <a:tint val="75000"/>
                  </a:schemeClr>
                </a:solidFill>
              </a:defRPr>
            </a:lvl7pPr>
            <a:lvl8pPr marL="3199190" indent="0" algn="ctr">
              <a:buNone/>
              <a:defRPr>
                <a:solidFill>
                  <a:schemeClr val="tx1">
                    <a:tint val="75000"/>
                  </a:schemeClr>
                </a:solidFill>
              </a:defRPr>
            </a:lvl8pPr>
            <a:lvl9pPr marL="365621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74182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140161"/>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24347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ctrTitle"/>
          </p:nvPr>
        </p:nvSpPr>
        <p:spPr>
          <a:xfrm>
            <a:off x="152406" y="2667001"/>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51631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ctrTitle"/>
          </p:nvPr>
        </p:nvSpPr>
        <p:spPr>
          <a:xfrm>
            <a:off x="152406" y="2667001"/>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48035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ctrTitle"/>
          </p:nvPr>
        </p:nvSpPr>
        <p:spPr>
          <a:xfrm>
            <a:off x="152406" y="2667001"/>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923607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ctrTitle"/>
          </p:nvPr>
        </p:nvSpPr>
        <p:spPr>
          <a:xfrm>
            <a:off x="152406" y="2667001"/>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561697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ctrTitle"/>
          </p:nvPr>
        </p:nvSpPr>
        <p:spPr>
          <a:xfrm>
            <a:off x="152406" y="2667001"/>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468420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2" name="Title 1"/>
          <p:cNvSpPr>
            <a:spLocks noGrp="1"/>
          </p:cNvSpPr>
          <p:nvPr>
            <p:ph type="ctrTitle"/>
          </p:nvPr>
        </p:nvSpPr>
        <p:spPr>
          <a:xfrm>
            <a:off x="152406" y="2667001"/>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83381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640265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6"/>
            <a:ext cx="8229600" cy="4525963"/>
          </a:xfrm>
          <a:prstGeom prst="rect">
            <a:avLst/>
          </a:prstGeom>
        </p:spPr>
        <p:txBody>
          <a:bodyPr lIns="91407" tIns="45703" rIns="91407" bIns="45703"/>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238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432" tIns="0" rIns="0" bIns="91407"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027" indent="0" algn="ctr">
              <a:buNone/>
              <a:defRPr>
                <a:solidFill>
                  <a:schemeClr val="tx1">
                    <a:tint val="75000"/>
                  </a:schemeClr>
                </a:solidFill>
              </a:defRPr>
            </a:lvl2pPr>
            <a:lvl3pPr marL="914053" indent="0" algn="ctr">
              <a:buNone/>
              <a:defRPr>
                <a:solidFill>
                  <a:schemeClr val="tx1">
                    <a:tint val="75000"/>
                  </a:schemeClr>
                </a:solidFill>
              </a:defRPr>
            </a:lvl3pPr>
            <a:lvl4pPr marL="1371081" indent="0" algn="ctr">
              <a:buNone/>
              <a:defRPr>
                <a:solidFill>
                  <a:schemeClr val="tx1">
                    <a:tint val="75000"/>
                  </a:schemeClr>
                </a:solidFill>
              </a:defRPr>
            </a:lvl4pPr>
            <a:lvl5pPr marL="1828108" indent="0" algn="ctr">
              <a:buNone/>
              <a:defRPr>
                <a:solidFill>
                  <a:schemeClr val="tx1">
                    <a:tint val="75000"/>
                  </a:schemeClr>
                </a:solidFill>
              </a:defRPr>
            </a:lvl5pPr>
            <a:lvl6pPr marL="2285136" indent="0" algn="ctr">
              <a:buNone/>
              <a:defRPr>
                <a:solidFill>
                  <a:schemeClr val="tx1">
                    <a:tint val="75000"/>
                  </a:schemeClr>
                </a:solidFill>
              </a:defRPr>
            </a:lvl6pPr>
            <a:lvl7pPr marL="2742162" indent="0" algn="ctr">
              <a:buNone/>
              <a:defRPr>
                <a:solidFill>
                  <a:schemeClr val="tx1">
                    <a:tint val="75000"/>
                  </a:schemeClr>
                </a:solidFill>
              </a:defRPr>
            </a:lvl7pPr>
            <a:lvl8pPr marL="3199190" indent="0" algn="ctr">
              <a:buNone/>
              <a:defRPr>
                <a:solidFill>
                  <a:schemeClr val="tx1">
                    <a:tint val="75000"/>
                  </a:schemeClr>
                </a:solidFill>
              </a:defRPr>
            </a:lvl8pPr>
            <a:lvl9pPr marL="365621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28117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6"/>
            <a:ext cx="8229600" cy="4525963"/>
          </a:xfrm>
          <a:prstGeom prst="rect">
            <a:avLst/>
          </a:prstGeom>
        </p:spPr>
        <p:txBody>
          <a:bodyPr lIns="91407" tIns="45703" rIns="91407" bIns="45703"/>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225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6"/>
            <a:ext cx="8229600" cy="4525963"/>
          </a:xfrm>
          <a:prstGeom prst="rect">
            <a:avLst/>
          </a:prstGeom>
        </p:spPr>
        <p:txBody>
          <a:bodyPr lIns="91407" tIns="45703" rIns="91407" bIns="45703"/>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0447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6"/>
            <a:ext cx="8229600" cy="4525963"/>
          </a:xfrm>
          <a:prstGeom prst="rect">
            <a:avLst/>
          </a:prstGeom>
        </p:spPr>
        <p:txBody>
          <a:bodyPr lIns="91407" tIns="45703" rIns="91407" bIns="45703"/>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38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6"/>
            <a:ext cx="8229600" cy="4525963"/>
          </a:xfrm>
          <a:prstGeom prst="rect">
            <a:avLst/>
          </a:prstGeom>
        </p:spPr>
        <p:txBody>
          <a:bodyPr lIns="91407" tIns="45703" rIns="91407" bIns="45703"/>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727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732433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07" tIns="45703" rIns="91407" bIns="45703"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9"/>
            <a:ext cx="7772400" cy="1500187"/>
          </a:xfrm>
          <a:prstGeom prst="rect">
            <a:avLst/>
          </a:prstGeom>
        </p:spPr>
        <p:txBody>
          <a:bodyPr lIns="91407" tIns="45703" rIns="91407" bIns="45703" anchor="b"/>
          <a:lstStyle>
            <a:lvl1pPr marL="0" indent="0">
              <a:buNone/>
              <a:defRPr sz="2000">
                <a:solidFill>
                  <a:schemeClr val="tx1">
                    <a:tint val="75000"/>
                  </a:schemeClr>
                </a:solidFill>
                <a:latin typeface="Georgia"/>
                <a:cs typeface="Georgia"/>
              </a:defRPr>
            </a:lvl1pPr>
            <a:lvl2pPr marL="457027" indent="0">
              <a:buNone/>
              <a:defRPr sz="1800">
                <a:solidFill>
                  <a:schemeClr val="tx1">
                    <a:tint val="75000"/>
                  </a:schemeClr>
                </a:solidFill>
              </a:defRPr>
            </a:lvl2pPr>
            <a:lvl3pPr marL="914053" indent="0">
              <a:buNone/>
              <a:defRPr sz="1600">
                <a:solidFill>
                  <a:schemeClr val="tx1">
                    <a:tint val="75000"/>
                  </a:schemeClr>
                </a:solidFill>
              </a:defRPr>
            </a:lvl3pPr>
            <a:lvl4pPr marL="1371081" indent="0">
              <a:buNone/>
              <a:defRPr sz="1400">
                <a:solidFill>
                  <a:schemeClr val="tx1">
                    <a:tint val="75000"/>
                  </a:schemeClr>
                </a:solidFill>
              </a:defRPr>
            </a:lvl4pPr>
            <a:lvl5pPr marL="1828108" indent="0">
              <a:buNone/>
              <a:defRPr sz="1400">
                <a:solidFill>
                  <a:schemeClr val="tx1">
                    <a:tint val="75000"/>
                  </a:schemeClr>
                </a:solidFill>
              </a:defRPr>
            </a:lvl5pPr>
            <a:lvl6pPr marL="2285136" indent="0">
              <a:buNone/>
              <a:defRPr sz="1400">
                <a:solidFill>
                  <a:schemeClr val="tx1">
                    <a:tint val="75000"/>
                  </a:schemeClr>
                </a:solidFill>
              </a:defRPr>
            </a:lvl6pPr>
            <a:lvl7pPr marL="2742162" indent="0">
              <a:buNone/>
              <a:defRPr sz="1400">
                <a:solidFill>
                  <a:schemeClr val="tx1">
                    <a:tint val="75000"/>
                  </a:schemeClr>
                </a:solidFill>
              </a:defRPr>
            </a:lvl7pPr>
            <a:lvl8pPr marL="3199190" indent="0">
              <a:buNone/>
              <a:defRPr sz="1400">
                <a:solidFill>
                  <a:schemeClr val="tx1">
                    <a:tint val="75000"/>
                  </a:schemeClr>
                </a:solidFill>
              </a:defRPr>
            </a:lvl8pPr>
            <a:lvl9pPr marL="3656214"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47952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7" tIns="45703" rIns="91407" bIns="45703"/>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a:prstGeom prst="rect">
            <a:avLst/>
          </a:prstGeom>
        </p:spPr>
        <p:txBody>
          <a:bodyPr lIns="91407" tIns="45703" rIns="91407" bIns="45703"/>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1" y="1600206"/>
            <a:ext cx="4038600" cy="4525963"/>
          </a:xfrm>
          <a:prstGeom prst="rect">
            <a:avLst/>
          </a:prstGeom>
        </p:spPr>
        <p:txBody>
          <a:bodyPr lIns="91407" tIns="45703" rIns="91407" bIns="45703"/>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124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7" tIns="45703" rIns="91407" bIns="45703"/>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lIns="91407" tIns="45703" rIns="91407" bIns="45703" anchor="b"/>
          <a:lstStyle>
            <a:lvl1pPr marL="0" indent="0">
              <a:buNone/>
              <a:defRPr sz="2400" b="1">
                <a:latin typeface="Arial Narrow"/>
                <a:cs typeface="Arial Narrow"/>
              </a:defRPr>
            </a:lvl1pPr>
            <a:lvl2pPr marL="457027" indent="0">
              <a:buNone/>
              <a:defRPr sz="2000" b="1"/>
            </a:lvl2pPr>
            <a:lvl3pPr marL="914053" indent="0">
              <a:buNone/>
              <a:defRPr sz="1800" b="1"/>
            </a:lvl3pPr>
            <a:lvl4pPr marL="1371081" indent="0">
              <a:buNone/>
              <a:defRPr sz="1600" b="1"/>
            </a:lvl4pPr>
            <a:lvl5pPr marL="1828108" indent="0">
              <a:buNone/>
              <a:defRPr sz="1600" b="1"/>
            </a:lvl5pPr>
            <a:lvl6pPr marL="2285136" indent="0">
              <a:buNone/>
              <a:defRPr sz="1600" b="1"/>
            </a:lvl6pPr>
            <a:lvl7pPr marL="2742162" indent="0">
              <a:buNone/>
              <a:defRPr sz="1600" b="1"/>
            </a:lvl7pPr>
            <a:lvl8pPr marL="3199190" indent="0">
              <a:buNone/>
              <a:defRPr sz="1600" b="1"/>
            </a:lvl8pPr>
            <a:lvl9pPr marL="365621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07" tIns="45703" rIns="91407" bIns="45703"/>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lIns="91407" tIns="45703" rIns="91407" bIns="45703" anchor="b"/>
          <a:lstStyle>
            <a:lvl1pPr marL="0" indent="0">
              <a:buNone/>
              <a:defRPr sz="2400" b="1">
                <a:latin typeface="Arial Narrow"/>
                <a:cs typeface="Arial Narrow"/>
              </a:defRPr>
            </a:lvl1pPr>
            <a:lvl2pPr marL="457027" indent="0">
              <a:buNone/>
              <a:defRPr sz="2000" b="1"/>
            </a:lvl2pPr>
            <a:lvl3pPr marL="914053" indent="0">
              <a:buNone/>
              <a:defRPr sz="1800" b="1"/>
            </a:lvl3pPr>
            <a:lvl4pPr marL="1371081" indent="0">
              <a:buNone/>
              <a:defRPr sz="1600" b="1"/>
            </a:lvl4pPr>
            <a:lvl5pPr marL="1828108" indent="0">
              <a:buNone/>
              <a:defRPr sz="1600" b="1"/>
            </a:lvl5pPr>
            <a:lvl6pPr marL="2285136" indent="0">
              <a:buNone/>
              <a:defRPr sz="1600" b="1"/>
            </a:lvl6pPr>
            <a:lvl7pPr marL="2742162" indent="0">
              <a:buNone/>
              <a:defRPr sz="1600" b="1"/>
            </a:lvl7pPr>
            <a:lvl8pPr marL="3199190" indent="0">
              <a:buNone/>
              <a:defRPr sz="1600" b="1"/>
            </a:lvl8pPr>
            <a:lvl9pPr marL="365621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407" tIns="45703" rIns="91407" bIns="45703"/>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2791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07" tIns="45703" rIns="91407" bIns="45703"/>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49556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69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432" tIns="0" rIns="0" bIns="91407"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027" indent="0" algn="ctr">
              <a:buNone/>
              <a:defRPr>
                <a:solidFill>
                  <a:schemeClr val="tx1">
                    <a:tint val="75000"/>
                  </a:schemeClr>
                </a:solidFill>
              </a:defRPr>
            </a:lvl2pPr>
            <a:lvl3pPr marL="914053" indent="0" algn="ctr">
              <a:buNone/>
              <a:defRPr>
                <a:solidFill>
                  <a:schemeClr val="tx1">
                    <a:tint val="75000"/>
                  </a:schemeClr>
                </a:solidFill>
              </a:defRPr>
            </a:lvl3pPr>
            <a:lvl4pPr marL="1371081" indent="0" algn="ctr">
              <a:buNone/>
              <a:defRPr>
                <a:solidFill>
                  <a:schemeClr val="tx1">
                    <a:tint val="75000"/>
                  </a:schemeClr>
                </a:solidFill>
              </a:defRPr>
            </a:lvl4pPr>
            <a:lvl5pPr marL="1828108" indent="0" algn="ctr">
              <a:buNone/>
              <a:defRPr>
                <a:solidFill>
                  <a:schemeClr val="tx1">
                    <a:tint val="75000"/>
                  </a:schemeClr>
                </a:solidFill>
              </a:defRPr>
            </a:lvl5pPr>
            <a:lvl6pPr marL="2285136" indent="0" algn="ctr">
              <a:buNone/>
              <a:defRPr>
                <a:solidFill>
                  <a:schemeClr val="tx1">
                    <a:tint val="75000"/>
                  </a:schemeClr>
                </a:solidFill>
              </a:defRPr>
            </a:lvl6pPr>
            <a:lvl7pPr marL="2742162" indent="0" algn="ctr">
              <a:buNone/>
              <a:defRPr>
                <a:solidFill>
                  <a:schemeClr val="tx1">
                    <a:tint val="75000"/>
                  </a:schemeClr>
                </a:solidFill>
              </a:defRPr>
            </a:lvl7pPr>
            <a:lvl8pPr marL="3199190" indent="0" algn="ctr">
              <a:buNone/>
              <a:defRPr>
                <a:solidFill>
                  <a:schemeClr val="tx1">
                    <a:tint val="75000"/>
                  </a:schemeClr>
                </a:solidFill>
              </a:defRPr>
            </a:lvl8pPr>
            <a:lvl9pPr marL="365621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24310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a:prstGeom prst="rect">
            <a:avLst/>
          </a:prstGeom>
        </p:spPr>
        <p:txBody>
          <a:bodyPr lIns="91407" tIns="45703" rIns="91407" bIns="45703"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lIns="91407" tIns="45703" rIns="91407" bIns="45703"/>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6" y="1435106"/>
            <a:ext cx="3008313" cy="4691063"/>
          </a:xfrm>
          <a:prstGeom prst="rect">
            <a:avLst/>
          </a:prstGeom>
        </p:spPr>
        <p:txBody>
          <a:bodyPr lIns="91407" tIns="45703" rIns="91407" bIns="45703"/>
          <a:lstStyle>
            <a:lvl1pPr marL="0" indent="0">
              <a:buNone/>
              <a:defRPr sz="1400">
                <a:latin typeface="Georgia"/>
                <a:cs typeface="Georgia"/>
              </a:defRPr>
            </a:lvl1pPr>
            <a:lvl2pPr marL="457027" indent="0">
              <a:buNone/>
              <a:defRPr sz="1200"/>
            </a:lvl2pPr>
            <a:lvl3pPr marL="914053" indent="0">
              <a:buNone/>
              <a:defRPr sz="1000"/>
            </a:lvl3pPr>
            <a:lvl4pPr marL="1371081" indent="0">
              <a:buNone/>
              <a:defRPr sz="900"/>
            </a:lvl4pPr>
            <a:lvl5pPr marL="1828108" indent="0">
              <a:buNone/>
              <a:defRPr sz="900"/>
            </a:lvl5pPr>
            <a:lvl6pPr marL="2285136" indent="0">
              <a:buNone/>
              <a:defRPr sz="900"/>
            </a:lvl6pPr>
            <a:lvl7pPr marL="2742162" indent="0">
              <a:buNone/>
              <a:defRPr sz="900"/>
            </a:lvl7pPr>
            <a:lvl8pPr marL="3199190" indent="0">
              <a:buNone/>
              <a:defRPr sz="900"/>
            </a:lvl8pPr>
            <a:lvl9pPr marL="3656214" indent="0">
              <a:buNone/>
              <a:defRPr sz="900"/>
            </a:lvl9pPr>
          </a:lstStyle>
          <a:p>
            <a:pPr lvl="0"/>
            <a:r>
              <a:rPr lang="en-US" dirty="0"/>
              <a:t>Click to edit Master text styles</a:t>
            </a:r>
          </a:p>
        </p:txBody>
      </p:sp>
    </p:spTree>
    <p:extLst>
      <p:ext uri="{BB962C8B-B14F-4D97-AF65-F5344CB8AC3E}">
        <p14:creationId xmlns:p14="http://schemas.microsoft.com/office/powerpoint/2010/main" val="2437532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07" tIns="45703" rIns="91407" bIns="45703"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9"/>
            <a:ext cx="5486400" cy="4114800"/>
          </a:xfrm>
          <a:prstGeom prst="rect">
            <a:avLst/>
          </a:prstGeom>
        </p:spPr>
        <p:txBody>
          <a:bodyPr lIns="91407" tIns="45703" rIns="91407" bIns="45703"/>
          <a:lstStyle>
            <a:lvl1pPr marL="0" indent="0">
              <a:buNone/>
              <a:defRPr sz="3200"/>
            </a:lvl1pPr>
            <a:lvl2pPr marL="457027" indent="0">
              <a:buNone/>
              <a:defRPr sz="2800"/>
            </a:lvl2pPr>
            <a:lvl3pPr marL="914053" indent="0">
              <a:buNone/>
              <a:defRPr sz="2400"/>
            </a:lvl3pPr>
            <a:lvl4pPr marL="1371081" indent="0">
              <a:buNone/>
              <a:defRPr sz="2000"/>
            </a:lvl4pPr>
            <a:lvl5pPr marL="1828108" indent="0">
              <a:buNone/>
              <a:defRPr sz="2000"/>
            </a:lvl5pPr>
            <a:lvl6pPr marL="2285136" indent="0">
              <a:buNone/>
              <a:defRPr sz="2000"/>
            </a:lvl6pPr>
            <a:lvl7pPr marL="2742162" indent="0">
              <a:buNone/>
              <a:defRPr sz="2000"/>
            </a:lvl7pPr>
            <a:lvl8pPr marL="3199190" indent="0">
              <a:buNone/>
              <a:defRPr sz="2000"/>
            </a:lvl8pPr>
            <a:lvl9pPr marL="365621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07" tIns="45703" rIns="91407" bIns="45703"/>
          <a:lstStyle>
            <a:lvl1pPr marL="0" indent="0">
              <a:buNone/>
              <a:defRPr sz="1400">
                <a:latin typeface="Georgia"/>
                <a:cs typeface="Georgia"/>
              </a:defRPr>
            </a:lvl1pPr>
            <a:lvl2pPr marL="457027" indent="0">
              <a:buNone/>
              <a:defRPr sz="1200"/>
            </a:lvl2pPr>
            <a:lvl3pPr marL="914053" indent="0">
              <a:buNone/>
              <a:defRPr sz="1000"/>
            </a:lvl3pPr>
            <a:lvl4pPr marL="1371081" indent="0">
              <a:buNone/>
              <a:defRPr sz="900"/>
            </a:lvl4pPr>
            <a:lvl5pPr marL="1828108" indent="0">
              <a:buNone/>
              <a:defRPr sz="900"/>
            </a:lvl5pPr>
            <a:lvl6pPr marL="2285136" indent="0">
              <a:buNone/>
              <a:defRPr sz="900"/>
            </a:lvl6pPr>
            <a:lvl7pPr marL="2742162" indent="0">
              <a:buNone/>
              <a:defRPr sz="900"/>
            </a:lvl7pPr>
            <a:lvl8pPr marL="3199190" indent="0">
              <a:buNone/>
              <a:defRPr sz="900"/>
            </a:lvl8pPr>
            <a:lvl9pPr marL="3656214" indent="0">
              <a:buNone/>
              <a:defRPr sz="900"/>
            </a:lvl9pPr>
          </a:lstStyle>
          <a:p>
            <a:pPr lvl="0"/>
            <a:r>
              <a:rPr lang="en-US" dirty="0"/>
              <a:t>Click to edit Master text styles</a:t>
            </a:r>
          </a:p>
        </p:txBody>
      </p:sp>
    </p:spTree>
    <p:extLst>
      <p:ext uri="{BB962C8B-B14F-4D97-AF65-F5344CB8AC3E}">
        <p14:creationId xmlns:p14="http://schemas.microsoft.com/office/powerpoint/2010/main" val="4083349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7908"/>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326860"/>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246C"/>
          </a:solidFill>
          <a:effectLst>
            <a:outerShdw blurRad="57150" dist="50800" dir="2700000" algn="tl" rotWithShape="0">
              <a:srgbClr val="000000">
                <a:alpha val="40000"/>
              </a:srgbClr>
            </a:outerShdw>
          </a:effectLst>
        </p:spPr>
        <p:txBody>
          <a:bodyPr lIns="548292" tIns="0" rIns="0" bIns="91383" anchor="b" anchorCtr="0">
            <a:noAutofit/>
          </a:bodyPr>
          <a:lstStyle>
            <a:lvl1pPr algn="l">
              <a:defRPr sz="4400" b="0" i="0">
                <a:solidFill>
                  <a:srgbClr val="FFFFFF"/>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FFFFFF"/>
                </a:solidFill>
                <a:latin typeface="Georgia"/>
                <a:cs typeface="Georgia"/>
              </a:defRPr>
            </a:lvl1pPr>
            <a:lvl2pPr marL="456912" indent="0" algn="ctr">
              <a:buNone/>
              <a:defRPr>
                <a:solidFill>
                  <a:schemeClr val="tx1">
                    <a:tint val="75000"/>
                  </a:schemeClr>
                </a:solidFill>
              </a:defRPr>
            </a:lvl2pPr>
            <a:lvl3pPr marL="913823" indent="0" algn="ctr">
              <a:buNone/>
              <a:defRPr>
                <a:solidFill>
                  <a:schemeClr val="tx1">
                    <a:tint val="75000"/>
                  </a:schemeClr>
                </a:solidFill>
              </a:defRPr>
            </a:lvl3pPr>
            <a:lvl4pPr marL="1370737" indent="0" algn="ctr">
              <a:buNone/>
              <a:defRPr>
                <a:solidFill>
                  <a:schemeClr val="tx1">
                    <a:tint val="75000"/>
                  </a:schemeClr>
                </a:solidFill>
              </a:defRPr>
            </a:lvl4pPr>
            <a:lvl5pPr marL="1827647" indent="0" algn="ctr">
              <a:buNone/>
              <a:defRPr>
                <a:solidFill>
                  <a:schemeClr val="tx1">
                    <a:tint val="75000"/>
                  </a:schemeClr>
                </a:solidFill>
              </a:defRPr>
            </a:lvl5pPr>
            <a:lvl6pPr marL="2284560" indent="0" algn="ctr">
              <a:buNone/>
              <a:defRPr>
                <a:solidFill>
                  <a:schemeClr val="tx1">
                    <a:tint val="75000"/>
                  </a:schemeClr>
                </a:solidFill>
              </a:defRPr>
            </a:lvl6pPr>
            <a:lvl7pPr marL="2741470" indent="0" algn="ctr">
              <a:buNone/>
              <a:defRPr>
                <a:solidFill>
                  <a:schemeClr val="tx1">
                    <a:tint val="75000"/>
                  </a:schemeClr>
                </a:solidFill>
              </a:defRPr>
            </a:lvl7pPr>
            <a:lvl8pPr marL="3198384" indent="0" algn="ctr">
              <a:buNone/>
              <a:defRPr>
                <a:solidFill>
                  <a:schemeClr val="tx1">
                    <a:tint val="75000"/>
                  </a:schemeClr>
                </a:solidFill>
              </a:defRPr>
            </a:lvl8pPr>
            <a:lvl9pPr marL="365529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93981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383" tIns="45691" rIns="91383" bIns="45691" anchor="ctr"/>
          <a:lstStyle/>
          <a:p>
            <a:pPr algn="ctr" defTabSz="470467" eaLnBrk="0" fontAlgn="auto" hangingPunct="0">
              <a:spcBef>
                <a:spcPts val="0"/>
              </a:spcBef>
              <a:spcAft>
                <a:spcPts val="0"/>
              </a:spcAft>
              <a:defRPr/>
            </a:pPr>
            <a:endParaRPr lang="en-US" sz="1800">
              <a:solidFill>
                <a:prstClr val="white"/>
              </a:solidFill>
            </a:endParaRPr>
          </a:p>
        </p:txBody>
      </p:sp>
      <p:sp>
        <p:nvSpPr>
          <p:cNvPr id="5" name="Rectangle 4"/>
          <p:cNvSpPr/>
          <p:nvPr/>
        </p:nvSpPr>
        <p:spPr>
          <a:xfrm>
            <a:off x="-76200" y="457200"/>
            <a:ext cx="9296400" cy="533400"/>
          </a:xfrm>
          <a:prstGeom prst="rect">
            <a:avLst/>
          </a:prstGeom>
          <a:solidFill>
            <a:srgbClr val="01B4E7"/>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lIns="91383" tIns="45691" rIns="91383" bIns="45691" anchor="ctr"/>
          <a:lstStyle/>
          <a:p>
            <a:pPr algn="ctr" defTabSz="470467" eaLnBrk="0" fontAlgn="auto" hangingPunct="0">
              <a:spcBef>
                <a:spcPts val="0"/>
              </a:spcBef>
              <a:spcAft>
                <a:spcPts val="0"/>
              </a:spcAft>
              <a:defRPr/>
            </a:pPr>
            <a:endParaRPr lang="en-US" sz="180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181725"/>
            <a:ext cx="1209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10"/>
            <a:ext cx="8229600" cy="4525963"/>
          </a:xfrm>
          <a:prstGeom prst="rect">
            <a:avLst/>
          </a:prstGeom>
        </p:spPr>
        <p:txBody>
          <a:bodyPr lIns="91383" tIns="45691" rIns="91383" bIns="45691"/>
          <a:lstStyle>
            <a:lvl1pPr marL="0" indent="0">
              <a:buNone/>
              <a:defRPr sz="3000">
                <a:solidFill>
                  <a:srgbClr val="FFFFFF"/>
                </a:solidFill>
                <a:latin typeface="Georgia"/>
                <a:cs typeface="Georgia"/>
              </a:defRPr>
            </a:lvl1pPr>
            <a:lvl2pPr marL="913823" indent="-456912">
              <a:buClr>
                <a:schemeClr val="accent2"/>
              </a:buClr>
              <a:buFont typeface="Arial"/>
              <a:buChar cha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0483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head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840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59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451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72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432" tIns="0" rIns="0" bIns="91407"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027" indent="0" algn="ctr">
              <a:buNone/>
              <a:defRPr>
                <a:solidFill>
                  <a:schemeClr val="tx1">
                    <a:tint val="75000"/>
                  </a:schemeClr>
                </a:solidFill>
              </a:defRPr>
            </a:lvl2pPr>
            <a:lvl3pPr marL="914053" indent="0" algn="ctr">
              <a:buNone/>
              <a:defRPr>
                <a:solidFill>
                  <a:schemeClr val="tx1">
                    <a:tint val="75000"/>
                  </a:schemeClr>
                </a:solidFill>
              </a:defRPr>
            </a:lvl3pPr>
            <a:lvl4pPr marL="1371081" indent="0" algn="ctr">
              <a:buNone/>
              <a:defRPr>
                <a:solidFill>
                  <a:schemeClr val="tx1">
                    <a:tint val="75000"/>
                  </a:schemeClr>
                </a:solidFill>
              </a:defRPr>
            </a:lvl4pPr>
            <a:lvl5pPr marL="1828108" indent="0" algn="ctr">
              <a:buNone/>
              <a:defRPr>
                <a:solidFill>
                  <a:schemeClr val="tx1">
                    <a:tint val="75000"/>
                  </a:schemeClr>
                </a:solidFill>
              </a:defRPr>
            </a:lvl5pPr>
            <a:lvl6pPr marL="2285136" indent="0" algn="ctr">
              <a:buNone/>
              <a:defRPr>
                <a:solidFill>
                  <a:schemeClr val="tx1">
                    <a:tint val="75000"/>
                  </a:schemeClr>
                </a:solidFill>
              </a:defRPr>
            </a:lvl6pPr>
            <a:lvl7pPr marL="2742162" indent="0" algn="ctr">
              <a:buNone/>
              <a:defRPr>
                <a:solidFill>
                  <a:schemeClr val="tx1">
                    <a:tint val="75000"/>
                  </a:schemeClr>
                </a:solidFill>
              </a:defRPr>
            </a:lvl7pPr>
            <a:lvl8pPr marL="3199190" indent="0" algn="ctr">
              <a:buNone/>
              <a:defRPr>
                <a:solidFill>
                  <a:schemeClr val="tx1">
                    <a:tint val="75000"/>
                  </a:schemeClr>
                </a:solidFill>
              </a:defRPr>
            </a:lvl8pPr>
            <a:lvl9pPr marL="365621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59667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246C"/>
          </a:solidFill>
          <a:effectLst>
            <a:outerShdw blurRad="57150" dist="50800" dir="2700000" algn="tl" rotWithShape="0">
              <a:srgbClr val="000000">
                <a:alpha val="40000"/>
              </a:srgbClr>
            </a:outerShdw>
          </a:effectLst>
        </p:spPr>
        <p:txBody>
          <a:bodyPr lIns="548327" tIns="0" rIns="0" bIns="91389" anchor="b" anchorCtr="0">
            <a:noAutofit/>
          </a:bodyPr>
          <a:lstStyle>
            <a:lvl1pPr algn="l">
              <a:defRPr sz="4400" b="0" i="0">
                <a:solidFill>
                  <a:srgbClr val="FFFFFF"/>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FFFFFF"/>
                </a:solidFill>
                <a:latin typeface="Georgia"/>
                <a:cs typeface="Georgia"/>
              </a:defRPr>
            </a:lvl1pPr>
            <a:lvl2pPr marL="456941" indent="0" algn="ctr">
              <a:buNone/>
              <a:defRPr>
                <a:solidFill>
                  <a:schemeClr val="tx1">
                    <a:tint val="75000"/>
                  </a:schemeClr>
                </a:solidFill>
              </a:defRPr>
            </a:lvl2pPr>
            <a:lvl3pPr marL="913881" indent="0" algn="ctr">
              <a:buNone/>
              <a:defRPr>
                <a:solidFill>
                  <a:schemeClr val="tx1">
                    <a:tint val="75000"/>
                  </a:schemeClr>
                </a:solidFill>
              </a:defRPr>
            </a:lvl3pPr>
            <a:lvl4pPr marL="1370823" indent="0" algn="ctr">
              <a:buNone/>
              <a:defRPr>
                <a:solidFill>
                  <a:schemeClr val="tx1">
                    <a:tint val="75000"/>
                  </a:schemeClr>
                </a:solidFill>
              </a:defRPr>
            </a:lvl4pPr>
            <a:lvl5pPr marL="1827762" indent="0" algn="ctr">
              <a:buNone/>
              <a:defRPr>
                <a:solidFill>
                  <a:schemeClr val="tx1">
                    <a:tint val="75000"/>
                  </a:schemeClr>
                </a:solidFill>
              </a:defRPr>
            </a:lvl5pPr>
            <a:lvl6pPr marL="2284704" indent="0" algn="ctr">
              <a:buNone/>
              <a:defRPr>
                <a:solidFill>
                  <a:schemeClr val="tx1">
                    <a:tint val="75000"/>
                  </a:schemeClr>
                </a:solidFill>
              </a:defRPr>
            </a:lvl6pPr>
            <a:lvl7pPr marL="2741643" indent="0" algn="ctr">
              <a:buNone/>
              <a:defRPr>
                <a:solidFill>
                  <a:schemeClr val="tx1">
                    <a:tint val="75000"/>
                  </a:schemeClr>
                </a:solidFill>
              </a:defRPr>
            </a:lvl7pPr>
            <a:lvl8pPr marL="3198585" indent="0" algn="ctr">
              <a:buNone/>
              <a:defRPr>
                <a:solidFill>
                  <a:schemeClr val="tx1">
                    <a:tint val="75000"/>
                  </a:schemeClr>
                </a:solidFill>
              </a:defRPr>
            </a:lvl8pPr>
            <a:lvl9pPr marL="3655521"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53827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389" tIns="45694" rIns="91389" bIns="45694" anchor="ctr"/>
          <a:lstStyle/>
          <a:p>
            <a:pPr algn="ctr" defTabSz="470497" eaLnBrk="0" fontAlgn="auto" hangingPunct="0">
              <a:spcBef>
                <a:spcPts val="0"/>
              </a:spcBef>
              <a:spcAft>
                <a:spcPts val="0"/>
              </a:spcAft>
              <a:defRPr/>
            </a:pPr>
            <a:endParaRPr lang="en-US" sz="1800">
              <a:solidFill>
                <a:prstClr val="white"/>
              </a:solidFill>
            </a:endParaRPr>
          </a:p>
        </p:txBody>
      </p:sp>
      <p:sp>
        <p:nvSpPr>
          <p:cNvPr id="5" name="Rectangle 4"/>
          <p:cNvSpPr/>
          <p:nvPr/>
        </p:nvSpPr>
        <p:spPr>
          <a:xfrm>
            <a:off x="-76200" y="457200"/>
            <a:ext cx="9296400" cy="533400"/>
          </a:xfrm>
          <a:prstGeom prst="rect">
            <a:avLst/>
          </a:prstGeom>
          <a:solidFill>
            <a:srgbClr val="01B4E7"/>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lIns="91389" tIns="45694" rIns="91389" bIns="45694" anchor="ctr"/>
          <a:lstStyle/>
          <a:p>
            <a:pPr algn="ctr" defTabSz="470497" eaLnBrk="0" fontAlgn="auto" hangingPunct="0">
              <a:spcBef>
                <a:spcPts val="0"/>
              </a:spcBef>
              <a:spcAft>
                <a:spcPts val="0"/>
              </a:spcAft>
              <a:defRPr/>
            </a:pPr>
            <a:endParaRPr lang="en-US" sz="180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181725"/>
            <a:ext cx="1209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9"/>
            <a:ext cx="8229600" cy="4525963"/>
          </a:xfrm>
          <a:prstGeom prst="rect">
            <a:avLst/>
          </a:prstGeom>
        </p:spPr>
        <p:txBody>
          <a:bodyPr lIns="91389" tIns="45694" rIns="91389" bIns="45694"/>
          <a:lstStyle>
            <a:lvl1pPr marL="0" indent="0">
              <a:buNone/>
              <a:defRPr sz="3000">
                <a:solidFill>
                  <a:srgbClr val="FFFFFF"/>
                </a:solidFill>
                <a:latin typeface="Georgia"/>
                <a:cs typeface="Georgia"/>
              </a:defRPr>
            </a:lvl1pPr>
            <a:lvl2pPr marL="913881" indent="-456941">
              <a:buClr>
                <a:schemeClr val="accent2"/>
              </a:buClr>
              <a:buFont typeface="Arial"/>
              <a:buChar cha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20693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 head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224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3363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4679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9025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246C"/>
          </a:solidFill>
          <a:effectLst>
            <a:outerShdw blurRad="57150" dist="50800" dir="2700000" algn="tl" rotWithShape="0">
              <a:srgbClr val="000000">
                <a:alpha val="40000"/>
              </a:srgbClr>
            </a:outerShdw>
          </a:effectLst>
        </p:spPr>
        <p:txBody>
          <a:bodyPr lIns="548397" tIns="0" rIns="0" bIns="91401" anchor="b" anchorCtr="0">
            <a:noAutofit/>
          </a:bodyPr>
          <a:lstStyle>
            <a:lvl1pPr algn="l">
              <a:defRPr sz="4400" b="0" i="0">
                <a:solidFill>
                  <a:srgbClr val="FFFFFF"/>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FFFFFF"/>
                </a:solidFill>
                <a:latin typeface="Georgia"/>
                <a:cs typeface="Georgia"/>
              </a:defRPr>
            </a:lvl1pPr>
            <a:lvl2pPr marL="456998" indent="0" algn="ctr">
              <a:buNone/>
              <a:defRPr>
                <a:solidFill>
                  <a:schemeClr val="tx1">
                    <a:tint val="75000"/>
                  </a:schemeClr>
                </a:solidFill>
              </a:defRPr>
            </a:lvl2pPr>
            <a:lvl3pPr marL="913996" indent="0" algn="ctr">
              <a:buNone/>
              <a:defRPr>
                <a:solidFill>
                  <a:schemeClr val="tx1">
                    <a:tint val="75000"/>
                  </a:schemeClr>
                </a:solidFill>
              </a:defRPr>
            </a:lvl3pPr>
            <a:lvl4pPr marL="1370995" indent="0" algn="ctr">
              <a:buNone/>
              <a:defRPr>
                <a:solidFill>
                  <a:schemeClr val="tx1">
                    <a:tint val="75000"/>
                  </a:schemeClr>
                </a:solidFill>
              </a:defRPr>
            </a:lvl4pPr>
            <a:lvl5pPr marL="1827993" indent="0" algn="ctr">
              <a:buNone/>
              <a:defRPr>
                <a:solidFill>
                  <a:schemeClr val="tx1">
                    <a:tint val="75000"/>
                  </a:schemeClr>
                </a:solidFill>
              </a:defRPr>
            </a:lvl5pPr>
            <a:lvl6pPr marL="2284992" indent="0" algn="ctr">
              <a:buNone/>
              <a:defRPr>
                <a:solidFill>
                  <a:schemeClr val="tx1">
                    <a:tint val="75000"/>
                  </a:schemeClr>
                </a:solidFill>
              </a:defRPr>
            </a:lvl6pPr>
            <a:lvl7pPr marL="2741989" indent="0" algn="ctr">
              <a:buNone/>
              <a:defRPr>
                <a:solidFill>
                  <a:schemeClr val="tx1">
                    <a:tint val="75000"/>
                  </a:schemeClr>
                </a:solidFill>
              </a:defRPr>
            </a:lvl7pPr>
            <a:lvl8pPr marL="3198988" indent="0" algn="ctr">
              <a:buNone/>
              <a:defRPr>
                <a:solidFill>
                  <a:schemeClr val="tx1">
                    <a:tint val="75000"/>
                  </a:schemeClr>
                </a:solidFill>
              </a:defRPr>
            </a:lvl8pPr>
            <a:lvl9pPr marL="3655983"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501650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defTabSz="470557" eaLnBrk="0" fontAlgn="auto" hangingPunct="0">
              <a:spcBef>
                <a:spcPts val="0"/>
              </a:spcBef>
              <a:spcAft>
                <a:spcPts val="0"/>
              </a:spcAft>
              <a:defRPr/>
            </a:pPr>
            <a:endParaRPr lang="en-US" sz="1800">
              <a:solidFill>
                <a:prstClr val="white"/>
              </a:solidFill>
            </a:endParaRPr>
          </a:p>
        </p:txBody>
      </p:sp>
      <p:sp>
        <p:nvSpPr>
          <p:cNvPr id="5" name="Rectangle 4"/>
          <p:cNvSpPr/>
          <p:nvPr/>
        </p:nvSpPr>
        <p:spPr>
          <a:xfrm>
            <a:off x="-76200" y="457200"/>
            <a:ext cx="9296400" cy="533400"/>
          </a:xfrm>
          <a:prstGeom prst="rect">
            <a:avLst/>
          </a:prstGeom>
          <a:solidFill>
            <a:srgbClr val="01B4E7"/>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lIns="91401" tIns="45700" rIns="91401" bIns="45700" anchor="ctr"/>
          <a:lstStyle/>
          <a:p>
            <a:pPr algn="ctr" defTabSz="470557" eaLnBrk="0" fontAlgn="auto" hangingPunct="0">
              <a:spcBef>
                <a:spcPts val="0"/>
              </a:spcBef>
              <a:spcAft>
                <a:spcPts val="0"/>
              </a:spcAft>
              <a:defRPr/>
            </a:pPr>
            <a:endParaRPr lang="en-US" sz="180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181725"/>
            <a:ext cx="1209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7"/>
            <a:ext cx="8229600" cy="4525963"/>
          </a:xfrm>
          <a:prstGeom prst="rect">
            <a:avLst/>
          </a:prstGeom>
        </p:spPr>
        <p:txBody>
          <a:bodyPr lIns="91401" tIns="45700" rIns="91401" bIns="45700"/>
          <a:lstStyle>
            <a:lvl1pPr marL="0" indent="0">
              <a:buNone/>
              <a:defRPr sz="3000">
                <a:solidFill>
                  <a:srgbClr val="FFFFFF"/>
                </a:solidFill>
                <a:latin typeface="Georgia"/>
                <a:cs typeface="Georgia"/>
              </a:defRPr>
            </a:lvl1pPr>
            <a:lvl2pPr marL="913996" indent="-456998">
              <a:buClr>
                <a:schemeClr val="accent2"/>
              </a:buClr>
              <a:buFont typeface="Arial"/>
              <a:buChar cha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5562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o head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9829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87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131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8186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3326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246C"/>
          </a:solidFill>
          <a:effectLst>
            <a:outerShdw blurRad="57150" dist="50800" dir="2700000" algn="tl" rotWithShape="0">
              <a:srgbClr val="000000">
                <a:alpha val="40000"/>
              </a:srgbClr>
            </a:outerShdw>
          </a:effectLst>
        </p:spPr>
        <p:txBody>
          <a:bodyPr lIns="548500" tIns="0" rIns="0" bIns="91418" anchor="b" anchorCtr="0">
            <a:noAutofit/>
          </a:bodyPr>
          <a:lstStyle>
            <a:lvl1pPr algn="l">
              <a:defRPr sz="4400" b="0" i="0">
                <a:solidFill>
                  <a:srgbClr val="FFFFFF"/>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FFFFFF"/>
                </a:solidFill>
                <a:latin typeface="Georgia"/>
                <a:cs typeface="Georgia"/>
              </a:defRPr>
            </a:lvl1pPr>
            <a:lvl2pPr marL="457085" indent="0" algn="ctr">
              <a:buNone/>
              <a:defRPr>
                <a:solidFill>
                  <a:schemeClr val="tx1">
                    <a:tint val="75000"/>
                  </a:schemeClr>
                </a:solidFill>
              </a:defRPr>
            </a:lvl2pPr>
            <a:lvl3pPr marL="914169" indent="0" algn="ctr">
              <a:buNone/>
              <a:defRPr>
                <a:solidFill>
                  <a:schemeClr val="tx1">
                    <a:tint val="75000"/>
                  </a:schemeClr>
                </a:solidFill>
              </a:defRPr>
            </a:lvl3pPr>
            <a:lvl4pPr marL="1371255" indent="0" algn="ctr">
              <a:buNone/>
              <a:defRPr>
                <a:solidFill>
                  <a:schemeClr val="tx1">
                    <a:tint val="75000"/>
                  </a:schemeClr>
                </a:solidFill>
              </a:defRPr>
            </a:lvl4pPr>
            <a:lvl5pPr marL="1828339" indent="0" algn="ctr">
              <a:buNone/>
              <a:defRPr>
                <a:solidFill>
                  <a:schemeClr val="tx1">
                    <a:tint val="75000"/>
                  </a:schemeClr>
                </a:solidFill>
              </a:defRPr>
            </a:lvl5pPr>
            <a:lvl6pPr marL="2285424" indent="0" algn="ctr">
              <a:buNone/>
              <a:defRPr>
                <a:solidFill>
                  <a:schemeClr val="tx1">
                    <a:tint val="75000"/>
                  </a:schemeClr>
                </a:solidFill>
              </a:defRPr>
            </a:lvl6pPr>
            <a:lvl7pPr marL="2742508" indent="0" algn="ctr">
              <a:buNone/>
              <a:defRPr>
                <a:solidFill>
                  <a:schemeClr val="tx1">
                    <a:tint val="75000"/>
                  </a:schemeClr>
                </a:solidFill>
              </a:defRPr>
            </a:lvl7pPr>
            <a:lvl8pPr marL="3199593" indent="0" algn="ctr">
              <a:buNone/>
              <a:defRPr>
                <a:solidFill>
                  <a:schemeClr val="tx1">
                    <a:tint val="75000"/>
                  </a:schemeClr>
                </a:solidFill>
              </a:defRPr>
            </a:lvl8pPr>
            <a:lvl9pPr marL="365667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082609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18" tIns="45709" rIns="91418" bIns="45709" anchor="ctr"/>
          <a:lstStyle/>
          <a:p>
            <a:pPr algn="ctr" defTabSz="470646" eaLnBrk="0" fontAlgn="auto" hangingPunct="0">
              <a:spcBef>
                <a:spcPts val="0"/>
              </a:spcBef>
              <a:spcAft>
                <a:spcPts val="0"/>
              </a:spcAft>
              <a:defRPr/>
            </a:pPr>
            <a:endParaRPr lang="en-US" sz="1800">
              <a:solidFill>
                <a:prstClr val="white"/>
              </a:solidFill>
            </a:endParaRPr>
          </a:p>
        </p:txBody>
      </p:sp>
      <p:sp>
        <p:nvSpPr>
          <p:cNvPr id="5" name="Rectangle 4"/>
          <p:cNvSpPr/>
          <p:nvPr/>
        </p:nvSpPr>
        <p:spPr>
          <a:xfrm>
            <a:off x="-76200" y="457200"/>
            <a:ext cx="9296400" cy="533400"/>
          </a:xfrm>
          <a:prstGeom prst="rect">
            <a:avLst/>
          </a:prstGeom>
          <a:solidFill>
            <a:srgbClr val="01B4E7"/>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lIns="91418" tIns="45709" rIns="91418" bIns="45709" anchor="ctr"/>
          <a:lstStyle/>
          <a:p>
            <a:pPr algn="ctr" defTabSz="470646" eaLnBrk="0" fontAlgn="auto" hangingPunct="0">
              <a:spcBef>
                <a:spcPts val="0"/>
              </a:spcBef>
              <a:spcAft>
                <a:spcPts val="0"/>
              </a:spcAft>
              <a:defRPr/>
            </a:pPr>
            <a:endParaRPr lang="en-US" sz="180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6181725"/>
            <a:ext cx="12096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4"/>
            <a:ext cx="8229600" cy="4525963"/>
          </a:xfrm>
          <a:prstGeom prst="rect">
            <a:avLst/>
          </a:prstGeom>
        </p:spPr>
        <p:txBody>
          <a:bodyPr lIns="91418" tIns="45709" rIns="91418" bIns="45709"/>
          <a:lstStyle>
            <a:lvl1pPr marL="0" indent="0">
              <a:buNone/>
              <a:defRPr sz="3000">
                <a:solidFill>
                  <a:srgbClr val="FFFFFF"/>
                </a:solidFill>
                <a:latin typeface="Georgia"/>
                <a:cs typeface="Georgia"/>
              </a:defRPr>
            </a:lvl1pPr>
            <a:lvl2pPr marL="914169" indent="-457085">
              <a:buClr>
                <a:schemeClr val="accent2"/>
              </a:buClr>
              <a:buFont typeface="Arial"/>
              <a:buChar cha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94925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o head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1865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2834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016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5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6"/>
            <a:ext cx="8229600" cy="4525963"/>
          </a:xfrm>
          <a:prstGeom prst="rect">
            <a:avLst/>
          </a:prstGeom>
        </p:spPr>
        <p:txBody>
          <a:bodyPr lIns="91407" tIns="45703" rIns="91407" bIns="45703"/>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04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6"/>
            <a:ext cx="8229600" cy="4525963"/>
          </a:xfrm>
          <a:prstGeom prst="rect">
            <a:avLst/>
          </a:prstGeom>
        </p:spPr>
        <p:txBody>
          <a:bodyPr lIns="91407" tIns="45703" rIns="91407" bIns="45703"/>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911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2" name="Title 1"/>
          <p:cNvSpPr>
            <a:spLocks noGrp="1"/>
          </p:cNvSpPr>
          <p:nvPr>
            <p:ph type="title"/>
          </p:nvPr>
        </p:nvSpPr>
        <p:spPr>
          <a:xfrm>
            <a:off x="381000" y="457201"/>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6"/>
            <a:ext cx="8229600" cy="4525963"/>
          </a:xfrm>
          <a:prstGeom prst="rect">
            <a:avLst/>
          </a:prstGeom>
        </p:spPr>
        <p:txBody>
          <a:bodyPr lIns="91407" tIns="45703" rIns="91407" bIns="45703"/>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3301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png"/><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6.xml"/><Relationship Id="rId7"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2.xml"/><Relationship Id="rId7"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4.xml"/><Relationship Id="rId7" Type="http://schemas.openxmlformats.org/officeDocument/2006/relationships/theme" Target="../theme/theme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algn="ctr" eaLnBrk="0" hangingPunct="0">
              <a:defRPr/>
            </a:pPr>
            <a:endParaRPr lang="en-US">
              <a:solidFill>
                <a:srgbClr val="FFFFFF"/>
              </a:solidFill>
              <a:ea typeface="ヒラギノ角ゴ Pro W3" pitchFamily="-84"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Lst>
  <p:txStyles>
    <p:title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027"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053"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081"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108"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3652" indent="-228514" algn="l" defTabSz="457027" rtl="0" eaLnBrk="1" latinLnBrk="0" hangingPunct="1">
        <a:spcBef>
          <a:spcPct val="20000"/>
        </a:spcBef>
        <a:buFont typeface="Arial"/>
        <a:buChar char="•"/>
        <a:defRPr sz="2000" kern="1200">
          <a:solidFill>
            <a:schemeClr val="tx1"/>
          </a:solidFill>
          <a:latin typeface="+mn-lt"/>
          <a:ea typeface="+mn-ea"/>
          <a:cs typeface="+mn-cs"/>
        </a:defRPr>
      </a:lvl6pPr>
      <a:lvl7pPr marL="2970676" indent="-228514" algn="l" defTabSz="457027" rtl="0" eaLnBrk="1" latinLnBrk="0" hangingPunct="1">
        <a:spcBef>
          <a:spcPct val="20000"/>
        </a:spcBef>
        <a:buFont typeface="Arial"/>
        <a:buChar char="•"/>
        <a:defRPr sz="2000" kern="1200">
          <a:solidFill>
            <a:schemeClr val="tx1"/>
          </a:solidFill>
          <a:latin typeface="+mn-lt"/>
          <a:ea typeface="+mn-ea"/>
          <a:cs typeface="+mn-cs"/>
        </a:defRPr>
      </a:lvl7pPr>
      <a:lvl8pPr marL="3427704" indent="-228514" algn="l" defTabSz="457027" rtl="0" eaLnBrk="1" latinLnBrk="0" hangingPunct="1">
        <a:spcBef>
          <a:spcPct val="20000"/>
        </a:spcBef>
        <a:buFont typeface="Arial"/>
        <a:buChar char="•"/>
        <a:defRPr sz="2000" kern="1200">
          <a:solidFill>
            <a:schemeClr val="tx1"/>
          </a:solidFill>
          <a:latin typeface="+mn-lt"/>
          <a:ea typeface="+mn-ea"/>
          <a:cs typeface="+mn-cs"/>
        </a:defRPr>
      </a:lvl8pPr>
      <a:lvl9pPr marL="3884730" indent="-228514" algn="l" defTabSz="4570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7" rtl="0" eaLnBrk="1" latinLnBrk="0" hangingPunct="1">
        <a:defRPr sz="1800" kern="1200">
          <a:solidFill>
            <a:schemeClr val="tx1"/>
          </a:solidFill>
          <a:latin typeface="+mn-lt"/>
          <a:ea typeface="+mn-ea"/>
          <a:cs typeface="+mn-cs"/>
        </a:defRPr>
      </a:lvl1pPr>
      <a:lvl2pPr marL="457027" algn="l" defTabSz="457027" rtl="0" eaLnBrk="1" latinLnBrk="0" hangingPunct="1">
        <a:defRPr sz="1800" kern="1200">
          <a:solidFill>
            <a:schemeClr val="tx1"/>
          </a:solidFill>
          <a:latin typeface="+mn-lt"/>
          <a:ea typeface="+mn-ea"/>
          <a:cs typeface="+mn-cs"/>
        </a:defRPr>
      </a:lvl2pPr>
      <a:lvl3pPr marL="914053" algn="l" defTabSz="457027" rtl="0" eaLnBrk="1" latinLnBrk="0" hangingPunct="1">
        <a:defRPr sz="1800" kern="1200">
          <a:solidFill>
            <a:schemeClr val="tx1"/>
          </a:solidFill>
          <a:latin typeface="+mn-lt"/>
          <a:ea typeface="+mn-ea"/>
          <a:cs typeface="+mn-cs"/>
        </a:defRPr>
      </a:lvl3pPr>
      <a:lvl4pPr marL="1371081" algn="l" defTabSz="457027" rtl="0" eaLnBrk="1" latinLnBrk="0" hangingPunct="1">
        <a:defRPr sz="1800" kern="1200">
          <a:solidFill>
            <a:schemeClr val="tx1"/>
          </a:solidFill>
          <a:latin typeface="+mn-lt"/>
          <a:ea typeface="+mn-ea"/>
          <a:cs typeface="+mn-cs"/>
        </a:defRPr>
      </a:lvl4pPr>
      <a:lvl5pPr marL="1828108" algn="l" defTabSz="457027" rtl="0" eaLnBrk="1" latinLnBrk="0" hangingPunct="1">
        <a:defRPr sz="1800" kern="1200">
          <a:solidFill>
            <a:schemeClr val="tx1"/>
          </a:solidFill>
          <a:latin typeface="+mn-lt"/>
          <a:ea typeface="+mn-ea"/>
          <a:cs typeface="+mn-cs"/>
        </a:defRPr>
      </a:lvl5pPr>
      <a:lvl6pPr marL="2285136" algn="l" defTabSz="457027" rtl="0" eaLnBrk="1" latinLnBrk="0" hangingPunct="1">
        <a:defRPr sz="1800" kern="1200">
          <a:solidFill>
            <a:schemeClr val="tx1"/>
          </a:solidFill>
          <a:latin typeface="+mn-lt"/>
          <a:ea typeface="+mn-ea"/>
          <a:cs typeface="+mn-cs"/>
        </a:defRPr>
      </a:lvl6pPr>
      <a:lvl7pPr marL="2742162" algn="l" defTabSz="457027" rtl="0" eaLnBrk="1" latinLnBrk="0" hangingPunct="1">
        <a:defRPr sz="1800" kern="1200">
          <a:solidFill>
            <a:schemeClr val="tx1"/>
          </a:solidFill>
          <a:latin typeface="+mn-lt"/>
          <a:ea typeface="+mn-ea"/>
          <a:cs typeface="+mn-cs"/>
        </a:defRPr>
      </a:lvl7pPr>
      <a:lvl8pPr marL="3199190" algn="l" defTabSz="457027" rtl="0" eaLnBrk="1" latinLnBrk="0" hangingPunct="1">
        <a:defRPr sz="1800" kern="1200">
          <a:solidFill>
            <a:schemeClr val="tx1"/>
          </a:solidFill>
          <a:latin typeface="+mn-lt"/>
          <a:ea typeface="+mn-ea"/>
          <a:cs typeface="+mn-cs"/>
        </a:defRPr>
      </a:lvl8pPr>
      <a:lvl9pPr marL="3656214" algn="l" defTabSz="4570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9700"/>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defRPr/>
            </a:pPr>
            <a:r>
              <a:rPr lang="en-US" sz="900" dirty="0">
                <a:solidFill>
                  <a:srgbClr val="BCBDC0"/>
                </a:solidFill>
                <a:latin typeface="Arial Narrow" pitchFamily="34" charset="0"/>
              </a:rPr>
              <a:t> </a:t>
            </a:r>
            <a:fld id="{2ADCB10B-6CCF-41BB-BBD5-220E4D608F59}" type="slidenum">
              <a:rPr lang="en-US" sz="900" smtClean="0">
                <a:solidFill>
                  <a:srgbClr val="BCBDC0"/>
                </a:solidFill>
                <a:latin typeface="Arial Narrow" pitchFamily="34" charset="0"/>
              </a:rPr>
              <a:pPr algn="r">
                <a:defRPr/>
              </a:pPr>
              <a:t>‹#›</a:t>
            </a:fld>
            <a:r>
              <a:rPr lang="en-US" sz="900" dirty="0">
                <a:solidFill>
                  <a:srgbClr val="BCBDC0"/>
                </a:solidFill>
                <a:latin typeface="Arial Narrow" pitchFamily="34" charset="0"/>
              </a:rPr>
              <a:t>  </a:t>
            </a:r>
            <a:endParaRPr lang="en-US" sz="900" dirty="0">
              <a:solidFill>
                <a:srgbClr val="958D85"/>
              </a:solidFill>
              <a:latin typeface="Arial Narrow"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24" r:id="rId6"/>
    <p:sldLayoutId id="2147484725" r:id="rId7"/>
    <p:sldLayoutId id="2147484726" r:id="rId8"/>
    <p:sldLayoutId id="2147484727" r:id="rId9"/>
    <p:sldLayoutId id="2147484728" r:id="rId10"/>
    <p:sldLayoutId id="2147484729" r:id="rId11"/>
    <p:sldLayoutId id="2147484730" r:id="rId12"/>
    <p:sldLayoutId id="2147484731" r:id="rId13"/>
    <p:sldLayoutId id="2147484765" r:id="rId14"/>
    <p:sldLayoutId id="2147484766" r:id="rId15"/>
  </p:sldLayoutIdLst>
  <p:txStyles>
    <p:title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027"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053"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081"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108"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3652" indent="-228514" algn="l" defTabSz="457027" rtl="0" eaLnBrk="1" latinLnBrk="0" hangingPunct="1">
        <a:spcBef>
          <a:spcPct val="20000"/>
        </a:spcBef>
        <a:buFont typeface="Arial"/>
        <a:buChar char="•"/>
        <a:defRPr sz="2000" kern="1200">
          <a:solidFill>
            <a:schemeClr val="tx1"/>
          </a:solidFill>
          <a:latin typeface="+mn-lt"/>
          <a:ea typeface="+mn-ea"/>
          <a:cs typeface="+mn-cs"/>
        </a:defRPr>
      </a:lvl6pPr>
      <a:lvl7pPr marL="2970676" indent="-228514" algn="l" defTabSz="457027" rtl="0" eaLnBrk="1" latinLnBrk="0" hangingPunct="1">
        <a:spcBef>
          <a:spcPct val="20000"/>
        </a:spcBef>
        <a:buFont typeface="Arial"/>
        <a:buChar char="•"/>
        <a:defRPr sz="2000" kern="1200">
          <a:solidFill>
            <a:schemeClr val="tx1"/>
          </a:solidFill>
          <a:latin typeface="+mn-lt"/>
          <a:ea typeface="+mn-ea"/>
          <a:cs typeface="+mn-cs"/>
        </a:defRPr>
      </a:lvl7pPr>
      <a:lvl8pPr marL="3427704" indent="-228514" algn="l" defTabSz="457027" rtl="0" eaLnBrk="1" latinLnBrk="0" hangingPunct="1">
        <a:spcBef>
          <a:spcPct val="20000"/>
        </a:spcBef>
        <a:buFont typeface="Arial"/>
        <a:buChar char="•"/>
        <a:defRPr sz="2000" kern="1200">
          <a:solidFill>
            <a:schemeClr val="tx1"/>
          </a:solidFill>
          <a:latin typeface="+mn-lt"/>
          <a:ea typeface="+mn-ea"/>
          <a:cs typeface="+mn-cs"/>
        </a:defRPr>
      </a:lvl8pPr>
      <a:lvl9pPr marL="3884730" indent="-228514" algn="l" defTabSz="4570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7" rtl="0" eaLnBrk="1" latinLnBrk="0" hangingPunct="1">
        <a:defRPr sz="1800" kern="1200">
          <a:solidFill>
            <a:schemeClr val="tx1"/>
          </a:solidFill>
          <a:latin typeface="+mn-lt"/>
          <a:ea typeface="+mn-ea"/>
          <a:cs typeface="+mn-cs"/>
        </a:defRPr>
      </a:lvl1pPr>
      <a:lvl2pPr marL="457027" algn="l" defTabSz="457027" rtl="0" eaLnBrk="1" latinLnBrk="0" hangingPunct="1">
        <a:defRPr sz="1800" kern="1200">
          <a:solidFill>
            <a:schemeClr val="tx1"/>
          </a:solidFill>
          <a:latin typeface="+mn-lt"/>
          <a:ea typeface="+mn-ea"/>
          <a:cs typeface="+mn-cs"/>
        </a:defRPr>
      </a:lvl2pPr>
      <a:lvl3pPr marL="914053" algn="l" defTabSz="457027" rtl="0" eaLnBrk="1" latinLnBrk="0" hangingPunct="1">
        <a:defRPr sz="1800" kern="1200">
          <a:solidFill>
            <a:schemeClr val="tx1"/>
          </a:solidFill>
          <a:latin typeface="+mn-lt"/>
          <a:ea typeface="+mn-ea"/>
          <a:cs typeface="+mn-cs"/>
        </a:defRPr>
      </a:lvl3pPr>
      <a:lvl4pPr marL="1371081" algn="l" defTabSz="457027" rtl="0" eaLnBrk="1" latinLnBrk="0" hangingPunct="1">
        <a:defRPr sz="1800" kern="1200">
          <a:solidFill>
            <a:schemeClr val="tx1"/>
          </a:solidFill>
          <a:latin typeface="+mn-lt"/>
          <a:ea typeface="+mn-ea"/>
          <a:cs typeface="+mn-cs"/>
        </a:defRPr>
      </a:lvl4pPr>
      <a:lvl5pPr marL="1828108" algn="l" defTabSz="457027" rtl="0" eaLnBrk="1" latinLnBrk="0" hangingPunct="1">
        <a:defRPr sz="1800" kern="1200">
          <a:solidFill>
            <a:schemeClr val="tx1"/>
          </a:solidFill>
          <a:latin typeface="+mn-lt"/>
          <a:ea typeface="+mn-ea"/>
          <a:cs typeface="+mn-cs"/>
        </a:defRPr>
      </a:lvl5pPr>
      <a:lvl6pPr marL="2285136" algn="l" defTabSz="457027" rtl="0" eaLnBrk="1" latinLnBrk="0" hangingPunct="1">
        <a:defRPr sz="1800" kern="1200">
          <a:solidFill>
            <a:schemeClr val="tx1"/>
          </a:solidFill>
          <a:latin typeface="+mn-lt"/>
          <a:ea typeface="+mn-ea"/>
          <a:cs typeface="+mn-cs"/>
        </a:defRPr>
      </a:lvl6pPr>
      <a:lvl7pPr marL="2742162" algn="l" defTabSz="457027" rtl="0" eaLnBrk="1" latinLnBrk="0" hangingPunct="1">
        <a:defRPr sz="1800" kern="1200">
          <a:solidFill>
            <a:schemeClr val="tx1"/>
          </a:solidFill>
          <a:latin typeface="+mn-lt"/>
          <a:ea typeface="+mn-ea"/>
          <a:cs typeface="+mn-cs"/>
        </a:defRPr>
      </a:lvl7pPr>
      <a:lvl8pPr marL="3199190" algn="l" defTabSz="457027" rtl="0" eaLnBrk="1" latinLnBrk="0" hangingPunct="1">
        <a:defRPr sz="1800" kern="1200">
          <a:solidFill>
            <a:schemeClr val="tx1"/>
          </a:solidFill>
          <a:latin typeface="+mn-lt"/>
          <a:ea typeface="+mn-ea"/>
          <a:cs typeface="+mn-cs"/>
        </a:defRPr>
      </a:lvl8pPr>
      <a:lvl9pPr marL="3656214" algn="l" defTabSz="4570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9700"/>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defRPr/>
            </a:pPr>
            <a:fld id="{9896FE56-E819-4A49-AA2B-0B3559F95971}" type="slidenum">
              <a:rPr lang="en-US" sz="900" smtClean="0">
                <a:solidFill>
                  <a:srgbClr val="BCBDC0"/>
                </a:solidFill>
                <a:latin typeface="Arial Narrow" pitchFamily="34" charset="0"/>
              </a:rPr>
              <a:pPr algn="r">
                <a:defRPr/>
              </a:pPr>
              <a:t>‹#›</a:t>
            </a:fld>
            <a:r>
              <a:rPr lang="en-US" sz="900" dirty="0">
                <a:solidFill>
                  <a:srgbClr val="BCBDC0"/>
                </a:solidFill>
                <a:latin typeface="Arial Narrow" pitchFamily="34" charset="0"/>
              </a:rPr>
              <a:t>  </a:t>
            </a:r>
            <a:endParaRPr lang="en-US" sz="900" dirty="0">
              <a:solidFill>
                <a:srgbClr val="958D85"/>
              </a:solidFill>
              <a:latin typeface="Arial Narrow" pitchFamily="34" charset="0"/>
            </a:endParaRPr>
          </a:p>
        </p:txBody>
      </p:sp>
      <p:pic>
        <p:nvPicPr>
          <p:cNvPr id="3075"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84" r:id="rId7"/>
  </p:sldLayoutIdLst>
  <p:txStyles>
    <p:title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027"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053"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081"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108"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3652" indent="-228514" algn="l" defTabSz="457027" rtl="0" eaLnBrk="1" latinLnBrk="0" hangingPunct="1">
        <a:spcBef>
          <a:spcPct val="20000"/>
        </a:spcBef>
        <a:buFont typeface="Arial"/>
        <a:buChar char="•"/>
        <a:defRPr sz="2000" kern="1200">
          <a:solidFill>
            <a:schemeClr val="tx1"/>
          </a:solidFill>
          <a:latin typeface="+mn-lt"/>
          <a:ea typeface="+mn-ea"/>
          <a:cs typeface="+mn-cs"/>
        </a:defRPr>
      </a:lvl6pPr>
      <a:lvl7pPr marL="2970676" indent="-228514" algn="l" defTabSz="457027" rtl="0" eaLnBrk="1" latinLnBrk="0" hangingPunct="1">
        <a:spcBef>
          <a:spcPct val="20000"/>
        </a:spcBef>
        <a:buFont typeface="Arial"/>
        <a:buChar char="•"/>
        <a:defRPr sz="2000" kern="1200">
          <a:solidFill>
            <a:schemeClr val="tx1"/>
          </a:solidFill>
          <a:latin typeface="+mn-lt"/>
          <a:ea typeface="+mn-ea"/>
          <a:cs typeface="+mn-cs"/>
        </a:defRPr>
      </a:lvl7pPr>
      <a:lvl8pPr marL="3427704" indent="-228514" algn="l" defTabSz="457027" rtl="0" eaLnBrk="1" latinLnBrk="0" hangingPunct="1">
        <a:spcBef>
          <a:spcPct val="20000"/>
        </a:spcBef>
        <a:buFont typeface="Arial"/>
        <a:buChar char="•"/>
        <a:defRPr sz="2000" kern="1200">
          <a:solidFill>
            <a:schemeClr val="tx1"/>
          </a:solidFill>
          <a:latin typeface="+mn-lt"/>
          <a:ea typeface="+mn-ea"/>
          <a:cs typeface="+mn-cs"/>
        </a:defRPr>
      </a:lvl8pPr>
      <a:lvl9pPr marL="3884730" indent="-228514" algn="l" defTabSz="4570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7" rtl="0" eaLnBrk="1" latinLnBrk="0" hangingPunct="1">
        <a:defRPr sz="1800" kern="1200">
          <a:solidFill>
            <a:schemeClr val="tx1"/>
          </a:solidFill>
          <a:latin typeface="+mn-lt"/>
          <a:ea typeface="+mn-ea"/>
          <a:cs typeface="+mn-cs"/>
        </a:defRPr>
      </a:lvl1pPr>
      <a:lvl2pPr marL="457027" algn="l" defTabSz="457027" rtl="0" eaLnBrk="1" latinLnBrk="0" hangingPunct="1">
        <a:defRPr sz="1800" kern="1200">
          <a:solidFill>
            <a:schemeClr val="tx1"/>
          </a:solidFill>
          <a:latin typeface="+mn-lt"/>
          <a:ea typeface="+mn-ea"/>
          <a:cs typeface="+mn-cs"/>
        </a:defRPr>
      </a:lvl2pPr>
      <a:lvl3pPr marL="914053" algn="l" defTabSz="457027" rtl="0" eaLnBrk="1" latinLnBrk="0" hangingPunct="1">
        <a:defRPr sz="1800" kern="1200">
          <a:solidFill>
            <a:schemeClr val="tx1"/>
          </a:solidFill>
          <a:latin typeface="+mn-lt"/>
          <a:ea typeface="+mn-ea"/>
          <a:cs typeface="+mn-cs"/>
        </a:defRPr>
      </a:lvl3pPr>
      <a:lvl4pPr marL="1371081" algn="l" defTabSz="457027" rtl="0" eaLnBrk="1" latinLnBrk="0" hangingPunct="1">
        <a:defRPr sz="1800" kern="1200">
          <a:solidFill>
            <a:schemeClr val="tx1"/>
          </a:solidFill>
          <a:latin typeface="+mn-lt"/>
          <a:ea typeface="+mn-ea"/>
          <a:cs typeface="+mn-cs"/>
        </a:defRPr>
      </a:lvl4pPr>
      <a:lvl5pPr marL="1828108" algn="l" defTabSz="457027" rtl="0" eaLnBrk="1" latinLnBrk="0" hangingPunct="1">
        <a:defRPr sz="1800" kern="1200">
          <a:solidFill>
            <a:schemeClr val="tx1"/>
          </a:solidFill>
          <a:latin typeface="+mn-lt"/>
          <a:ea typeface="+mn-ea"/>
          <a:cs typeface="+mn-cs"/>
        </a:defRPr>
      </a:lvl5pPr>
      <a:lvl6pPr marL="2285136" algn="l" defTabSz="457027" rtl="0" eaLnBrk="1" latinLnBrk="0" hangingPunct="1">
        <a:defRPr sz="1800" kern="1200">
          <a:solidFill>
            <a:schemeClr val="tx1"/>
          </a:solidFill>
          <a:latin typeface="+mn-lt"/>
          <a:ea typeface="+mn-ea"/>
          <a:cs typeface="+mn-cs"/>
        </a:defRPr>
      </a:lvl6pPr>
      <a:lvl7pPr marL="2742162" algn="l" defTabSz="457027" rtl="0" eaLnBrk="1" latinLnBrk="0" hangingPunct="1">
        <a:defRPr sz="1800" kern="1200">
          <a:solidFill>
            <a:schemeClr val="tx1"/>
          </a:solidFill>
          <a:latin typeface="+mn-lt"/>
          <a:ea typeface="+mn-ea"/>
          <a:cs typeface="+mn-cs"/>
        </a:defRPr>
      </a:lvl7pPr>
      <a:lvl8pPr marL="3199190" algn="l" defTabSz="457027" rtl="0" eaLnBrk="1" latinLnBrk="0" hangingPunct="1">
        <a:defRPr sz="1800" kern="1200">
          <a:solidFill>
            <a:schemeClr val="tx1"/>
          </a:solidFill>
          <a:latin typeface="+mn-lt"/>
          <a:ea typeface="+mn-ea"/>
          <a:cs typeface="+mn-cs"/>
        </a:defRPr>
      </a:lvl8pPr>
      <a:lvl9pPr marL="3656214" algn="l" defTabSz="45702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9700"/>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a:defRPr/>
            </a:pPr>
            <a:fld id="{5D437614-ED70-44B3-84BF-1BDF5CBEE8EC}" type="slidenum">
              <a:rPr lang="en-US" sz="900" smtClean="0">
                <a:solidFill>
                  <a:srgbClr val="BCBDC0"/>
                </a:solidFill>
                <a:latin typeface="Arial Narrow" pitchFamily="34" charset="0"/>
              </a:rPr>
              <a:pPr algn="r">
                <a:defRPr/>
              </a:pPr>
              <a:t>‹#›</a:t>
            </a:fld>
            <a:r>
              <a:rPr lang="en-US" sz="900" dirty="0">
                <a:solidFill>
                  <a:srgbClr val="BCBDC0"/>
                </a:solidFill>
                <a:latin typeface="Arial Narrow" pitchFamily="34" charset="0"/>
              </a:rPr>
              <a:t>  </a:t>
            </a:r>
            <a:endParaRPr lang="en-US" sz="900" dirty="0">
              <a:solidFill>
                <a:srgbClr val="958D85"/>
              </a:solidFill>
              <a:latin typeface="Arial Narrow" pitchFamily="34" charset="0"/>
            </a:endParaRPr>
          </a:p>
        </p:txBody>
      </p:sp>
      <p:pic>
        <p:nvPicPr>
          <p:cNvPr id="4099"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32" r:id="rId6"/>
    <p:sldLayoutId id="2147484733" r:id="rId7"/>
    <p:sldLayoutId id="2147484734" r:id="rId8"/>
    <p:sldLayoutId id="2147484735" r:id="rId9"/>
    <p:sldLayoutId id="2147484736" r:id="rId10"/>
    <p:sldLayoutId id="2147484737" r:id="rId11"/>
    <p:sldLayoutId id="2147484738" r:id="rId12"/>
    <p:sldLayoutId id="2147484739" r:id="rId13"/>
    <p:sldLayoutId id="2147484778" r:id="rId14"/>
    <p:sldLayoutId id="2147484779" r:id="rId15"/>
  </p:sldLayoutIdLst>
  <p:txStyles>
    <p:titleStyle>
      <a:lvl1pPr algn="ctr" defTabSz="455613"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027"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053"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081"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108" algn="ctr" defTabSz="457027"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1413" indent="-227013" algn="l" defTabSz="455613"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86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5813" indent="-227013" algn="l" defTabSz="455613"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3652" indent="-228514" algn="l" defTabSz="457027" rtl="0" eaLnBrk="1" latinLnBrk="0" hangingPunct="1">
        <a:spcBef>
          <a:spcPct val="20000"/>
        </a:spcBef>
        <a:buFont typeface="Arial"/>
        <a:buChar char="•"/>
        <a:defRPr sz="2000" kern="1200">
          <a:solidFill>
            <a:schemeClr val="tx1"/>
          </a:solidFill>
          <a:latin typeface="+mn-lt"/>
          <a:ea typeface="+mn-ea"/>
          <a:cs typeface="+mn-cs"/>
        </a:defRPr>
      </a:lvl6pPr>
      <a:lvl7pPr marL="2970676" indent="-228514" algn="l" defTabSz="457027" rtl="0" eaLnBrk="1" latinLnBrk="0" hangingPunct="1">
        <a:spcBef>
          <a:spcPct val="20000"/>
        </a:spcBef>
        <a:buFont typeface="Arial"/>
        <a:buChar char="•"/>
        <a:defRPr sz="2000" kern="1200">
          <a:solidFill>
            <a:schemeClr val="tx1"/>
          </a:solidFill>
          <a:latin typeface="+mn-lt"/>
          <a:ea typeface="+mn-ea"/>
          <a:cs typeface="+mn-cs"/>
        </a:defRPr>
      </a:lvl7pPr>
      <a:lvl8pPr marL="3427704" indent="-228514" algn="l" defTabSz="457027" rtl="0" eaLnBrk="1" latinLnBrk="0" hangingPunct="1">
        <a:spcBef>
          <a:spcPct val="20000"/>
        </a:spcBef>
        <a:buFont typeface="Arial"/>
        <a:buChar char="•"/>
        <a:defRPr sz="2000" kern="1200">
          <a:solidFill>
            <a:schemeClr val="tx1"/>
          </a:solidFill>
          <a:latin typeface="+mn-lt"/>
          <a:ea typeface="+mn-ea"/>
          <a:cs typeface="+mn-cs"/>
        </a:defRPr>
      </a:lvl8pPr>
      <a:lvl9pPr marL="3884730" indent="-228514" algn="l" defTabSz="4570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7" rtl="0" eaLnBrk="1" latinLnBrk="0" hangingPunct="1">
        <a:defRPr sz="1800" kern="1200">
          <a:solidFill>
            <a:schemeClr val="tx1"/>
          </a:solidFill>
          <a:latin typeface="+mn-lt"/>
          <a:ea typeface="+mn-ea"/>
          <a:cs typeface="+mn-cs"/>
        </a:defRPr>
      </a:lvl1pPr>
      <a:lvl2pPr marL="457027" algn="l" defTabSz="457027" rtl="0" eaLnBrk="1" latinLnBrk="0" hangingPunct="1">
        <a:defRPr sz="1800" kern="1200">
          <a:solidFill>
            <a:schemeClr val="tx1"/>
          </a:solidFill>
          <a:latin typeface="+mn-lt"/>
          <a:ea typeface="+mn-ea"/>
          <a:cs typeface="+mn-cs"/>
        </a:defRPr>
      </a:lvl2pPr>
      <a:lvl3pPr marL="914053" algn="l" defTabSz="457027" rtl="0" eaLnBrk="1" latinLnBrk="0" hangingPunct="1">
        <a:defRPr sz="1800" kern="1200">
          <a:solidFill>
            <a:schemeClr val="tx1"/>
          </a:solidFill>
          <a:latin typeface="+mn-lt"/>
          <a:ea typeface="+mn-ea"/>
          <a:cs typeface="+mn-cs"/>
        </a:defRPr>
      </a:lvl3pPr>
      <a:lvl4pPr marL="1371081" algn="l" defTabSz="457027" rtl="0" eaLnBrk="1" latinLnBrk="0" hangingPunct="1">
        <a:defRPr sz="1800" kern="1200">
          <a:solidFill>
            <a:schemeClr val="tx1"/>
          </a:solidFill>
          <a:latin typeface="+mn-lt"/>
          <a:ea typeface="+mn-ea"/>
          <a:cs typeface="+mn-cs"/>
        </a:defRPr>
      </a:lvl4pPr>
      <a:lvl5pPr marL="1828108" algn="l" defTabSz="457027" rtl="0" eaLnBrk="1" latinLnBrk="0" hangingPunct="1">
        <a:defRPr sz="1800" kern="1200">
          <a:solidFill>
            <a:schemeClr val="tx1"/>
          </a:solidFill>
          <a:latin typeface="+mn-lt"/>
          <a:ea typeface="+mn-ea"/>
          <a:cs typeface="+mn-cs"/>
        </a:defRPr>
      </a:lvl5pPr>
      <a:lvl6pPr marL="2285136" algn="l" defTabSz="457027" rtl="0" eaLnBrk="1" latinLnBrk="0" hangingPunct="1">
        <a:defRPr sz="1800" kern="1200">
          <a:solidFill>
            <a:schemeClr val="tx1"/>
          </a:solidFill>
          <a:latin typeface="+mn-lt"/>
          <a:ea typeface="+mn-ea"/>
          <a:cs typeface="+mn-cs"/>
        </a:defRPr>
      </a:lvl6pPr>
      <a:lvl7pPr marL="2742162" algn="l" defTabSz="457027" rtl="0" eaLnBrk="1" latinLnBrk="0" hangingPunct="1">
        <a:defRPr sz="1800" kern="1200">
          <a:solidFill>
            <a:schemeClr val="tx1"/>
          </a:solidFill>
          <a:latin typeface="+mn-lt"/>
          <a:ea typeface="+mn-ea"/>
          <a:cs typeface="+mn-cs"/>
        </a:defRPr>
      </a:lvl7pPr>
      <a:lvl8pPr marL="3199190" algn="l" defTabSz="457027" rtl="0" eaLnBrk="1" latinLnBrk="0" hangingPunct="1">
        <a:defRPr sz="1800" kern="1200">
          <a:solidFill>
            <a:schemeClr val="tx1"/>
          </a:solidFill>
          <a:latin typeface="+mn-lt"/>
          <a:ea typeface="+mn-ea"/>
          <a:cs typeface="+mn-cs"/>
        </a:defRPr>
      </a:lvl8pPr>
      <a:lvl9pPr marL="3656214" algn="l" defTabSz="45702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 descr="RotaryMoE-R_RGB.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572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RotaryMBS_RGB.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 y="6175375"/>
            <a:ext cx="1209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40" r:id="rId1"/>
    <p:sldLayoutId id="2147484780" r:id="rId2"/>
    <p:sldLayoutId id="2147484741" r:id="rId3"/>
    <p:sldLayoutId id="2147484742" r:id="rId4"/>
    <p:sldLayoutId id="2147484743" r:id="rId5"/>
    <p:sldLayoutId id="2147484744" r:id="rId6"/>
  </p:sldLayoutIdLst>
  <p:txStyles>
    <p:titleStyle>
      <a:lvl1pPr algn="ctr" defTabSz="455613" rtl="0" fontAlgn="base">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5pPr>
      <a:lvl6pPr marL="456941" algn="ctr" defTabSz="45694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881" algn="ctr" defTabSz="45694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0823" algn="ctr" defTabSz="45694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7762" algn="ctr" defTabSz="45694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2pPr>
      <a:lvl3pPr marL="1141413" indent="-227013" algn="l" defTabSz="455613"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charset="0"/>
        </a:defRPr>
      </a:lvl3pPr>
      <a:lvl4pPr marL="1598613" indent="-227013" algn="l" defTabSz="455613"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4pPr>
      <a:lvl5pPr marL="2055813" indent="-227013" algn="l" defTabSz="455613"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5pPr>
      <a:lvl6pPr marL="2513178" indent="-228471" algn="l" defTabSz="456941" rtl="0" eaLnBrk="1" latinLnBrk="0" hangingPunct="1">
        <a:spcBef>
          <a:spcPct val="20000"/>
        </a:spcBef>
        <a:buFont typeface="Arial"/>
        <a:buChar char="•"/>
        <a:defRPr sz="2000" kern="1200">
          <a:solidFill>
            <a:schemeClr val="tx1"/>
          </a:solidFill>
          <a:latin typeface="+mn-lt"/>
          <a:ea typeface="+mn-ea"/>
          <a:cs typeface="+mn-cs"/>
        </a:defRPr>
      </a:lvl6pPr>
      <a:lvl7pPr marL="2970115" indent="-228471" algn="l" defTabSz="456941" rtl="0" eaLnBrk="1" latinLnBrk="0" hangingPunct="1">
        <a:spcBef>
          <a:spcPct val="20000"/>
        </a:spcBef>
        <a:buFont typeface="Arial"/>
        <a:buChar char="•"/>
        <a:defRPr sz="2000" kern="1200">
          <a:solidFill>
            <a:schemeClr val="tx1"/>
          </a:solidFill>
          <a:latin typeface="+mn-lt"/>
          <a:ea typeface="+mn-ea"/>
          <a:cs typeface="+mn-cs"/>
        </a:defRPr>
      </a:lvl7pPr>
      <a:lvl8pPr marL="3427056" indent="-228471" algn="l" defTabSz="456941" rtl="0" eaLnBrk="1" latinLnBrk="0" hangingPunct="1">
        <a:spcBef>
          <a:spcPct val="20000"/>
        </a:spcBef>
        <a:buFont typeface="Arial"/>
        <a:buChar char="•"/>
        <a:defRPr sz="2000" kern="1200">
          <a:solidFill>
            <a:schemeClr val="tx1"/>
          </a:solidFill>
          <a:latin typeface="+mn-lt"/>
          <a:ea typeface="+mn-ea"/>
          <a:cs typeface="+mn-cs"/>
        </a:defRPr>
      </a:lvl8pPr>
      <a:lvl9pPr marL="3883995" indent="-228471" algn="l" defTabSz="45694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1" rtl="0" eaLnBrk="1" latinLnBrk="0" hangingPunct="1">
        <a:defRPr sz="1800" kern="1200">
          <a:solidFill>
            <a:schemeClr val="tx1"/>
          </a:solidFill>
          <a:latin typeface="+mn-lt"/>
          <a:ea typeface="+mn-ea"/>
          <a:cs typeface="+mn-cs"/>
        </a:defRPr>
      </a:lvl1pPr>
      <a:lvl2pPr marL="456941" algn="l" defTabSz="456941" rtl="0" eaLnBrk="1" latinLnBrk="0" hangingPunct="1">
        <a:defRPr sz="1800" kern="1200">
          <a:solidFill>
            <a:schemeClr val="tx1"/>
          </a:solidFill>
          <a:latin typeface="+mn-lt"/>
          <a:ea typeface="+mn-ea"/>
          <a:cs typeface="+mn-cs"/>
        </a:defRPr>
      </a:lvl2pPr>
      <a:lvl3pPr marL="913881" algn="l" defTabSz="456941" rtl="0" eaLnBrk="1" latinLnBrk="0" hangingPunct="1">
        <a:defRPr sz="1800" kern="1200">
          <a:solidFill>
            <a:schemeClr val="tx1"/>
          </a:solidFill>
          <a:latin typeface="+mn-lt"/>
          <a:ea typeface="+mn-ea"/>
          <a:cs typeface="+mn-cs"/>
        </a:defRPr>
      </a:lvl3pPr>
      <a:lvl4pPr marL="1370823" algn="l" defTabSz="456941" rtl="0" eaLnBrk="1" latinLnBrk="0" hangingPunct="1">
        <a:defRPr sz="1800" kern="1200">
          <a:solidFill>
            <a:schemeClr val="tx1"/>
          </a:solidFill>
          <a:latin typeface="+mn-lt"/>
          <a:ea typeface="+mn-ea"/>
          <a:cs typeface="+mn-cs"/>
        </a:defRPr>
      </a:lvl4pPr>
      <a:lvl5pPr marL="1827762" algn="l" defTabSz="456941" rtl="0" eaLnBrk="1" latinLnBrk="0" hangingPunct="1">
        <a:defRPr sz="1800" kern="1200">
          <a:solidFill>
            <a:schemeClr val="tx1"/>
          </a:solidFill>
          <a:latin typeface="+mn-lt"/>
          <a:ea typeface="+mn-ea"/>
          <a:cs typeface="+mn-cs"/>
        </a:defRPr>
      </a:lvl5pPr>
      <a:lvl6pPr marL="2284704" algn="l" defTabSz="456941" rtl="0" eaLnBrk="1" latinLnBrk="0" hangingPunct="1">
        <a:defRPr sz="1800" kern="1200">
          <a:solidFill>
            <a:schemeClr val="tx1"/>
          </a:solidFill>
          <a:latin typeface="+mn-lt"/>
          <a:ea typeface="+mn-ea"/>
          <a:cs typeface="+mn-cs"/>
        </a:defRPr>
      </a:lvl6pPr>
      <a:lvl7pPr marL="2741643" algn="l" defTabSz="456941" rtl="0" eaLnBrk="1" latinLnBrk="0" hangingPunct="1">
        <a:defRPr sz="1800" kern="1200">
          <a:solidFill>
            <a:schemeClr val="tx1"/>
          </a:solidFill>
          <a:latin typeface="+mn-lt"/>
          <a:ea typeface="+mn-ea"/>
          <a:cs typeface="+mn-cs"/>
        </a:defRPr>
      </a:lvl7pPr>
      <a:lvl8pPr marL="3198585" algn="l" defTabSz="456941" rtl="0" eaLnBrk="1" latinLnBrk="0" hangingPunct="1">
        <a:defRPr sz="1800" kern="1200">
          <a:solidFill>
            <a:schemeClr val="tx1"/>
          </a:solidFill>
          <a:latin typeface="+mn-lt"/>
          <a:ea typeface="+mn-ea"/>
          <a:cs typeface="+mn-cs"/>
        </a:defRPr>
      </a:lvl8pPr>
      <a:lvl9pPr marL="3655521" algn="l" defTabSz="45694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1" descr="RotaryMoE-R_RGB.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572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RotaryMBS_RGB.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 y="6175375"/>
            <a:ext cx="1209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45" r:id="rId1"/>
    <p:sldLayoutId id="2147484781" r:id="rId2"/>
    <p:sldLayoutId id="2147484746" r:id="rId3"/>
    <p:sldLayoutId id="2147484747" r:id="rId4"/>
    <p:sldLayoutId id="2147484748" r:id="rId5"/>
    <p:sldLayoutId id="2147484749" r:id="rId6"/>
  </p:sldLayoutIdLst>
  <p:txStyles>
    <p:titleStyle>
      <a:lvl1pPr algn="ctr" defTabSz="455613" rtl="0" fontAlgn="base">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5pPr>
      <a:lvl6pPr marL="456969" algn="ctr" defTabSz="45696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939" algn="ctr" defTabSz="45696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0909" algn="ctr" defTabSz="45696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7878" algn="ctr" defTabSz="45696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2pPr>
      <a:lvl3pPr marL="1141413" indent="-227013" algn="l" defTabSz="455613"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charset="0"/>
        </a:defRPr>
      </a:lvl3pPr>
      <a:lvl4pPr marL="1598613" indent="-227013" algn="l" defTabSz="455613"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4pPr>
      <a:lvl5pPr marL="2055813" indent="-227013" algn="l" defTabSz="455613"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5pPr>
      <a:lvl6pPr marL="2513336" indent="-228486" algn="l" defTabSz="456969" rtl="0" eaLnBrk="1" latinLnBrk="0" hangingPunct="1">
        <a:spcBef>
          <a:spcPct val="20000"/>
        </a:spcBef>
        <a:buFont typeface="Arial"/>
        <a:buChar char="•"/>
        <a:defRPr sz="2000" kern="1200">
          <a:solidFill>
            <a:schemeClr val="tx1"/>
          </a:solidFill>
          <a:latin typeface="+mn-lt"/>
          <a:ea typeface="+mn-ea"/>
          <a:cs typeface="+mn-cs"/>
        </a:defRPr>
      </a:lvl6pPr>
      <a:lvl7pPr marL="2970302" indent="-228486" algn="l" defTabSz="456969" rtl="0" eaLnBrk="1" latinLnBrk="0" hangingPunct="1">
        <a:spcBef>
          <a:spcPct val="20000"/>
        </a:spcBef>
        <a:buFont typeface="Arial"/>
        <a:buChar char="•"/>
        <a:defRPr sz="2000" kern="1200">
          <a:solidFill>
            <a:schemeClr val="tx1"/>
          </a:solidFill>
          <a:latin typeface="+mn-lt"/>
          <a:ea typeface="+mn-ea"/>
          <a:cs typeface="+mn-cs"/>
        </a:defRPr>
      </a:lvl7pPr>
      <a:lvl8pPr marL="3427272" indent="-228486" algn="l" defTabSz="456969" rtl="0" eaLnBrk="1" latinLnBrk="0" hangingPunct="1">
        <a:spcBef>
          <a:spcPct val="20000"/>
        </a:spcBef>
        <a:buFont typeface="Arial"/>
        <a:buChar char="•"/>
        <a:defRPr sz="2000" kern="1200">
          <a:solidFill>
            <a:schemeClr val="tx1"/>
          </a:solidFill>
          <a:latin typeface="+mn-lt"/>
          <a:ea typeface="+mn-ea"/>
          <a:cs typeface="+mn-cs"/>
        </a:defRPr>
      </a:lvl8pPr>
      <a:lvl9pPr marL="3884240" indent="-228486" algn="l" defTabSz="45696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69" rtl="0" eaLnBrk="1" latinLnBrk="0" hangingPunct="1">
        <a:defRPr sz="1800" kern="1200">
          <a:solidFill>
            <a:schemeClr val="tx1"/>
          </a:solidFill>
          <a:latin typeface="+mn-lt"/>
          <a:ea typeface="+mn-ea"/>
          <a:cs typeface="+mn-cs"/>
        </a:defRPr>
      </a:lvl1pPr>
      <a:lvl2pPr marL="456969" algn="l" defTabSz="456969" rtl="0" eaLnBrk="1" latinLnBrk="0" hangingPunct="1">
        <a:defRPr sz="1800" kern="1200">
          <a:solidFill>
            <a:schemeClr val="tx1"/>
          </a:solidFill>
          <a:latin typeface="+mn-lt"/>
          <a:ea typeface="+mn-ea"/>
          <a:cs typeface="+mn-cs"/>
        </a:defRPr>
      </a:lvl2pPr>
      <a:lvl3pPr marL="913939" algn="l" defTabSz="456969" rtl="0" eaLnBrk="1" latinLnBrk="0" hangingPunct="1">
        <a:defRPr sz="1800" kern="1200">
          <a:solidFill>
            <a:schemeClr val="tx1"/>
          </a:solidFill>
          <a:latin typeface="+mn-lt"/>
          <a:ea typeface="+mn-ea"/>
          <a:cs typeface="+mn-cs"/>
        </a:defRPr>
      </a:lvl3pPr>
      <a:lvl4pPr marL="1370909" algn="l" defTabSz="456969" rtl="0" eaLnBrk="1" latinLnBrk="0" hangingPunct="1">
        <a:defRPr sz="1800" kern="1200">
          <a:solidFill>
            <a:schemeClr val="tx1"/>
          </a:solidFill>
          <a:latin typeface="+mn-lt"/>
          <a:ea typeface="+mn-ea"/>
          <a:cs typeface="+mn-cs"/>
        </a:defRPr>
      </a:lvl4pPr>
      <a:lvl5pPr marL="1827878" algn="l" defTabSz="456969" rtl="0" eaLnBrk="1" latinLnBrk="0" hangingPunct="1">
        <a:defRPr sz="1800" kern="1200">
          <a:solidFill>
            <a:schemeClr val="tx1"/>
          </a:solidFill>
          <a:latin typeface="+mn-lt"/>
          <a:ea typeface="+mn-ea"/>
          <a:cs typeface="+mn-cs"/>
        </a:defRPr>
      </a:lvl5pPr>
      <a:lvl6pPr marL="2284848" algn="l" defTabSz="456969" rtl="0" eaLnBrk="1" latinLnBrk="0" hangingPunct="1">
        <a:defRPr sz="1800" kern="1200">
          <a:solidFill>
            <a:schemeClr val="tx1"/>
          </a:solidFill>
          <a:latin typeface="+mn-lt"/>
          <a:ea typeface="+mn-ea"/>
          <a:cs typeface="+mn-cs"/>
        </a:defRPr>
      </a:lvl6pPr>
      <a:lvl7pPr marL="2741816" algn="l" defTabSz="456969" rtl="0" eaLnBrk="1" latinLnBrk="0" hangingPunct="1">
        <a:defRPr sz="1800" kern="1200">
          <a:solidFill>
            <a:schemeClr val="tx1"/>
          </a:solidFill>
          <a:latin typeface="+mn-lt"/>
          <a:ea typeface="+mn-ea"/>
          <a:cs typeface="+mn-cs"/>
        </a:defRPr>
      </a:lvl7pPr>
      <a:lvl8pPr marL="3198787" algn="l" defTabSz="456969" rtl="0" eaLnBrk="1" latinLnBrk="0" hangingPunct="1">
        <a:defRPr sz="1800" kern="1200">
          <a:solidFill>
            <a:schemeClr val="tx1"/>
          </a:solidFill>
          <a:latin typeface="+mn-lt"/>
          <a:ea typeface="+mn-ea"/>
          <a:cs typeface="+mn-cs"/>
        </a:defRPr>
      </a:lvl8pPr>
      <a:lvl9pPr marL="3655752" algn="l" defTabSz="45696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1" descr="RotaryMoE-R_RGB.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572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RotaryMBS_RGB.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 y="6175375"/>
            <a:ext cx="1209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0" r:id="rId1"/>
    <p:sldLayoutId id="2147484782" r:id="rId2"/>
    <p:sldLayoutId id="2147484751" r:id="rId3"/>
    <p:sldLayoutId id="2147484752" r:id="rId4"/>
    <p:sldLayoutId id="2147484753" r:id="rId5"/>
    <p:sldLayoutId id="2147484754" r:id="rId6"/>
  </p:sldLayoutIdLst>
  <p:txStyles>
    <p:titleStyle>
      <a:lvl1pPr algn="ctr" defTabSz="455613" rtl="0" fontAlgn="base">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5pPr>
      <a:lvl6pPr marL="457027" algn="ctr" defTabSz="45702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053" algn="ctr" defTabSz="45702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081" algn="ctr" defTabSz="45702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108" algn="ctr" defTabSz="45702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2pPr>
      <a:lvl3pPr marL="1141413" indent="-227013" algn="l" defTabSz="455613"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charset="0"/>
        </a:defRPr>
      </a:lvl3pPr>
      <a:lvl4pPr marL="1598613" indent="-227013" algn="l" defTabSz="455613"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4pPr>
      <a:lvl5pPr marL="2055813" indent="-227013" algn="l" defTabSz="455613"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5pPr>
      <a:lvl6pPr marL="2513652" indent="-228514" algn="l" defTabSz="457027" rtl="0" eaLnBrk="1" latinLnBrk="0" hangingPunct="1">
        <a:spcBef>
          <a:spcPct val="20000"/>
        </a:spcBef>
        <a:buFont typeface="Arial"/>
        <a:buChar char="•"/>
        <a:defRPr sz="2000" kern="1200">
          <a:solidFill>
            <a:schemeClr val="tx1"/>
          </a:solidFill>
          <a:latin typeface="+mn-lt"/>
          <a:ea typeface="+mn-ea"/>
          <a:cs typeface="+mn-cs"/>
        </a:defRPr>
      </a:lvl6pPr>
      <a:lvl7pPr marL="2970676" indent="-228514" algn="l" defTabSz="457027" rtl="0" eaLnBrk="1" latinLnBrk="0" hangingPunct="1">
        <a:spcBef>
          <a:spcPct val="20000"/>
        </a:spcBef>
        <a:buFont typeface="Arial"/>
        <a:buChar char="•"/>
        <a:defRPr sz="2000" kern="1200">
          <a:solidFill>
            <a:schemeClr val="tx1"/>
          </a:solidFill>
          <a:latin typeface="+mn-lt"/>
          <a:ea typeface="+mn-ea"/>
          <a:cs typeface="+mn-cs"/>
        </a:defRPr>
      </a:lvl7pPr>
      <a:lvl8pPr marL="3427704" indent="-228514" algn="l" defTabSz="457027" rtl="0" eaLnBrk="1" latinLnBrk="0" hangingPunct="1">
        <a:spcBef>
          <a:spcPct val="20000"/>
        </a:spcBef>
        <a:buFont typeface="Arial"/>
        <a:buChar char="•"/>
        <a:defRPr sz="2000" kern="1200">
          <a:solidFill>
            <a:schemeClr val="tx1"/>
          </a:solidFill>
          <a:latin typeface="+mn-lt"/>
          <a:ea typeface="+mn-ea"/>
          <a:cs typeface="+mn-cs"/>
        </a:defRPr>
      </a:lvl8pPr>
      <a:lvl9pPr marL="3884730" indent="-228514" algn="l" defTabSz="4570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7" rtl="0" eaLnBrk="1" latinLnBrk="0" hangingPunct="1">
        <a:defRPr sz="1800" kern="1200">
          <a:solidFill>
            <a:schemeClr val="tx1"/>
          </a:solidFill>
          <a:latin typeface="+mn-lt"/>
          <a:ea typeface="+mn-ea"/>
          <a:cs typeface="+mn-cs"/>
        </a:defRPr>
      </a:lvl1pPr>
      <a:lvl2pPr marL="457027" algn="l" defTabSz="457027" rtl="0" eaLnBrk="1" latinLnBrk="0" hangingPunct="1">
        <a:defRPr sz="1800" kern="1200">
          <a:solidFill>
            <a:schemeClr val="tx1"/>
          </a:solidFill>
          <a:latin typeface="+mn-lt"/>
          <a:ea typeface="+mn-ea"/>
          <a:cs typeface="+mn-cs"/>
        </a:defRPr>
      </a:lvl2pPr>
      <a:lvl3pPr marL="914053" algn="l" defTabSz="457027" rtl="0" eaLnBrk="1" latinLnBrk="0" hangingPunct="1">
        <a:defRPr sz="1800" kern="1200">
          <a:solidFill>
            <a:schemeClr val="tx1"/>
          </a:solidFill>
          <a:latin typeface="+mn-lt"/>
          <a:ea typeface="+mn-ea"/>
          <a:cs typeface="+mn-cs"/>
        </a:defRPr>
      </a:lvl3pPr>
      <a:lvl4pPr marL="1371081" algn="l" defTabSz="457027" rtl="0" eaLnBrk="1" latinLnBrk="0" hangingPunct="1">
        <a:defRPr sz="1800" kern="1200">
          <a:solidFill>
            <a:schemeClr val="tx1"/>
          </a:solidFill>
          <a:latin typeface="+mn-lt"/>
          <a:ea typeface="+mn-ea"/>
          <a:cs typeface="+mn-cs"/>
        </a:defRPr>
      </a:lvl4pPr>
      <a:lvl5pPr marL="1828108" algn="l" defTabSz="457027" rtl="0" eaLnBrk="1" latinLnBrk="0" hangingPunct="1">
        <a:defRPr sz="1800" kern="1200">
          <a:solidFill>
            <a:schemeClr val="tx1"/>
          </a:solidFill>
          <a:latin typeface="+mn-lt"/>
          <a:ea typeface="+mn-ea"/>
          <a:cs typeface="+mn-cs"/>
        </a:defRPr>
      </a:lvl5pPr>
      <a:lvl6pPr marL="2285136" algn="l" defTabSz="457027" rtl="0" eaLnBrk="1" latinLnBrk="0" hangingPunct="1">
        <a:defRPr sz="1800" kern="1200">
          <a:solidFill>
            <a:schemeClr val="tx1"/>
          </a:solidFill>
          <a:latin typeface="+mn-lt"/>
          <a:ea typeface="+mn-ea"/>
          <a:cs typeface="+mn-cs"/>
        </a:defRPr>
      </a:lvl6pPr>
      <a:lvl7pPr marL="2742162" algn="l" defTabSz="457027" rtl="0" eaLnBrk="1" latinLnBrk="0" hangingPunct="1">
        <a:defRPr sz="1800" kern="1200">
          <a:solidFill>
            <a:schemeClr val="tx1"/>
          </a:solidFill>
          <a:latin typeface="+mn-lt"/>
          <a:ea typeface="+mn-ea"/>
          <a:cs typeface="+mn-cs"/>
        </a:defRPr>
      </a:lvl7pPr>
      <a:lvl8pPr marL="3199190" algn="l" defTabSz="457027" rtl="0" eaLnBrk="1" latinLnBrk="0" hangingPunct="1">
        <a:defRPr sz="1800" kern="1200">
          <a:solidFill>
            <a:schemeClr val="tx1"/>
          </a:solidFill>
          <a:latin typeface="+mn-lt"/>
          <a:ea typeface="+mn-ea"/>
          <a:cs typeface="+mn-cs"/>
        </a:defRPr>
      </a:lvl8pPr>
      <a:lvl9pPr marL="3656214" algn="l" defTabSz="45702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Picture 1" descr="RotaryMoE-R_RGB.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572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RotaryMBS_RGB.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 y="6175375"/>
            <a:ext cx="1209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5" r:id="rId1"/>
    <p:sldLayoutId id="2147484783" r:id="rId2"/>
    <p:sldLayoutId id="2147484756" r:id="rId3"/>
    <p:sldLayoutId id="2147484757" r:id="rId4"/>
    <p:sldLayoutId id="2147484758" r:id="rId5"/>
    <p:sldLayoutId id="2147484759" r:id="rId6"/>
  </p:sldLayoutIdLst>
  <p:txStyles>
    <p:titleStyle>
      <a:lvl1pPr algn="ctr" defTabSz="455613" rtl="0" fontAlgn="base">
        <a:spcBef>
          <a:spcPct val="0"/>
        </a:spcBef>
        <a:spcAft>
          <a:spcPct val="0"/>
        </a:spcAft>
        <a:defRPr sz="4400" kern="1200">
          <a:solidFill>
            <a:schemeClr val="tx1"/>
          </a:solidFill>
          <a:latin typeface="+mj-lt"/>
          <a:ea typeface="MS PGothic" pitchFamily="34" charset="-128"/>
          <a:cs typeface="ＭＳ Ｐゴシック" charset="0"/>
        </a:defRPr>
      </a:lvl1pPr>
      <a:lvl2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5613" rtl="0" fontAlgn="base">
        <a:spcBef>
          <a:spcPct val="0"/>
        </a:spcBef>
        <a:spcAft>
          <a:spcPct val="0"/>
        </a:spcAft>
        <a:defRPr sz="4400">
          <a:solidFill>
            <a:schemeClr val="tx1"/>
          </a:solidFill>
          <a:latin typeface="Calibri" charset="0"/>
          <a:ea typeface="MS PGothic" pitchFamily="34" charset="-128"/>
          <a:cs typeface="ＭＳ Ｐゴシック" charset="0"/>
        </a:defRPr>
      </a:lvl5pPr>
      <a:lvl6pPr marL="457114" algn="ctr" defTabSz="457114"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227" algn="ctr" defTabSz="457114"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342" algn="ctr" defTabSz="457114"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454" algn="ctr" defTabSz="457114"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1363" indent="-284163" algn="l" defTabSz="455613"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charset="0"/>
        </a:defRPr>
      </a:lvl2pPr>
      <a:lvl3pPr marL="1141413" indent="-227013" algn="l" defTabSz="455613"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charset="0"/>
        </a:defRPr>
      </a:lvl3pPr>
      <a:lvl4pPr marL="1598613" indent="-227013" algn="l" defTabSz="455613"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4pPr>
      <a:lvl5pPr marL="2055813" indent="-227013" algn="l" defTabSz="455613"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charset="0"/>
        </a:defRPr>
      </a:lvl5pPr>
      <a:lvl6pPr marL="2514126" indent="-228557" algn="l" defTabSz="457114" rtl="0" eaLnBrk="1" latinLnBrk="0" hangingPunct="1">
        <a:spcBef>
          <a:spcPct val="20000"/>
        </a:spcBef>
        <a:buFont typeface="Arial"/>
        <a:buChar char="•"/>
        <a:defRPr sz="2000" kern="1200">
          <a:solidFill>
            <a:schemeClr val="tx1"/>
          </a:solidFill>
          <a:latin typeface="+mn-lt"/>
          <a:ea typeface="+mn-ea"/>
          <a:cs typeface="+mn-cs"/>
        </a:defRPr>
      </a:lvl6pPr>
      <a:lvl7pPr marL="2971238" indent="-228557" algn="l" defTabSz="457114" rtl="0" eaLnBrk="1" latinLnBrk="0" hangingPunct="1">
        <a:spcBef>
          <a:spcPct val="20000"/>
        </a:spcBef>
        <a:buFont typeface="Arial"/>
        <a:buChar char="•"/>
        <a:defRPr sz="2000" kern="1200">
          <a:solidFill>
            <a:schemeClr val="tx1"/>
          </a:solidFill>
          <a:latin typeface="+mn-lt"/>
          <a:ea typeface="+mn-ea"/>
          <a:cs typeface="+mn-cs"/>
        </a:defRPr>
      </a:lvl7pPr>
      <a:lvl8pPr marL="3428352" indent="-228557" algn="l" defTabSz="457114" rtl="0" eaLnBrk="1" latinLnBrk="0" hangingPunct="1">
        <a:spcBef>
          <a:spcPct val="20000"/>
        </a:spcBef>
        <a:buFont typeface="Arial"/>
        <a:buChar char="•"/>
        <a:defRPr sz="2000" kern="1200">
          <a:solidFill>
            <a:schemeClr val="tx1"/>
          </a:solidFill>
          <a:latin typeface="+mn-lt"/>
          <a:ea typeface="+mn-ea"/>
          <a:cs typeface="+mn-cs"/>
        </a:defRPr>
      </a:lvl8pPr>
      <a:lvl9pPr marL="3885465" indent="-228557" algn="l" defTabSz="45711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14" rtl="0" eaLnBrk="1" latinLnBrk="0" hangingPunct="1">
        <a:defRPr sz="1800" kern="1200">
          <a:solidFill>
            <a:schemeClr val="tx1"/>
          </a:solidFill>
          <a:latin typeface="+mn-lt"/>
          <a:ea typeface="+mn-ea"/>
          <a:cs typeface="+mn-cs"/>
        </a:defRPr>
      </a:lvl1pPr>
      <a:lvl2pPr marL="457114" algn="l" defTabSz="457114" rtl="0" eaLnBrk="1" latinLnBrk="0" hangingPunct="1">
        <a:defRPr sz="1800" kern="1200">
          <a:solidFill>
            <a:schemeClr val="tx1"/>
          </a:solidFill>
          <a:latin typeface="+mn-lt"/>
          <a:ea typeface="+mn-ea"/>
          <a:cs typeface="+mn-cs"/>
        </a:defRPr>
      </a:lvl2pPr>
      <a:lvl3pPr marL="914227" algn="l" defTabSz="457114" rtl="0" eaLnBrk="1" latinLnBrk="0" hangingPunct="1">
        <a:defRPr sz="1800" kern="1200">
          <a:solidFill>
            <a:schemeClr val="tx1"/>
          </a:solidFill>
          <a:latin typeface="+mn-lt"/>
          <a:ea typeface="+mn-ea"/>
          <a:cs typeface="+mn-cs"/>
        </a:defRPr>
      </a:lvl3pPr>
      <a:lvl4pPr marL="1371342" algn="l" defTabSz="457114" rtl="0" eaLnBrk="1" latinLnBrk="0" hangingPunct="1">
        <a:defRPr sz="1800" kern="1200">
          <a:solidFill>
            <a:schemeClr val="tx1"/>
          </a:solidFill>
          <a:latin typeface="+mn-lt"/>
          <a:ea typeface="+mn-ea"/>
          <a:cs typeface="+mn-cs"/>
        </a:defRPr>
      </a:lvl4pPr>
      <a:lvl5pPr marL="1828454" algn="l" defTabSz="457114" rtl="0" eaLnBrk="1" latinLnBrk="0" hangingPunct="1">
        <a:defRPr sz="1800" kern="1200">
          <a:solidFill>
            <a:schemeClr val="tx1"/>
          </a:solidFill>
          <a:latin typeface="+mn-lt"/>
          <a:ea typeface="+mn-ea"/>
          <a:cs typeface="+mn-cs"/>
        </a:defRPr>
      </a:lvl5pPr>
      <a:lvl6pPr marL="2285568" algn="l" defTabSz="457114" rtl="0" eaLnBrk="1" latinLnBrk="0" hangingPunct="1">
        <a:defRPr sz="1800" kern="1200">
          <a:solidFill>
            <a:schemeClr val="tx1"/>
          </a:solidFill>
          <a:latin typeface="+mn-lt"/>
          <a:ea typeface="+mn-ea"/>
          <a:cs typeface="+mn-cs"/>
        </a:defRPr>
      </a:lvl6pPr>
      <a:lvl7pPr marL="2742681" algn="l" defTabSz="457114" rtl="0" eaLnBrk="1" latinLnBrk="0" hangingPunct="1">
        <a:defRPr sz="1800" kern="1200">
          <a:solidFill>
            <a:schemeClr val="tx1"/>
          </a:solidFill>
          <a:latin typeface="+mn-lt"/>
          <a:ea typeface="+mn-ea"/>
          <a:cs typeface="+mn-cs"/>
        </a:defRPr>
      </a:lvl7pPr>
      <a:lvl8pPr marL="3199795" algn="l" defTabSz="457114" rtl="0" eaLnBrk="1" latinLnBrk="0" hangingPunct="1">
        <a:defRPr sz="1800" kern="1200">
          <a:solidFill>
            <a:schemeClr val="tx1"/>
          </a:solidFill>
          <a:latin typeface="+mn-lt"/>
          <a:ea typeface="+mn-ea"/>
          <a:cs typeface="+mn-cs"/>
        </a:defRPr>
      </a:lvl8pPr>
      <a:lvl9pPr marL="3656907" algn="l" defTabSz="4571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hyperlink" Target="mailto:rotarysupportcenter@rotary.org"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p>
            <a:pPr algn="ctr" eaLnBrk="0" hangingPunct="0">
              <a:defRPr/>
            </a:pPr>
            <a:endParaRPr lang="en-US">
              <a:solidFill>
                <a:srgbClr val="FFFFFF"/>
              </a:solidFill>
              <a:latin typeface="Calibri" pitchFamily="34" charset="0"/>
            </a:endParaRPr>
          </a:p>
        </p:txBody>
      </p:sp>
      <p:sp>
        <p:nvSpPr>
          <p:cNvPr id="37891" name="Rectangle 10"/>
          <p:cNvSpPr txBox="1">
            <a:spLocks noChangeArrowheads="1"/>
          </p:cNvSpPr>
          <p:nvPr/>
        </p:nvSpPr>
        <p:spPr bwMode="auto">
          <a:xfrm>
            <a:off x="457200" y="3657600"/>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Aft>
                <a:spcPts val="2400"/>
              </a:spcAft>
            </a:pPr>
            <a:r>
              <a:rPr lang="en-US" altLang="en-US" sz="3600" dirty="0">
                <a:solidFill>
                  <a:schemeClr val="bg1"/>
                </a:solidFill>
                <a:latin typeface="Arial Narrow Bold" pitchFamily="-84" charset="0"/>
              </a:rPr>
              <a:t>INTRODUCTION TO THE GRANT CENTER</a:t>
            </a:r>
            <a:endParaRPr lang="en-US" altLang="en-US" sz="4400" dirty="0">
              <a:solidFill>
                <a:schemeClr val="bg1"/>
              </a:solidFill>
              <a:latin typeface="Arial Narrow Bold" pitchFamily="-84" charset="0"/>
            </a:endParaRPr>
          </a:p>
          <a:p>
            <a:pPr eaLnBrk="1" hangingPunct="1"/>
            <a:endParaRPr lang="en-US" altLang="en-US" sz="2000" dirty="0">
              <a:solidFill>
                <a:srgbClr val="01B4E7"/>
              </a:solidFill>
              <a:latin typeface="Georgia"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GRANT APPLICATION</a:t>
            </a:r>
          </a:p>
        </p:txBody>
      </p:sp>
      <p:pic>
        <p:nvPicPr>
          <p:cNvPr id="3" name="Picture 2"/>
          <p:cNvPicPr/>
          <p:nvPr/>
        </p:nvPicPr>
        <p:blipFill>
          <a:blip r:embed="rId3"/>
          <a:stretch>
            <a:fillRect/>
          </a:stretch>
        </p:blipFill>
        <p:spPr>
          <a:xfrm>
            <a:off x="990600" y="1375703"/>
            <a:ext cx="7086600" cy="4415497"/>
          </a:xfrm>
          <a:prstGeom prst="rect">
            <a:avLst/>
          </a:prstGeom>
          <a:ln>
            <a:solidFill>
              <a:srgbClr val="005DAA"/>
            </a:solidFill>
          </a:ln>
          <a:effectLst>
            <a:outerShdw blurRad="50800" dist="50800" dir="2700000" algn="ctr" rotWithShape="0">
              <a:srgbClr val="005DAA">
                <a:alpha val="50000"/>
              </a:srgbClr>
            </a:outerShdw>
          </a:effectLst>
        </p:spPr>
      </p:pic>
      <p:sp>
        <p:nvSpPr>
          <p:cNvPr id="4" name="Right Arrow 3"/>
          <p:cNvSpPr/>
          <p:nvPr/>
        </p:nvSpPr>
        <p:spPr>
          <a:xfrm rot="7586739">
            <a:off x="1599433" y="2808142"/>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51484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GRANT APPLICATION</a:t>
            </a:r>
          </a:p>
        </p:txBody>
      </p:sp>
      <p:pic>
        <p:nvPicPr>
          <p:cNvPr id="3" name="Picture 2"/>
          <p:cNvPicPr/>
          <p:nvPr/>
        </p:nvPicPr>
        <p:blipFill rotWithShape="1">
          <a:blip r:embed="rId3"/>
          <a:srcRect b="69565"/>
          <a:stretch/>
        </p:blipFill>
        <p:spPr bwMode="auto">
          <a:xfrm>
            <a:off x="685800" y="1440848"/>
            <a:ext cx="5059680" cy="1440180"/>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4" name="Right Arrow 3"/>
          <p:cNvSpPr/>
          <p:nvPr/>
        </p:nvSpPr>
        <p:spPr>
          <a:xfrm rot="20812635">
            <a:off x="4492724" y="1731584"/>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ight Arrow 4"/>
          <p:cNvSpPr/>
          <p:nvPr/>
        </p:nvSpPr>
        <p:spPr>
          <a:xfrm rot="11769857">
            <a:off x="2268403" y="1978057"/>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p:cNvPicPr/>
          <p:nvPr/>
        </p:nvPicPr>
        <p:blipFill rotWithShape="1">
          <a:blip r:embed="rId4">
            <a:extLst>
              <a:ext uri="{28A0092B-C50C-407E-A947-70E740481C1C}">
                <a14:useLocalDpi xmlns:a14="http://schemas.microsoft.com/office/drawing/2010/main" val="0"/>
              </a:ext>
            </a:extLst>
          </a:blip>
          <a:srcRect t="70580" r="25801"/>
          <a:stretch/>
        </p:blipFill>
        <p:spPr bwMode="auto">
          <a:xfrm>
            <a:off x="2362200" y="2678844"/>
            <a:ext cx="4407535" cy="1089025"/>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7" name="Right Arrow 6"/>
          <p:cNvSpPr/>
          <p:nvPr/>
        </p:nvSpPr>
        <p:spPr>
          <a:xfrm rot="2099902">
            <a:off x="5320992" y="2940511"/>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p:cNvPicPr/>
          <p:nvPr/>
        </p:nvPicPr>
        <p:blipFill>
          <a:blip r:embed="rId5"/>
          <a:stretch>
            <a:fillRect/>
          </a:stretch>
        </p:blipFill>
        <p:spPr>
          <a:xfrm>
            <a:off x="3089275" y="3756566"/>
            <a:ext cx="5356860" cy="2385060"/>
          </a:xfrm>
          <a:prstGeom prst="rect">
            <a:avLst/>
          </a:prstGeom>
          <a:ln>
            <a:solidFill>
              <a:srgbClr val="005DAA"/>
            </a:solidFill>
          </a:ln>
          <a:effectLst>
            <a:outerShdw blurRad="50800" dist="50800" dir="2700000" algn="ctr" rotWithShape="0">
              <a:srgbClr val="005DAA">
                <a:alpha val="50000"/>
              </a:srgbClr>
            </a:outerShdw>
          </a:effectLst>
        </p:spPr>
      </p:pic>
    </p:spTree>
    <p:extLst>
      <p:ext uri="{BB962C8B-B14F-4D97-AF65-F5344CB8AC3E}">
        <p14:creationId xmlns:p14="http://schemas.microsoft.com/office/powerpoint/2010/main" val="155580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GLOBAL GRANT APPLICATION</a:t>
            </a:r>
          </a:p>
        </p:txBody>
      </p:sp>
      <p:pic>
        <p:nvPicPr>
          <p:cNvPr id="6" name="Picture 5"/>
          <p:cNvPicPr/>
          <p:nvPr/>
        </p:nvPicPr>
        <p:blipFill>
          <a:blip r:embed="rId3"/>
          <a:stretch>
            <a:fillRect/>
          </a:stretch>
        </p:blipFill>
        <p:spPr>
          <a:xfrm>
            <a:off x="838200" y="1562417"/>
            <a:ext cx="6888480" cy="4075823"/>
          </a:xfrm>
          <a:prstGeom prst="rect">
            <a:avLst/>
          </a:prstGeom>
          <a:ln>
            <a:solidFill>
              <a:srgbClr val="005DAA"/>
            </a:solidFill>
          </a:ln>
          <a:effectLst>
            <a:outerShdw blurRad="50800" dist="38100" dir="2700000" algn="tl" rotWithShape="0">
              <a:prstClr val="black">
                <a:alpha val="50000"/>
              </a:prstClr>
            </a:outerShdw>
          </a:effectLst>
        </p:spPr>
      </p:pic>
      <p:sp>
        <p:nvSpPr>
          <p:cNvPr id="7" name="Right Arrow 6"/>
          <p:cNvSpPr/>
          <p:nvPr/>
        </p:nvSpPr>
        <p:spPr>
          <a:xfrm rot="2099902">
            <a:off x="5099350" y="2318858"/>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Arrow 7"/>
          <p:cNvSpPr/>
          <p:nvPr/>
        </p:nvSpPr>
        <p:spPr>
          <a:xfrm rot="2099902">
            <a:off x="5099351" y="3352671"/>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2709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GRANT APPLICATION</a:t>
            </a:r>
          </a:p>
        </p:txBody>
      </p:sp>
      <p:pic>
        <p:nvPicPr>
          <p:cNvPr id="3" name="Picture 2"/>
          <p:cNvPicPr/>
          <p:nvPr/>
        </p:nvPicPr>
        <p:blipFill rotWithShape="1">
          <a:blip r:embed="rId3"/>
          <a:srcRect l="1471" t="1639" r="1" b="1"/>
          <a:stretch/>
        </p:blipFill>
        <p:spPr bwMode="auto">
          <a:xfrm>
            <a:off x="519403" y="1219200"/>
            <a:ext cx="5956300" cy="2667000"/>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pic>
        <p:nvPicPr>
          <p:cNvPr id="4" name="Picture 3"/>
          <p:cNvPicPr/>
          <p:nvPr/>
        </p:nvPicPr>
        <p:blipFill rotWithShape="1">
          <a:blip r:embed="rId4"/>
          <a:srcRect l="1486" r="1040"/>
          <a:stretch/>
        </p:blipFill>
        <p:spPr bwMode="auto">
          <a:xfrm>
            <a:off x="3124200" y="2781300"/>
            <a:ext cx="5318331" cy="3169920"/>
          </a:xfrm>
          <a:prstGeom prst="rect">
            <a:avLst/>
          </a:prstGeom>
          <a:ln>
            <a:solidFill>
              <a:srgbClr val="005DAA"/>
            </a:solidFill>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45978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GRANT APPLICATION</a:t>
            </a:r>
          </a:p>
        </p:txBody>
      </p:sp>
      <p:pic>
        <p:nvPicPr>
          <p:cNvPr id="3" name="Picture 2"/>
          <p:cNvPicPr/>
          <p:nvPr/>
        </p:nvPicPr>
        <p:blipFill rotWithShape="1">
          <a:blip r:embed="rId3"/>
          <a:srcRect l="1048" t="1000"/>
          <a:stretch/>
        </p:blipFill>
        <p:spPr bwMode="auto">
          <a:xfrm>
            <a:off x="685800" y="1219200"/>
            <a:ext cx="5718810" cy="4282618"/>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pic>
        <p:nvPicPr>
          <p:cNvPr id="4" name="Picture 3"/>
          <p:cNvPicPr/>
          <p:nvPr/>
        </p:nvPicPr>
        <p:blipFill rotWithShape="1">
          <a:blip r:embed="rId4"/>
          <a:srcRect l="2920" b="11054"/>
          <a:stretch/>
        </p:blipFill>
        <p:spPr bwMode="auto">
          <a:xfrm>
            <a:off x="2209800" y="2590800"/>
            <a:ext cx="6341448" cy="3299460"/>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9759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GRANT APPLICATION</a:t>
            </a:r>
          </a:p>
        </p:txBody>
      </p:sp>
      <p:pic>
        <p:nvPicPr>
          <p:cNvPr id="3" name="Picture 2"/>
          <p:cNvPicPr/>
          <p:nvPr/>
        </p:nvPicPr>
        <p:blipFill rotWithShape="1">
          <a:blip r:embed="rId3"/>
          <a:srcRect l="2206" r="1030" b="11615"/>
          <a:stretch/>
        </p:blipFill>
        <p:spPr bwMode="auto">
          <a:xfrm>
            <a:off x="1647054" y="1184988"/>
            <a:ext cx="5668146" cy="4606212"/>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14509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GRANT APPLICATION</a:t>
            </a:r>
          </a:p>
        </p:txBody>
      </p:sp>
      <p:pic>
        <p:nvPicPr>
          <p:cNvPr id="3" name="Picture 2"/>
          <p:cNvPicPr/>
          <p:nvPr/>
        </p:nvPicPr>
        <p:blipFill rotWithShape="1">
          <a:blip r:embed="rId3"/>
          <a:srcRect l="2174" t="-1" r="1449" b="31351"/>
          <a:stretch/>
        </p:blipFill>
        <p:spPr bwMode="auto">
          <a:xfrm>
            <a:off x="533400" y="1295400"/>
            <a:ext cx="5586000" cy="3200400"/>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pic>
        <p:nvPicPr>
          <p:cNvPr id="4" name="Picture 3"/>
          <p:cNvPicPr/>
          <p:nvPr/>
        </p:nvPicPr>
        <p:blipFill rotWithShape="1">
          <a:blip r:embed="rId4"/>
          <a:srcRect l="2492" t="947" r="880" b="22538"/>
          <a:stretch/>
        </p:blipFill>
        <p:spPr bwMode="auto">
          <a:xfrm>
            <a:off x="2971800" y="2362200"/>
            <a:ext cx="5643063" cy="3459480"/>
          </a:xfrm>
          <a:prstGeom prst="rect">
            <a:avLst/>
          </a:prstGeom>
          <a:ln>
            <a:solidFill>
              <a:srgbClr val="005DAA"/>
            </a:solidFill>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57705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GRANT APPLICATION</a:t>
            </a:r>
          </a:p>
        </p:txBody>
      </p:sp>
      <p:pic>
        <p:nvPicPr>
          <p:cNvPr id="3" name="Picture 2"/>
          <p:cNvPicPr/>
          <p:nvPr/>
        </p:nvPicPr>
        <p:blipFill rotWithShape="1">
          <a:blip r:embed="rId3"/>
          <a:srcRect l="2762" r="1163"/>
          <a:stretch/>
        </p:blipFill>
        <p:spPr bwMode="auto">
          <a:xfrm>
            <a:off x="838200" y="1059180"/>
            <a:ext cx="5036820" cy="4579620"/>
          </a:xfrm>
          <a:prstGeom prst="rect">
            <a:avLst/>
          </a:prstGeom>
          <a:ln>
            <a:solidFill>
              <a:srgbClr val="005DAA"/>
            </a:solidFill>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pic>
        <p:nvPicPr>
          <p:cNvPr id="4" name="Picture 3"/>
          <p:cNvPicPr/>
          <p:nvPr/>
        </p:nvPicPr>
        <p:blipFill rotWithShape="1">
          <a:blip r:embed="rId4">
            <a:extLst>
              <a:ext uri="{28A0092B-C50C-407E-A947-70E740481C1C}">
                <a14:useLocalDpi xmlns:a14="http://schemas.microsoft.com/office/drawing/2010/main" val="0"/>
              </a:ext>
            </a:extLst>
          </a:blip>
          <a:srcRect l="3299" r="2726"/>
          <a:stretch/>
        </p:blipFill>
        <p:spPr bwMode="auto">
          <a:xfrm>
            <a:off x="2209800" y="1371600"/>
            <a:ext cx="4991100" cy="4579620"/>
          </a:xfrm>
          <a:prstGeom prst="rect">
            <a:avLst/>
          </a:prstGeom>
          <a:ln>
            <a:solidFill>
              <a:srgbClr val="005DAA"/>
            </a:solidFill>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pic>
        <p:nvPicPr>
          <p:cNvPr id="5" name="Picture 4"/>
          <p:cNvPicPr/>
          <p:nvPr/>
        </p:nvPicPr>
        <p:blipFill rotWithShape="1">
          <a:blip r:embed="rId5">
            <a:extLst>
              <a:ext uri="{28A0092B-C50C-407E-A947-70E740481C1C}">
                <a14:useLocalDpi xmlns:a14="http://schemas.microsoft.com/office/drawing/2010/main" val="0"/>
              </a:ext>
            </a:extLst>
          </a:blip>
          <a:srcRect l="2451" r="2593"/>
          <a:stretch/>
        </p:blipFill>
        <p:spPr bwMode="auto">
          <a:xfrm>
            <a:off x="3505200" y="1676400"/>
            <a:ext cx="5021580" cy="4732020"/>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1242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GRANT APPLICATION</a:t>
            </a:r>
          </a:p>
        </p:txBody>
      </p:sp>
      <p:pic>
        <p:nvPicPr>
          <p:cNvPr id="3" name="Picture 2"/>
          <p:cNvPicPr/>
          <p:nvPr/>
        </p:nvPicPr>
        <p:blipFill rotWithShape="1">
          <a:blip r:embed="rId3"/>
          <a:srcRect l="2322" r="1015"/>
          <a:stretch/>
        </p:blipFill>
        <p:spPr bwMode="auto">
          <a:xfrm>
            <a:off x="1295400" y="1491822"/>
            <a:ext cx="4648200" cy="4082878"/>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009900" y="4343400"/>
            <a:ext cx="5048250" cy="1628140"/>
          </a:xfrm>
          <a:prstGeom prst="rect">
            <a:avLst/>
          </a:prstGeom>
          <a:ln>
            <a:solidFill>
              <a:srgbClr val="005DAA"/>
            </a:solidFill>
          </a:ln>
          <a:effectLst>
            <a:outerShdw blurRad="50800" dist="38100" dir="2700000" algn="tl" rotWithShape="0">
              <a:srgbClr val="005DAA">
                <a:alpha val="50000"/>
              </a:srgbClr>
            </a:outerShdw>
          </a:effectLst>
        </p:spPr>
      </p:pic>
      <p:sp>
        <p:nvSpPr>
          <p:cNvPr id="7" name="Right Arrow 6"/>
          <p:cNvSpPr/>
          <p:nvPr/>
        </p:nvSpPr>
        <p:spPr>
          <a:xfrm rot="9623007">
            <a:off x="4225862" y="5095878"/>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62049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GLOBAL GRANT APPLICATION</a:t>
            </a:r>
          </a:p>
        </p:txBody>
      </p:sp>
      <p:pic>
        <p:nvPicPr>
          <p:cNvPr id="6" name="Picture 5"/>
          <p:cNvPicPr/>
          <p:nvPr/>
        </p:nvPicPr>
        <p:blipFill>
          <a:blip r:embed="rId3"/>
          <a:stretch>
            <a:fillRect/>
          </a:stretch>
        </p:blipFill>
        <p:spPr>
          <a:xfrm>
            <a:off x="1438611" y="1447800"/>
            <a:ext cx="6181389" cy="4042728"/>
          </a:xfrm>
          <a:prstGeom prst="rect">
            <a:avLst/>
          </a:prstGeom>
          <a:ln>
            <a:solidFill>
              <a:srgbClr val="005DAA"/>
            </a:solidFill>
          </a:ln>
          <a:effectLst>
            <a:outerShdw blurRad="50800" dist="38100" dir="2700000" algn="tl" rotWithShape="0">
              <a:srgbClr val="005DAA">
                <a:alpha val="50000"/>
              </a:srgbClr>
            </a:outerShdw>
          </a:effectLst>
        </p:spPr>
      </p:pic>
      <p:sp>
        <p:nvSpPr>
          <p:cNvPr id="7" name="Right Arrow 6"/>
          <p:cNvSpPr/>
          <p:nvPr/>
        </p:nvSpPr>
        <p:spPr>
          <a:xfrm rot="7119090">
            <a:off x="1751306" y="4344625"/>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72175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3810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itchFamily="34" charset="0"/>
              </a:rPr>
              <a:t>Welcome to the webinar</a:t>
            </a:r>
          </a:p>
        </p:txBody>
      </p:sp>
      <p:sp>
        <p:nvSpPr>
          <p:cNvPr id="38915" name="Content Placeholder 2"/>
          <p:cNvSpPr txBox="1">
            <a:spLocks/>
          </p:cNvSpPr>
          <p:nvPr/>
        </p:nvSpPr>
        <p:spPr bwMode="auto">
          <a:xfrm>
            <a:off x="568325" y="4800600"/>
            <a:ext cx="3622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20000"/>
              </a:spcBef>
              <a:spcAft>
                <a:spcPts val="300"/>
              </a:spcAft>
            </a:pPr>
            <a:r>
              <a:rPr lang="en-US" altLang="en-US" sz="2000" b="1" dirty="0">
                <a:solidFill>
                  <a:schemeClr val="accent1"/>
                </a:solidFill>
                <a:latin typeface="Georgia" pitchFamily="18" charset="0"/>
              </a:rPr>
              <a:t>	Renee Reiling</a:t>
            </a:r>
            <a:endParaRPr lang="en-US" altLang="en-US" sz="2000" b="1" u="sng" dirty="0">
              <a:solidFill>
                <a:schemeClr val="accent1"/>
              </a:solidFill>
              <a:latin typeface="Georgia" pitchFamily="18" charset="0"/>
            </a:endParaRPr>
          </a:p>
          <a:p>
            <a:pPr eaLnBrk="1" hangingPunct="1">
              <a:spcBef>
                <a:spcPct val="20000"/>
              </a:spcBef>
              <a:spcAft>
                <a:spcPts val="300"/>
              </a:spcAft>
            </a:pPr>
            <a:r>
              <a:rPr lang="en-US" altLang="en-US" sz="2000" dirty="0">
                <a:solidFill>
                  <a:srgbClr val="919295"/>
                </a:solidFill>
                <a:latin typeface="Georgia" pitchFamily="18" charset="0"/>
              </a:rPr>
              <a:t>	</a:t>
            </a:r>
            <a:r>
              <a:rPr lang="en-US" altLang="en-US" sz="1800" dirty="0">
                <a:solidFill>
                  <a:srgbClr val="919295"/>
                </a:solidFill>
                <a:latin typeface="Georgia" pitchFamily="18" charset="0"/>
              </a:rPr>
              <a:t>Regional Grant Officer</a:t>
            </a:r>
          </a:p>
          <a:p>
            <a:pPr eaLnBrk="1" hangingPunct="1">
              <a:spcBef>
                <a:spcPct val="20000"/>
              </a:spcBef>
              <a:spcAft>
                <a:spcPts val="300"/>
              </a:spcAft>
            </a:pPr>
            <a:r>
              <a:rPr lang="en-US" altLang="en-US" sz="1800" dirty="0">
                <a:solidFill>
                  <a:srgbClr val="919295"/>
                </a:solidFill>
                <a:latin typeface="Georgia" pitchFamily="18" charset="0"/>
              </a:rPr>
              <a:t>	</a:t>
            </a:r>
            <a:endParaRPr lang="en-US" altLang="en-US" sz="1600" dirty="0">
              <a:solidFill>
                <a:srgbClr val="58585A"/>
              </a:solidFill>
              <a:latin typeface="Georgia" pitchFamily="18" charset="0"/>
            </a:endParaRPr>
          </a:p>
        </p:txBody>
      </p:sp>
      <p:sp>
        <p:nvSpPr>
          <p:cNvPr id="38918" name="Content Placeholder 2"/>
          <p:cNvSpPr txBox="1">
            <a:spLocks/>
          </p:cNvSpPr>
          <p:nvPr/>
        </p:nvSpPr>
        <p:spPr bwMode="auto">
          <a:xfrm>
            <a:off x="4648200" y="4800600"/>
            <a:ext cx="39449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spcBef>
                <a:spcPct val="20000"/>
              </a:spcBef>
              <a:spcAft>
                <a:spcPts val="300"/>
              </a:spcAft>
            </a:pPr>
            <a:r>
              <a:rPr lang="en-US" altLang="en-US" sz="2000" b="1" dirty="0">
                <a:solidFill>
                  <a:schemeClr val="accent1"/>
                </a:solidFill>
                <a:latin typeface="Georgia" pitchFamily="18" charset="0"/>
              </a:rPr>
              <a:t>	Jorge Aguilar</a:t>
            </a:r>
            <a:endParaRPr lang="en-US" altLang="en-US" sz="2000" b="1" u="sng" dirty="0">
              <a:solidFill>
                <a:schemeClr val="accent1"/>
              </a:solidFill>
              <a:latin typeface="Georgia" pitchFamily="18" charset="0"/>
            </a:endParaRPr>
          </a:p>
          <a:p>
            <a:pPr eaLnBrk="1" hangingPunct="1">
              <a:spcBef>
                <a:spcPct val="20000"/>
              </a:spcBef>
              <a:spcAft>
                <a:spcPts val="300"/>
              </a:spcAft>
            </a:pPr>
            <a:r>
              <a:rPr lang="en-US" altLang="en-US" sz="2000" dirty="0">
                <a:solidFill>
                  <a:srgbClr val="919295"/>
                </a:solidFill>
                <a:latin typeface="Georgia" pitchFamily="18" charset="0"/>
              </a:rPr>
              <a:t>	</a:t>
            </a:r>
            <a:r>
              <a:rPr lang="en-US" altLang="en-US" sz="1800" dirty="0">
                <a:solidFill>
                  <a:srgbClr val="919295"/>
                </a:solidFill>
                <a:latin typeface="Georgia" pitchFamily="18" charset="0"/>
              </a:rPr>
              <a:t>Grants Module Administrator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792224"/>
            <a:ext cx="1852178" cy="2779776"/>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990599" y="1789080"/>
            <a:ext cx="1842193" cy="27829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GRANT APPLICATION</a:t>
            </a: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68"/>
          <a:stretch/>
        </p:blipFill>
        <p:spPr bwMode="auto">
          <a:xfrm>
            <a:off x="838200" y="1447800"/>
            <a:ext cx="2747664" cy="3785118"/>
          </a:xfrm>
          <a:prstGeom prst="rect">
            <a:avLst/>
          </a:prstGeom>
          <a:noFill/>
          <a:ln w="9525">
            <a:solidFill>
              <a:srgbClr val="005DAA"/>
            </a:solidFill>
            <a:miter lim="800000"/>
            <a:headEnd/>
            <a:tailEnd/>
          </a:ln>
          <a:effectLst>
            <a:outerShdw blurRad="50800" dist="50800" dir="2700000" algn="ctr" rotWithShape="0">
              <a:srgbClr val="005DAA">
                <a:alpha val="50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507" y="3200400"/>
            <a:ext cx="4379568" cy="2655695"/>
          </a:xfrm>
          <a:prstGeom prst="rect">
            <a:avLst/>
          </a:prstGeom>
          <a:noFill/>
          <a:ln w="9525">
            <a:solidFill>
              <a:srgbClr val="005DAA"/>
            </a:solidFill>
            <a:miter lim="800000"/>
            <a:headEnd/>
            <a:tailEnd/>
          </a:ln>
          <a:effectLst>
            <a:outerShdw blurRad="50800" dist="50800" dir="2700000" algn="ctr" rotWithShape="0">
              <a:srgbClr val="005DAA">
                <a:alpha val="50000"/>
              </a:srgbClr>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676400"/>
            <a:ext cx="2921522" cy="3942983"/>
          </a:xfrm>
          <a:prstGeom prst="rect">
            <a:avLst/>
          </a:prstGeom>
          <a:noFill/>
          <a:ln w="9525">
            <a:solidFill>
              <a:srgbClr val="005DAA"/>
            </a:solidFill>
            <a:miter lim="800000"/>
            <a:headEnd/>
            <a:tailEnd/>
          </a:ln>
          <a:effectLst>
            <a:outerShdw blurRad="50800" dist="50800" dir="2700000" algn="ctr" rotWithShape="0">
              <a:srgbClr val="005DAA">
                <a:alpha val="5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1679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bwMode="auto">
          <a:xfrm>
            <a:off x="152400" y="2667000"/>
            <a:ext cx="88392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4000">
                <a:latin typeface="Arial Narrow" pitchFamily="34" charset="0"/>
              </a:rPr>
              <a:t>Thank you!</a:t>
            </a:r>
          </a:p>
        </p:txBody>
      </p:sp>
      <p:sp>
        <p:nvSpPr>
          <p:cNvPr id="55299" name="Rectangle 1"/>
          <p:cNvSpPr>
            <a:spLocks noChangeArrowheads="1"/>
          </p:cNvSpPr>
          <p:nvPr/>
        </p:nvSpPr>
        <p:spPr bwMode="auto">
          <a:xfrm>
            <a:off x="228600" y="4724400"/>
            <a:ext cx="80772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67" tIns="46782" rIns="89967" bIns="46782"/>
          <a:lstStyle>
            <a:lvl1pPr marL="342900" indent="-341313" defTabSz="4492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ヒラギノ角ゴ Pro W3" pitchFamily="-84" charset="-128"/>
              </a:defRPr>
            </a:lvl1pPr>
            <a:lvl2pPr marL="400050" defTabSz="4492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ヒラギノ角ゴ Pro W3" pitchFamily="-84" charset="-128"/>
              </a:defRPr>
            </a:lvl2pPr>
            <a:lvl3pPr marL="1143000" indent="-228600" defTabSz="4492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ヒラギノ角ゴ Pro W3" pitchFamily="-84" charset="-128"/>
              </a:defRPr>
            </a:lvl3pPr>
            <a:lvl4pPr marL="1600200" indent="-228600" defTabSz="4492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ヒラギノ角ゴ Pro W3" pitchFamily="-84" charset="-128"/>
              </a:defRPr>
            </a:lvl4pPr>
            <a:lvl5pPr marL="2057400" indent="-228600" defTabSz="44926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ヒラギノ角ゴ Pro W3" pitchFamily="-8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ヒラギノ角ゴ Pro W3" pitchFamily="-8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ヒラギノ角ゴ Pro W3" pitchFamily="-8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ヒラギノ角ゴ Pro W3" pitchFamily="-8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tx1"/>
                </a:solidFill>
                <a:latin typeface="Arial" pitchFamily="34" charset="0"/>
                <a:ea typeface="ヒラギノ角ゴ Pro W3" pitchFamily="-84" charset="-128"/>
              </a:defRPr>
            </a:lvl9pPr>
          </a:lstStyle>
          <a:p>
            <a:pPr lvl="1" indent="0" eaLnBrk="1" hangingPunct="1"/>
            <a:r>
              <a:rPr lang="en-AU" altLang="en-US" sz="2000" dirty="0">
                <a:latin typeface="Georgia" pitchFamily="18" charset="0"/>
              </a:rPr>
              <a:t>Questions? Email us at </a:t>
            </a:r>
            <a:r>
              <a:rPr lang="en-AU" altLang="en-US" sz="2000" dirty="0">
                <a:latin typeface="Georgia" pitchFamily="18" charset="0"/>
                <a:hlinkClick r:id="rId3"/>
              </a:rPr>
              <a:t>rotarysupportcenter@rotary.org</a:t>
            </a:r>
            <a:r>
              <a:rPr lang="en-AU" altLang="en-US" sz="2000" dirty="0">
                <a:latin typeface="Georgia" pitchFamily="18" charset="0"/>
              </a:rPr>
              <a:t>. </a:t>
            </a:r>
          </a:p>
          <a:p>
            <a:pPr lvl="1" indent="0" eaLnBrk="1" hangingPunct="1"/>
            <a:endParaRPr lang="en-AU" altLang="en-US" sz="2000" dirty="0">
              <a:latin typeface="Georgia" pitchFamily="18" charset="0"/>
            </a:endParaRPr>
          </a:p>
          <a:p>
            <a:pPr lvl="1" indent="0" eaLnBrk="1" hangingPunct="1"/>
            <a:r>
              <a:rPr lang="en-AU" altLang="en-US" sz="2000" dirty="0">
                <a:latin typeface="Georgia" pitchFamily="18" charset="0"/>
              </a:rPr>
              <a:t>Register for upcoming webinars and access recordings of past webinars at </a:t>
            </a:r>
            <a:r>
              <a:rPr lang="en-AU" altLang="en-US" sz="2000" u="sng" dirty="0">
                <a:solidFill>
                  <a:schemeClr val="accent1"/>
                </a:solidFill>
                <a:latin typeface="Georgia" pitchFamily="18" charset="0"/>
              </a:rPr>
              <a:t>www.rotary.org/webinars</a:t>
            </a:r>
            <a:endParaRPr lang="en-AU" altLang="en-US" sz="2000" dirty="0">
              <a:solidFill>
                <a:schemeClr val="accent1"/>
              </a:solidFill>
              <a:latin typeface="Georgi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bwMode="auto">
          <a:xfrm>
            <a:off x="3810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itchFamily="34" charset="0"/>
              </a:rPr>
              <a:t>You will learn:</a:t>
            </a:r>
          </a:p>
        </p:txBody>
      </p:sp>
      <p:sp>
        <p:nvSpPr>
          <p:cNvPr id="39939" name="Content Placeholder 4"/>
          <p:cNvSpPr>
            <a:spLocks noGrp="1"/>
          </p:cNvSpPr>
          <p:nvPr>
            <p:ph idx="1"/>
          </p:nvPr>
        </p:nvSpPr>
        <p:spPr bwMode="auto">
          <a:xfrm>
            <a:off x="457200" y="1219201"/>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latin typeface="Georgia" pitchFamily="18" charset="0"/>
              </a:rPr>
              <a:t>How to use the new Grant Center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432" y="2141621"/>
            <a:ext cx="7074568" cy="47163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GRANT CENTER</a:t>
            </a:r>
          </a:p>
        </p:txBody>
      </p:sp>
      <p:pic>
        <p:nvPicPr>
          <p:cNvPr id="5" name="Picture 4"/>
          <p:cNvPicPr/>
          <p:nvPr/>
        </p:nvPicPr>
        <p:blipFill>
          <a:blip r:embed="rId3"/>
          <a:stretch>
            <a:fillRect/>
          </a:stretch>
        </p:blipFill>
        <p:spPr>
          <a:xfrm>
            <a:off x="1189171" y="1243012"/>
            <a:ext cx="6811829" cy="4648200"/>
          </a:xfrm>
          <a:prstGeom prst="rect">
            <a:avLst/>
          </a:prstGeom>
          <a:ln>
            <a:solidFill>
              <a:srgbClr val="005DAA"/>
            </a:solidFill>
          </a:ln>
          <a:effectLst>
            <a:outerShdw blurRad="50800" dist="50800" dir="2700000" algn="ctr" rotWithShape="0">
              <a:srgbClr val="005DAA">
                <a:alpha val="50000"/>
              </a:srgbClr>
            </a:outerShdw>
          </a:effectLst>
        </p:spPr>
      </p:pic>
    </p:spTree>
    <p:extLst>
      <p:ext uri="{BB962C8B-B14F-4D97-AF65-F5344CB8AC3E}">
        <p14:creationId xmlns:p14="http://schemas.microsoft.com/office/powerpoint/2010/main" val="3018636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SEARCH</a:t>
            </a:r>
          </a:p>
        </p:txBody>
      </p:sp>
      <p:pic>
        <p:nvPicPr>
          <p:cNvPr id="6" name="Picture 5"/>
          <p:cNvPicPr/>
          <p:nvPr/>
        </p:nvPicPr>
        <p:blipFill>
          <a:blip r:embed="rId3"/>
          <a:stretch>
            <a:fillRect/>
          </a:stretch>
        </p:blipFill>
        <p:spPr>
          <a:xfrm>
            <a:off x="1219200" y="1650333"/>
            <a:ext cx="4733700" cy="2362200"/>
          </a:xfrm>
          <a:prstGeom prst="rect">
            <a:avLst/>
          </a:prstGeom>
          <a:ln>
            <a:solidFill>
              <a:srgbClr val="005DAA"/>
            </a:solidFill>
          </a:ln>
          <a:effectLst>
            <a:outerShdw blurRad="50800" dist="50800" dir="2700000" algn="ctr" rotWithShape="0">
              <a:srgbClr val="005DAA">
                <a:alpha val="50000"/>
              </a:srgbClr>
            </a:outerShdw>
          </a:effec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3586050" y="2819400"/>
            <a:ext cx="4259580" cy="2895600"/>
          </a:xfrm>
          <a:prstGeom prst="rect">
            <a:avLst/>
          </a:prstGeom>
          <a:ln>
            <a:solidFill>
              <a:srgbClr val="005DAA"/>
            </a:solidFill>
          </a:ln>
          <a:effectLst>
            <a:outerShdw blurRad="50800" dist="50800" dir="2700000" algn="ctr" rotWithShape="0">
              <a:srgbClr val="005DAA">
                <a:alpha val="50000"/>
              </a:srgbClr>
            </a:outerShdw>
          </a:effectLst>
        </p:spPr>
      </p:pic>
      <p:sp>
        <p:nvSpPr>
          <p:cNvPr id="8" name="Right Arrow 7"/>
          <p:cNvSpPr/>
          <p:nvPr/>
        </p:nvSpPr>
        <p:spPr>
          <a:xfrm rot="14332678">
            <a:off x="4367425" y="2162635"/>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7218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b="20079"/>
          <a:stretch/>
        </p:blipFill>
        <p:spPr bwMode="auto">
          <a:xfrm>
            <a:off x="838200" y="1524000"/>
            <a:ext cx="7555173" cy="3893820"/>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2" name="Title 1"/>
          <p:cNvSpPr>
            <a:spLocks noGrp="1"/>
          </p:cNvSpPr>
          <p:nvPr>
            <p:ph type="title"/>
          </p:nvPr>
        </p:nvSpPr>
        <p:spPr/>
        <p:txBody>
          <a:bodyPr>
            <a:normAutofit/>
          </a:bodyPr>
          <a:lstStyle/>
          <a:p>
            <a:r>
              <a:rPr lang="en-US" dirty="0"/>
              <a:t>MY GRANTS</a:t>
            </a:r>
          </a:p>
        </p:txBody>
      </p:sp>
      <p:sp>
        <p:nvSpPr>
          <p:cNvPr id="6" name="Right Arrow 5"/>
          <p:cNvSpPr/>
          <p:nvPr/>
        </p:nvSpPr>
        <p:spPr>
          <a:xfrm rot="14332678">
            <a:off x="4476042" y="2131838"/>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Arrow 7"/>
          <p:cNvSpPr/>
          <p:nvPr/>
        </p:nvSpPr>
        <p:spPr>
          <a:xfrm rot="9005802">
            <a:off x="4083173" y="4394584"/>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58146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739471" y="1524000"/>
            <a:ext cx="7584990" cy="3508058"/>
          </a:xfrm>
          <a:prstGeom prst="rect">
            <a:avLst/>
          </a:prstGeom>
          <a:ln>
            <a:solidFill>
              <a:srgbClr val="005DAA"/>
            </a:solidFill>
          </a:ln>
          <a:effectLst>
            <a:outerShdw blurRad="50800" dist="50800" dir="2700000" algn="ctr" rotWithShape="0">
              <a:srgbClr val="005DAA">
                <a:alpha val="50000"/>
              </a:srgbClr>
            </a:outerShdw>
          </a:effectLst>
        </p:spPr>
      </p:pic>
      <p:sp>
        <p:nvSpPr>
          <p:cNvPr id="2" name="Title 1"/>
          <p:cNvSpPr>
            <a:spLocks noGrp="1"/>
          </p:cNvSpPr>
          <p:nvPr>
            <p:ph type="title"/>
          </p:nvPr>
        </p:nvSpPr>
        <p:spPr/>
        <p:txBody>
          <a:bodyPr>
            <a:normAutofit/>
          </a:bodyPr>
          <a:lstStyle/>
          <a:p>
            <a:r>
              <a:rPr lang="en-US" dirty="0"/>
              <a:t>MY ACTIONS</a:t>
            </a:r>
          </a:p>
        </p:txBody>
      </p:sp>
      <p:sp>
        <p:nvSpPr>
          <p:cNvPr id="6" name="Right Arrow 5"/>
          <p:cNvSpPr/>
          <p:nvPr/>
        </p:nvSpPr>
        <p:spPr>
          <a:xfrm rot="14332678">
            <a:off x="5041067" y="2159832"/>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22978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762000" y="1219200"/>
            <a:ext cx="6934200" cy="4449445"/>
          </a:xfrm>
          <a:prstGeom prst="rect">
            <a:avLst/>
          </a:prstGeom>
          <a:ln>
            <a:solidFill>
              <a:srgbClr val="005DAA"/>
            </a:solidFill>
          </a:ln>
          <a:effectLst>
            <a:outerShdw blurRad="50800" dist="50800" dir="2700000" algn="ctr" rotWithShape="0">
              <a:srgbClr val="005DAA">
                <a:alpha val="50000"/>
              </a:srgbClr>
            </a:outerShdw>
          </a:effectLst>
        </p:spPr>
      </p:pic>
      <p:sp>
        <p:nvSpPr>
          <p:cNvPr id="2" name="Title 1"/>
          <p:cNvSpPr>
            <a:spLocks noGrp="1"/>
          </p:cNvSpPr>
          <p:nvPr>
            <p:ph type="title"/>
          </p:nvPr>
        </p:nvSpPr>
        <p:spPr/>
        <p:txBody>
          <a:bodyPr>
            <a:normAutofit/>
          </a:bodyPr>
          <a:lstStyle/>
          <a:p>
            <a:r>
              <a:rPr lang="en-US" dirty="0"/>
              <a:t>APPLY FOR A GRANT</a:t>
            </a:r>
          </a:p>
        </p:txBody>
      </p:sp>
      <p:sp>
        <p:nvSpPr>
          <p:cNvPr id="6" name="Right Arrow 5"/>
          <p:cNvSpPr/>
          <p:nvPr/>
        </p:nvSpPr>
        <p:spPr>
          <a:xfrm rot="14332678">
            <a:off x="3124199" y="1750839"/>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rotWithShape="1">
          <a:blip r:embed="rId4"/>
          <a:srcRect t="4093"/>
          <a:stretch/>
        </p:blipFill>
        <p:spPr bwMode="auto">
          <a:xfrm>
            <a:off x="2743200" y="4572001"/>
            <a:ext cx="5943600" cy="1607185"/>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9" name="Right Arrow 8"/>
          <p:cNvSpPr/>
          <p:nvPr/>
        </p:nvSpPr>
        <p:spPr>
          <a:xfrm rot="7728090">
            <a:off x="3946081" y="4860024"/>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2847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GLOBAL GRANT APPLICATION</a:t>
            </a:r>
          </a:p>
        </p:txBody>
      </p:sp>
      <p:pic>
        <p:nvPicPr>
          <p:cNvPr id="4" name="Picture 3"/>
          <p:cNvPicPr/>
          <p:nvPr/>
        </p:nvPicPr>
        <p:blipFill>
          <a:blip r:embed="rId3"/>
          <a:stretch>
            <a:fillRect/>
          </a:stretch>
        </p:blipFill>
        <p:spPr>
          <a:xfrm>
            <a:off x="599706" y="1257300"/>
            <a:ext cx="5801094" cy="4164268"/>
          </a:xfrm>
          <a:prstGeom prst="rect">
            <a:avLst/>
          </a:prstGeom>
          <a:ln>
            <a:solidFill>
              <a:srgbClr val="005DAA"/>
            </a:solidFill>
          </a:ln>
          <a:effectLst>
            <a:outerShdw blurRad="50800" dist="50800" dir="2700000" algn="ctr" rotWithShape="0">
              <a:srgbClr val="005DAA">
                <a:alpha val="50000"/>
              </a:srgbClr>
            </a:outerShdw>
          </a:effectLst>
        </p:spPr>
      </p:pic>
      <p:sp>
        <p:nvSpPr>
          <p:cNvPr id="6" name="Right Arrow 5"/>
          <p:cNvSpPr/>
          <p:nvPr/>
        </p:nvSpPr>
        <p:spPr>
          <a:xfrm rot="7728090">
            <a:off x="962415" y="4583993"/>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p:nvPr/>
        </p:nvPicPr>
        <p:blipFill rotWithShape="1">
          <a:blip r:embed="rId4"/>
          <a:srcRect b="20037"/>
          <a:stretch/>
        </p:blipFill>
        <p:spPr bwMode="auto">
          <a:xfrm>
            <a:off x="2590800" y="3848100"/>
            <a:ext cx="5943600" cy="2171700"/>
          </a:xfrm>
          <a:prstGeom prst="rect">
            <a:avLst/>
          </a:prstGeom>
          <a:ln w="9525" cap="flat" cmpd="sng" algn="ctr">
            <a:solidFill>
              <a:srgbClr val="005DAA"/>
            </a:solidFill>
            <a:prstDash val="solid"/>
            <a:round/>
            <a:headEnd type="none" w="med" len="med"/>
            <a:tailEnd type="none" w="med" len="med"/>
          </a:ln>
          <a:effectLst>
            <a:outerShdw blurRad="50800" dist="50800" dir="2700000" algn="ctr" rotWithShape="0">
              <a:srgbClr val="005DAA">
                <a:alpha val="50000"/>
              </a:srgbClr>
            </a:outerShdw>
          </a:effectLst>
          <a:extLst>
            <a:ext uri="{53640926-AAD7-44D8-BBD7-CCE9431645EC}">
              <a14:shadowObscured xmlns:a14="http://schemas.microsoft.com/office/drawing/2010/main"/>
            </a:ext>
          </a:extLst>
        </p:spPr>
      </p:pic>
      <p:sp>
        <p:nvSpPr>
          <p:cNvPr id="8" name="Right Arrow 7"/>
          <p:cNvSpPr/>
          <p:nvPr/>
        </p:nvSpPr>
        <p:spPr>
          <a:xfrm rot="3471352">
            <a:off x="6199195" y="3628671"/>
            <a:ext cx="914400" cy="365760"/>
          </a:xfrm>
          <a:prstGeom prst="rightArrow">
            <a:avLst/>
          </a:prstGeom>
          <a:solidFill>
            <a:srgbClr val="D91B5C"/>
          </a:solidFill>
          <a:ln>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94390370"/>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RF-CommunicationsPPT_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RF-CommunicationsPPT_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RF-CommunicationsPPT_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TRF-CommunicationsPPT_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2F17969062EC4BB2BC0D2E114F868A" ma:contentTypeVersion="0" ma:contentTypeDescription="Create a new document." ma:contentTypeScope="" ma:versionID="c8467ad7942dda6472eaea053a3e202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69526D-1673-445B-9172-4F38C389E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5BBC439-0D6E-4E2B-99DA-51E28D615923}">
  <ds:schemaRefs>
    <ds:schemaRef ds:uri="http://schemas.microsoft.com/sharepoint/v3/contenttype/forms"/>
  </ds:schemaRefs>
</ds:datastoreItem>
</file>

<file path=customXml/itemProps3.xml><?xml version="1.0" encoding="utf-8"?>
<ds:datastoreItem xmlns:ds="http://schemas.openxmlformats.org/officeDocument/2006/customXml" ds:itemID="{67675588-27E8-4DC2-A6F3-CD942007201A}">
  <ds:schemaRefs>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20123</TotalTime>
  <Words>1395</Words>
  <Application>Microsoft Office PowerPoint</Application>
  <PresentationFormat>On-screen Show (4:3)</PresentationFormat>
  <Paragraphs>106</Paragraphs>
  <Slides>21</Slides>
  <Notes>21</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21</vt:i4>
      </vt:variant>
    </vt:vector>
  </HeadingPairs>
  <TitlesOfParts>
    <vt:vector size="38" baseType="lpstr">
      <vt:lpstr>MS PGothic</vt:lpstr>
      <vt:lpstr>MS PGothic</vt:lpstr>
      <vt:lpstr>Arial</vt:lpstr>
      <vt:lpstr>Arial Narrow</vt:lpstr>
      <vt:lpstr>Arial Narrow Bold</vt:lpstr>
      <vt:lpstr>Calibri</vt:lpstr>
      <vt:lpstr>Georgia</vt:lpstr>
      <vt:lpstr>Times New Roman</vt:lpstr>
      <vt:lpstr>ヒラギノ角ゴ Pro W3</vt:lpstr>
      <vt:lpstr>Communications_white</vt:lpstr>
      <vt:lpstr>Custom Design</vt:lpstr>
      <vt:lpstr>2_Custom Design</vt:lpstr>
      <vt:lpstr>3_Custom Design</vt:lpstr>
      <vt:lpstr>1_TRF-CommunicationsPPT_Dark</vt:lpstr>
      <vt:lpstr>2_TRF-CommunicationsPPT_Dark</vt:lpstr>
      <vt:lpstr>3_TRF-CommunicationsPPT_Dark</vt:lpstr>
      <vt:lpstr>4_TRF-CommunicationsPPT_Dark</vt:lpstr>
      <vt:lpstr>PowerPoint Presentation</vt:lpstr>
      <vt:lpstr>Welcome to the webinar</vt:lpstr>
      <vt:lpstr>You will learn:</vt:lpstr>
      <vt:lpstr>NEW GRANT CENTER</vt:lpstr>
      <vt:lpstr>SEARCH</vt:lpstr>
      <vt:lpstr>MY GRANTS</vt:lpstr>
      <vt:lpstr>MY ACTIONS</vt:lpstr>
      <vt:lpstr>APPLY FOR A GRANT</vt:lpstr>
      <vt:lpstr>GLOBAL GRANT APPLICATION</vt:lpstr>
      <vt:lpstr>GLOBAL GRANT APPLICATION</vt:lpstr>
      <vt:lpstr>GLOBAL GRANT APPLICATION</vt:lpstr>
      <vt:lpstr>GLOBAL GRANT APPLICATION</vt:lpstr>
      <vt:lpstr>GLOBAL GRANT APPLICATION</vt:lpstr>
      <vt:lpstr>GLOBAL GRANT APPLICATION</vt:lpstr>
      <vt:lpstr>GLOBAL GRANT APPLICATION</vt:lpstr>
      <vt:lpstr>GLOBAL GRANT APPLICATION</vt:lpstr>
      <vt:lpstr>GLOBAL GRANT APPLICATION</vt:lpstr>
      <vt:lpstr>GLOBAL GRANT APPLICATION</vt:lpstr>
      <vt:lpstr>GLOBAL GRANT APPLICATION</vt:lpstr>
      <vt:lpstr>GLOBAL GRANT APPLICATION</vt:lpstr>
      <vt:lpstr>Thank you!</vt:lpstr>
    </vt:vector>
  </TitlesOfParts>
  <Company>Rotary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Naomi Masuno</cp:lastModifiedBy>
  <cp:revision>732</cp:revision>
  <cp:lastPrinted>2013-04-11T19:55:04Z</cp:lastPrinted>
  <dcterms:created xsi:type="dcterms:W3CDTF">2010-04-16T20:11:30Z</dcterms:created>
  <dcterms:modified xsi:type="dcterms:W3CDTF">2017-04-17T20:46:31Z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y fmtid="{D5CDD505-2E9C-101B-9397-08002B2CF9AE}" pid="6" name="ContentTypeId">
    <vt:lpwstr>0x010100362F17969062EC4BB2BC0D2E114F868A</vt:lpwstr>
  </property>
</Properties>
</file>